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7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1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45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1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0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7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7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4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58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94C78A6-F6A0-4D3D-A31A-DDE82C9276D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8599EFD-F570-4651-98E5-1DCB7CBBE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>
            <a:off x="1212574" y="1689651"/>
            <a:ext cx="2756452" cy="2756452"/>
          </a:xfrm>
          <a:custGeom>
            <a:avLst/>
            <a:gdLst>
              <a:gd name="connsiteX0" fmla="*/ 1378226 w 2756452"/>
              <a:gd name="connsiteY0" fmla="*/ 0 h 2756452"/>
              <a:gd name="connsiteX1" fmla="*/ 1458741 w 2756452"/>
              <a:gd name="connsiteY1" fmla="*/ 4066 h 2756452"/>
              <a:gd name="connsiteX2" fmla="*/ 1544615 w 2756452"/>
              <a:gd name="connsiteY2" fmla="*/ 248686 h 2756452"/>
              <a:gd name="connsiteX3" fmla="*/ 1608581 w 2756452"/>
              <a:gd name="connsiteY3" fmla="*/ 258448 h 2756452"/>
              <a:gd name="connsiteX4" fmla="*/ 1656872 w 2756452"/>
              <a:gd name="connsiteY4" fmla="*/ 270865 h 2756452"/>
              <a:gd name="connsiteX5" fmla="*/ 1830146 w 2756452"/>
              <a:gd name="connsiteY5" fmla="*/ 77363 h 2756452"/>
              <a:gd name="connsiteX6" fmla="*/ 1914694 w 2756452"/>
              <a:gd name="connsiteY6" fmla="*/ 108308 h 2756452"/>
              <a:gd name="connsiteX7" fmla="*/ 1978500 w 2756452"/>
              <a:gd name="connsiteY7" fmla="*/ 139045 h 2756452"/>
              <a:gd name="connsiteX8" fmla="*/ 1964211 w 2756452"/>
              <a:gd name="connsiteY8" fmla="*/ 398188 h 2756452"/>
              <a:gd name="connsiteX9" fmla="*/ 2017288 w 2756452"/>
              <a:gd name="connsiteY9" fmla="*/ 430433 h 2756452"/>
              <a:gd name="connsiteX10" fmla="*/ 2059306 w 2756452"/>
              <a:gd name="connsiteY10" fmla="*/ 461853 h 2756452"/>
              <a:gd name="connsiteX11" fmla="*/ 2293186 w 2756452"/>
              <a:gd name="connsiteY11" fmla="*/ 349512 h 2756452"/>
              <a:gd name="connsiteX12" fmla="*/ 2352779 w 2756452"/>
              <a:gd name="connsiteY12" fmla="*/ 403673 h 2756452"/>
              <a:gd name="connsiteX13" fmla="*/ 2406941 w 2756452"/>
              <a:gd name="connsiteY13" fmla="*/ 463266 h 2756452"/>
              <a:gd name="connsiteX14" fmla="*/ 2294600 w 2756452"/>
              <a:gd name="connsiteY14" fmla="*/ 697147 h 2756452"/>
              <a:gd name="connsiteX15" fmla="*/ 2326020 w 2756452"/>
              <a:gd name="connsiteY15" fmla="*/ 739164 h 2756452"/>
              <a:gd name="connsiteX16" fmla="*/ 2358265 w 2756452"/>
              <a:gd name="connsiteY16" fmla="*/ 792241 h 2756452"/>
              <a:gd name="connsiteX17" fmla="*/ 2617407 w 2756452"/>
              <a:gd name="connsiteY17" fmla="*/ 777953 h 2756452"/>
              <a:gd name="connsiteX18" fmla="*/ 2648144 w 2756452"/>
              <a:gd name="connsiteY18" fmla="*/ 841758 h 2756452"/>
              <a:gd name="connsiteX19" fmla="*/ 2679089 w 2756452"/>
              <a:gd name="connsiteY19" fmla="*/ 926307 h 2756452"/>
              <a:gd name="connsiteX20" fmla="*/ 2485588 w 2756452"/>
              <a:gd name="connsiteY20" fmla="*/ 1099581 h 2756452"/>
              <a:gd name="connsiteX21" fmla="*/ 2498005 w 2756452"/>
              <a:gd name="connsiteY21" fmla="*/ 1147872 h 2756452"/>
              <a:gd name="connsiteX22" fmla="*/ 2507767 w 2756452"/>
              <a:gd name="connsiteY22" fmla="*/ 1211838 h 2756452"/>
              <a:gd name="connsiteX23" fmla="*/ 2752387 w 2756452"/>
              <a:gd name="connsiteY23" fmla="*/ 1297712 h 2756452"/>
              <a:gd name="connsiteX24" fmla="*/ 2756452 w 2756452"/>
              <a:gd name="connsiteY24" fmla="*/ 1378226 h 2756452"/>
              <a:gd name="connsiteX25" fmla="*/ 2752387 w 2756452"/>
              <a:gd name="connsiteY25" fmla="*/ 1458741 h 2756452"/>
              <a:gd name="connsiteX26" fmla="*/ 2507767 w 2756452"/>
              <a:gd name="connsiteY26" fmla="*/ 1544615 h 2756452"/>
              <a:gd name="connsiteX27" fmla="*/ 2498005 w 2756452"/>
              <a:gd name="connsiteY27" fmla="*/ 1608580 h 2756452"/>
              <a:gd name="connsiteX28" fmla="*/ 2485588 w 2756452"/>
              <a:gd name="connsiteY28" fmla="*/ 1656872 h 2756452"/>
              <a:gd name="connsiteX29" fmla="*/ 2679089 w 2756452"/>
              <a:gd name="connsiteY29" fmla="*/ 1830146 h 2756452"/>
              <a:gd name="connsiteX30" fmla="*/ 2648144 w 2756452"/>
              <a:gd name="connsiteY30" fmla="*/ 1914694 h 2756452"/>
              <a:gd name="connsiteX31" fmla="*/ 2617407 w 2756452"/>
              <a:gd name="connsiteY31" fmla="*/ 1978500 h 2756452"/>
              <a:gd name="connsiteX32" fmla="*/ 2358265 w 2756452"/>
              <a:gd name="connsiteY32" fmla="*/ 1964211 h 2756452"/>
              <a:gd name="connsiteX33" fmla="*/ 2326020 w 2756452"/>
              <a:gd name="connsiteY33" fmla="*/ 2017288 h 2756452"/>
              <a:gd name="connsiteX34" fmla="*/ 2294600 w 2756452"/>
              <a:gd name="connsiteY34" fmla="*/ 2059306 h 2756452"/>
              <a:gd name="connsiteX35" fmla="*/ 2406941 w 2756452"/>
              <a:gd name="connsiteY35" fmla="*/ 2293186 h 2756452"/>
              <a:gd name="connsiteX36" fmla="*/ 2352779 w 2756452"/>
              <a:gd name="connsiteY36" fmla="*/ 2352779 h 2756452"/>
              <a:gd name="connsiteX37" fmla="*/ 2293186 w 2756452"/>
              <a:gd name="connsiteY37" fmla="*/ 2406941 h 2756452"/>
              <a:gd name="connsiteX38" fmla="*/ 2059306 w 2756452"/>
              <a:gd name="connsiteY38" fmla="*/ 2294600 h 2756452"/>
              <a:gd name="connsiteX39" fmla="*/ 2017288 w 2756452"/>
              <a:gd name="connsiteY39" fmla="*/ 2326020 h 2756452"/>
              <a:gd name="connsiteX40" fmla="*/ 1964211 w 2756452"/>
              <a:gd name="connsiteY40" fmla="*/ 2358265 h 2756452"/>
              <a:gd name="connsiteX41" fmla="*/ 1978500 w 2756452"/>
              <a:gd name="connsiteY41" fmla="*/ 2617407 h 2756452"/>
              <a:gd name="connsiteX42" fmla="*/ 1914694 w 2756452"/>
              <a:gd name="connsiteY42" fmla="*/ 2648144 h 2756452"/>
              <a:gd name="connsiteX43" fmla="*/ 1830146 w 2756452"/>
              <a:gd name="connsiteY43" fmla="*/ 2679089 h 2756452"/>
              <a:gd name="connsiteX44" fmla="*/ 1656872 w 2756452"/>
              <a:gd name="connsiteY44" fmla="*/ 2485588 h 2756452"/>
              <a:gd name="connsiteX45" fmla="*/ 1608581 w 2756452"/>
              <a:gd name="connsiteY45" fmla="*/ 2498005 h 2756452"/>
              <a:gd name="connsiteX46" fmla="*/ 1544615 w 2756452"/>
              <a:gd name="connsiteY46" fmla="*/ 2507767 h 2756452"/>
              <a:gd name="connsiteX47" fmla="*/ 1458741 w 2756452"/>
              <a:gd name="connsiteY47" fmla="*/ 2752387 h 2756452"/>
              <a:gd name="connsiteX48" fmla="*/ 1378226 w 2756452"/>
              <a:gd name="connsiteY48" fmla="*/ 2756452 h 2756452"/>
              <a:gd name="connsiteX49" fmla="*/ 1297712 w 2756452"/>
              <a:gd name="connsiteY49" fmla="*/ 2752387 h 2756452"/>
              <a:gd name="connsiteX50" fmla="*/ 1211838 w 2756452"/>
              <a:gd name="connsiteY50" fmla="*/ 2507767 h 2756452"/>
              <a:gd name="connsiteX51" fmla="*/ 1147872 w 2756452"/>
              <a:gd name="connsiteY51" fmla="*/ 2498005 h 2756452"/>
              <a:gd name="connsiteX52" fmla="*/ 1099581 w 2756452"/>
              <a:gd name="connsiteY52" fmla="*/ 2485588 h 2756452"/>
              <a:gd name="connsiteX53" fmla="*/ 926307 w 2756452"/>
              <a:gd name="connsiteY53" fmla="*/ 2679090 h 2756452"/>
              <a:gd name="connsiteX54" fmla="*/ 841759 w 2756452"/>
              <a:gd name="connsiteY54" fmla="*/ 2648144 h 2756452"/>
              <a:gd name="connsiteX55" fmla="*/ 777953 w 2756452"/>
              <a:gd name="connsiteY55" fmla="*/ 2617408 h 2756452"/>
              <a:gd name="connsiteX56" fmla="*/ 792242 w 2756452"/>
              <a:gd name="connsiteY56" fmla="*/ 2358265 h 2756452"/>
              <a:gd name="connsiteX57" fmla="*/ 739164 w 2756452"/>
              <a:gd name="connsiteY57" fmla="*/ 2326020 h 2756452"/>
              <a:gd name="connsiteX58" fmla="*/ 697147 w 2756452"/>
              <a:gd name="connsiteY58" fmla="*/ 2294600 h 2756452"/>
              <a:gd name="connsiteX59" fmla="*/ 463266 w 2756452"/>
              <a:gd name="connsiteY59" fmla="*/ 2406941 h 2756452"/>
              <a:gd name="connsiteX60" fmla="*/ 403673 w 2756452"/>
              <a:gd name="connsiteY60" fmla="*/ 2352779 h 2756452"/>
              <a:gd name="connsiteX61" fmla="*/ 349512 w 2756452"/>
              <a:gd name="connsiteY61" fmla="*/ 2293186 h 2756452"/>
              <a:gd name="connsiteX62" fmla="*/ 461853 w 2756452"/>
              <a:gd name="connsiteY62" fmla="*/ 2059306 h 2756452"/>
              <a:gd name="connsiteX63" fmla="*/ 430433 w 2756452"/>
              <a:gd name="connsiteY63" fmla="*/ 2017288 h 2756452"/>
              <a:gd name="connsiteX64" fmla="*/ 398188 w 2756452"/>
              <a:gd name="connsiteY64" fmla="*/ 1964211 h 2756452"/>
              <a:gd name="connsiteX65" fmla="*/ 139045 w 2756452"/>
              <a:gd name="connsiteY65" fmla="*/ 1978500 h 2756452"/>
              <a:gd name="connsiteX66" fmla="*/ 108308 w 2756452"/>
              <a:gd name="connsiteY66" fmla="*/ 1914694 h 2756452"/>
              <a:gd name="connsiteX67" fmla="*/ 77363 w 2756452"/>
              <a:gd name="connsiteY67" fmla="*/ 1830146 h 2756452"/>
              <a:gd name="connsiteX68" fmla="*/ 270865 w 2756452"/>
              <a:gd name="connsiteY68" fmla="*/ 1656872 h 2756452"/>
              <a:gd name="connsiteX69" fmla="*/ 258448 w 2756452"/>
              <a:gd name="connsiteY69" fmla="*/ 1608580 h 2756452"/>
              <a:gd name="connsiteX70" fmla="*/ 248686 w 2756452"/>
              <a:gd name="connsiteY70" fmla="*/ 1544614 h 2756452"/>
              <a:gd name="connsiteX71" fmla="*/ 4066 w 2756452"/>
              <a:gd name="connsiteY71" fmla="*/ 1458740 h 2756452"/>
              <a:gd name="connsiteX72" fmla="*/ 0 w 2756452"/>
              <a:gd name="connsiteY72" fmla="*/ 1378226 h 2756452"/>
              <a:gd name="connsiteX73" fmla="*/ 4066 w 2756452"/>
              <a:gd name="connsiteY73" fmla="*/ 1297712 h 2756452"/>
              <a:gd name="connsiteX74" fmla="*/ 248686 w 2756452"/>
              <a:gd name="connsiteY74" fmla="*/ 1211838 h 2756452"/>
              <a:gd name="connsiteX75" fmla="*/ 258448 w 2756452"/>
              <a:gd name="connsiteY75" fmla="*/ 1147872 h 2756452"/>
              <a:gd name="connsiteX76" fmla="*/ 270865 w 2756452"/>
              <a:gd name="connsiteY76" fmla="*/ 1099581 h 2756452"/>
              <a:gd name="connsiteX77" fmla="*/ 77363 w 2756452"/>
              <a:gd name="connsiteY77" fmla="*/ 926307 h 2756452"/>
              <a:gd name="connsiteX78" fmla="*/ 108308 w 2756452"/>
              <a:gd name="connsiteY78" fmla="*/ 841758 h 2756452"/>
              <a:gd name="connsiteX79" fmla="*/ 139045 w 2756452"/>
              <a:gd name="connsiteY79" fmla="*/ 777953 h 2756452"/>
              <a:gd name="connsiteX80" fmla="*/ 398188 w 2756452"/>
              <a:gd name="connsiteY80" fmla="*/ 792241 h 2756452"/>
              <a:gd name="connsiteX81" fmla="*/ 430433 w 2756452"/>
              <a:gd name="connsiteY81" fmla="*/ 739164 h 2756452"/>
              <a:gd name="connsiteX82" fmla="*/ 461853 w 2756452"/>
              <a:gd name="connsiteY82" fmla="*/ 697146 h 2756452"/>
              <a:gd name="connsiteX83" fmla="*/ 349512 w 2756452"/>
              <a:gd name="connsiteY83" fmla="*/ 463266 h 2756452"/>
              <a:gd name="connsiteX84" fmla="*/ 403673 w 2756452"/>
              <a:gd name="connsiteY84" fmla="*/ 403673 h 2756452"/>
              <a:gd name="connsiteX85" fmla="*/ 463266 w 2756452"/>
              <a:gd name="connsiteY85" fmla="*/ 349512 h 2756452"/>
              <a:gd name="connsiteX86" fmla="*/ 697147 w 2756452"/>
              <a:gd name="connsiteY86" fmla="*/ 461853 h 2756452"/>
              <a:gd name="connsiteX87" fmla="*/ 739164 w 2756452"/>
              <a:gd name="connsiteY87" fmla="*/ 430433 h 2756452"/>
              <a:gd name="connsiteX88" fmla="*/ 792241 w 2756452"/>
              <a:gd name="connsiteY88" fmla="*/ 398188 h 2756452"/>
              <a:gd name="connsiteX89" fmla="*/ 777953 w 2756452"/>
              <a:gd name="connsiteY89" fmla="*/ 139045 h 2756452"/>
              <a:gd name="connsiteX90" fmla="*/ 841759 w 2756452"/>
              <a:gd name="connsiteY90" fmla="*/ 108308 h 2756452"/>
              <a:gd name="connsiteX91" fmla="*/ 926307 w 2756452"/>
              <a:gd name="connsiteY91" fmla="*/ 77363 h 2756452"/>
              <a:gd name="connsiteX92" fmla="*/ 1099581 w 2756452"/>
              <a:gd name="connsiteY92" fmla="*/ 270865 h 2756452"/>
              <a:gd name="connsiteX93" fmla="*/ 1147872 w 2756452"/>
              <a:gd name="connsiteY93" fmla="*/ 258448 h 2756452"/>
              <a:gd name="connsiteX94" fmla="*/ 1211838 w 2756452"/>
              <a:gd name="connsiteY94" fmla="*/ 248685 h 2756452"/>
              <a:gd name="connsiteX95" fmla="*/ 1297712 w 2756452"/>
              <a:gd name="connsiteY95" fmla="*/ 4066 h 2756452"/>
              <a:gd name="connsiteX96" fmla="*/ 1378226 w 2756452"/>
              <a:gd name="connsiteY96" fmla="*/ 0 h 2756452"/>
              <a:gd name="connsiteX97" fmla="*/ 1378226 w 2756452"/>
              <a:gd name="connsiteY97" fmla="*/ 404191 h 2756452"/>
              <a:gd name="connsiteX98" fmla="*/ 404191 w 2756452"/>
              <a:gd name="connsiteY98" fmla="*/ 1378226 h 2756452"/>
              <a:gd name="connsiteX99" fmla="*/ 1378226 w 2756452"/>
              <a:gd name="connsiteY99" fmla="*/ 2352261 h 2756452"/>
              <a:gd name="connsiteX100" fmla="*/ 2352261 w 2756452"/>
              <a:gd name="connsiteY100" fmla="*/ 1378226 h 2756452"/>
              <a:gd name="connsiteX101" fmla="*/ 1378226 w 2756452"/>
              <a:gd name="connsiteY101" fmla="*/ 404191 h 27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756452" h="2756452">
                <a:moveTo>
                  <a:pt x="1378226" y="0"/>
                </a:moveTo>
                <a:lnTo>
                  <a:pt x="1458741" y="4066"/>
                </a:lnTo>
                <a:lnTo>
                  <a:pt x="1544615" y="248686"/>
                </a:lnTo>
                <a:lnTo>
                  <a:pt x="1608581" y="258448"/>
                </a:lnTo>
                <a:lnTo>
                  <a:pt x="1656872" y="270865"/>
                </a:lnTo>
                <a:lnTo>
                  <a:pt x="1830146" y="77363"/>
                </a:lnTo>
                <a:lnTo>
                  <a:pt x="1914694" y="108308"/>
                </a:lnTo>
                <a:lnTo>
                  <a:pt x="1978500" y="139045"/>
                </a:lnTo>
                <a:lnTo>
                  <a:pt x="1964211" y="398188"/>
                </a:lnTo>
                <a:lnTo>
                  <a:pt x="2017288" y="430433"/>
                </a:lnTo>
                <a:lnTo>
                  <a:pt x="2059306" y="461853"/>
                </a:lnTo>
                <a:lnTo>
                  <a:pt x="2293186" y="349512"/>
                </a:lnTo>
                <a:lnTo>
                  <a:pt x="2352779" y="403673"/>
                </a:lnTo>
                <a:lnTo>
                  <a:pt x="2406941" y="463266"/>
                </a:lnTo>
                <a:lnTo>
                  <a:pt x="2294600" y="697147"/>
                </a:lnTo>
                <a:lnTo>
                  <a:pt x="2326020" y="739164"/>
                </a:lnTo>
                <a:lnTo>
                  <a:pt x="2358265" y="792241"/>
                </a:lnTo>
                <a:lnTo>
                  <a:pt x="2617407" y="777953"/>
                </a:lnTo>
                <a:lnTo>
                  <a:pt x="2648144" y="841758"/>
                </a:lnTo>
                <a:lnTo>
                  <a:pt x="2679089" y="926307"/>
                </a:lnTo>
                <a:lnTo>
                  <a:pt x="2485588" y="1099581"/>
                </a:lnTo>
                <a:lnTo>
                  <a:pt x="2498005" y="1147872"/>
                </a:lnTo>
                <a:lnTo>
                  <a:pt x="2507767" y="1211838"/>
                </a:lnTo>
                <a:lnTo>
                  <a:pt x="2752387" y="1297712"/>
                </a:lnTo>
                <a:lnTo>
                  <a:pt x="2756452" y="1378226"/>
                </a:lnTo>
                <a:lnTo>
                  <a:pt x="2752387" y="1458741"/>
                </a:lnTo>
                <a:lnTo>
                  <a:pt x="2507767" y="1544615"/>
                </a:lnTo>
                <a:lnTo>
                  <a:pt x="2498005" y="1608580"/>
                </a:lnTo>
                <a:lnTo>
                  <a:pt x="2485588" y="1656872"/>
                </a:lnTo>
                <a:lnTo>
                  <a:pt x="2679089" y="1830146"/>
                </a:lnTo>
                <a:lnTo>
                  <a:pt x="2648144" y="1914694"/>
                </a:lnTo>
                <a:lnTo>
                  <a:pt x="2617407" y="1978500"/>
                </a:lnTo>
                <a:lnTo>
                  <a:pt x="2358265" y="1964211"/>
                </a:lnTo>
                <a:lnTo>
                  <a:pt x="2326020" y="2017288"/>
                </a:lnTo>
                <a:lnTo>
                  <a:pt x="2294600" y="2059306"/>
                </a:lnTo>
                <a:lnTo>
                  <a:pt x="2406941" y="2293186"/>
                </a:lnTo>
                <a:lnTo>
                  <a:pt x="2352779" y="2352779"/>
                </a:lnTo>
                <a:lnTo>
                  <a:pt x="2293186" y="2406941"/>
                </a:lnTo>
                <a:lnTo>
                  <a:pt x="2059306" y="2294600"/>
                </a:lnTo>
                <a:lnTo>
                  <a:pt x="2017288" y="2326020"/>
                </a:lnTo>
                <a:lnTo>
                  <a:pt x="1964211" y="2358265"/>
                </a:lnTo>
                <a:lnTo>
                  <a:pt x="1978500" y="2617407"/>
                </a:lnTo>
                <a:lnTo>
                  <a:pt x="1914694" y="2648144"/>
                </a:lnTo>
                <a:lnTo>
                  <a:pt x="1830146" y="2679089"/>
                </a:lnTo>
                <a:lnTo>
                  <a:pt x="1656872" y="2485588"/>
                </a:lnTo>
                <a:lnTo>
                  <a:pt x="1608581" y="2498005"/>
                </a:lnTo>
                <a:lnTo>
                  <a:pt x="1544615" y="2507767"/>
                </a:lnTo>
                <a:lnTo>
                  <a:pt x="1458741" y="2752387"/>
                </a:lnTo>
                <a:lnTo>
                  <a:pt x="1378226" y="2756452"/>
                </a:lnTo>
                <a:lnTo>
                  <a:pt x="1297712" y="2752387"/>
                </a:lnTo>
                <a:lnTo>
                  <a:pt x="1211838" y="2507767"/>
                </a:lnTo>
                <a:lnTo>
                  <a:pt x="1147872" y="2498005"/>
                </a:lnTo>
                <a:lnTo>
                  <a:pt x="1099581" y="2485588"/>
                </a:lnTo>
                <a:lnTo>
                  <a:pt x="926307" y="2679090"/>
                </a:lnTo>
                <a:lnTo>
                  <a:pt x="841759" y="2648144"/>
                </a:lnTo>
                <a:lnTo>
                  <a:pt x="777953" y="2617408"/>
                </a:lnTo>
                <a:lnTo>
                  <a:pt x="792242" y="2358265"/>
                </a:lnTo>
                <a:lnTo>
                  <a:pt x="739164" y="2326020"/>
                </a:lnTo>
                <a:lnTo>
                  <a:pt x="697147" y="2294600"/>
                </a:lnTo>
                <a:lnTo>
                  <a:pt x="463266" y="2406941"/>
                </a:lnTo>
                <a:lnTo>
                  <a:pt x="403673" y="2352779"/>
                </a:lnTo>
                <a:lnTo>
                  <a:pt x="349512" y="2293186"/>
                </a:lnTo>
                <a:lnTo>
                  <a:pt x="461853" y="2059306"/>
                </a:lnTo>
                <a:lnTo>
                  <a:pt x="430433" y="2017288"/>
                </a:lnTo>
                <a:lnTo>
                  <a:pt x="398188" y="1964211"/>
                </a:lnTo>
                <a:lnTo>
                  <a:pt x="139045" y="1978500"/>
                </a:lnTo>
                <a:lnTo>
                  <a:pt x="108308" y="1914694"/>
                </a:lnTo>
                <a:lnTo>
                  <a:pt x="77363" y="1830146"/>
                </a:lnTo>
                <a:lnTo>
                  <a:pt x="270865" y="1656872"/>
                </a:lnTo>
                <a:lnTo>
                  <a:pt x="258448" y="1608580"/>
                </a:lnTo>
                <a:lnTo>
                  <a:pt x="248686" y="1544614"/>
                </a:lnTo>
                <a:lnTo>
                  <a:pt x="4066" y="1458740"/>
                </a:lnTo>
                <a:lnTo>
                  <a:pt x="0" y="1378226"/>
                </a:lnTo>
                <a:lnTo>
                  <a:pt x="4066" y="1297712"/>
                </a:lnTo>
                <a:lnTo>
                  <a:pt x="248686" y="1211838"/>
                </a:lnTo>
                <a:lnTo>
                  <a:pt x="258448" y="1147872"/>
                </a:lnTo>
                <a:lnTo>
                  <a:pt x="270865" y="1099581"/>
                </a:lnTo>
                <a:lnTo>
                  <a:pt x="77363" y="926307"/>
                </a:lnTo>
                <a:lnTo>
                  <a:pt x="108308" y="841758"/>
                </a:lnTo>
                <a:lnTo>
                  <a:pt x="139045" y="777953"/>
                </a:lnTo>
                <a:lnTo>
                  <a:pt x="398188" y="792241"/>
                </a:lnTo>
                <a:lnTo>
                  <a:pt x="430433" y="739164"/>
                </a:lnTo>
                <a:lnTo>
                  <a:pt x="461853" y="697146"/>
                </a:lnTo>
                <a:lnTo>
                  <a:pt x="349512" y="463266"/>
                </a:lnTo>
                <a:lnTo>
                  <a:pt x="403673" y="403673"/>
                </a:lnTo>
                <a:lnTo>
                  <a:pt x="463266" y="349512"/>
                </a:lnTo>
                <a:lnTo>
                  <a:pt x="697147" y="461853"/>
                </a:lnTo>
                <a:lnTo>
                  <a:pt x="739164" y="430433"/>
                </a:lnTo>
                <a:lnTo>
                  <a:pt x="792241" y="398188"/>
                </a:lnTo>
                <a:lnTo>
                  <a:pt x="777953" y="139045"/>
                </a:lnTo>
                <a:lnTo>
                  <a:pt x="841759" y="108308"/>
                </a:lnTo>
                <a:lnTo>
                  <a:pt x="926307" y="77363"/>
                </a:lnTo>
                <a:lnTo>
                  <a:pt x="1099581" y="270865"/>
                </a:lnTo>
                <a:lnTo>
                  <a:pt x="1147872" y="258448"/>
                </a:lnTo>
                <a:lnTo>
                  <a:pt x="1211838" y="248685"/>
                </a:lnTo>
                <a:lnTo>
                  <a:pt x="1297712" y="4066"/>
                </a:lnTo>
                <a:lnTo>
                  <a:pt x="1378226" y="0"/>
                </a:lnTo>
                <a:close/>
                <a:moveTo>
                  <a:pt x="1378226" y="404191"/>
                </a:moveTo>
                <a:cubicBezTo>
                  <a:pt x="840281" y="404191"/>
                  <a:pt x="404191" y="840281"/>
                  <a:pt x="404191" y="1378226"/>
                </a:cubicBezTo>
                <a:cubicBezTo>
                  <a:pt x="404191" y="1916171"/>
                  <a:pt x="840281" y="2352261"/>
                  <a:pt x="1378226" y="2352261"/>
                </a:cubicBezTo>
                <a:cubicBezTo>
                  <a:pt x="1916171" y="2352261"/>
                  <a:pt x="2352261" y="1916171"/>
                  <a:pt x="2352261" y="1378226"/>
                </a:cubicBezTo>
                <a:cubicBezTo>
                  <a:pt x="2352261" y="840281"/>
                  <a:pt x="1916171" y="404191"/>
                  <a:pt x="1378226" y="404191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8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7" t="34482" r="72666" b="48706"/>
          <a:stretch>
            <a:fillRect/>
          </a:stretch>
        </p:blipFill>
        <p:spPr>
          <a:xfrm>
            <a:off x="1307780" y="2364799"/>
            <a:ext cx="2024770" cy="1152940"/>
          </a:xfrm>
          <a:custGeom>
            <a:avLst/>
            <a:gdLst>
              <a:gd name="connsiteX0" fmla="*/ 1518578 w 2024770"/>
              <a:gd name="connsiteY0" fmla="*/ 0 h 1152940"/>
              <a:gd name="connsiteX1" fmla="*/ 1990728 w 2024770"/>
              <a:gd name="connsiteY1" fmla="*/ 89788 h 1152940"/>
              <a:gd name="connsiteX2" fmla="*/ 2024770 w 2024770"/>
              <a:gd name="connsiteY2" fmla="*/ 106147 h 1152940"/>
              <a:gd name="connsiteX3" fmla="*/ 1922062 w 2024770"/>
              <a:gd name="connsiteY3" fmla="*/ 155504 h 1152940"/>
              <a:gd name="connsiteX4" fmla="*/ 1527492 w 2024770"/>
              <a:gd name="connsiteY4" fmla="*/ 556109 h 1152940"/>
              <a:gd name="connsiteX5" fmla="*/ 1518578 w 2024770"/>
              <a:gd name="connsiteY5" fmla="*/ 576470 h 1152940"/>
              <a:gd name="connsiteX6" fmla="*/ 1518578 w 2024770"/>
              <a:gd name="connsiteY6" fmla="*/ 576471 h 1152940"/>
              <a:gd name="connsiteX7" fmla="*/ 1518578 w 2024770"/>
              <a:gd name="connsiteY7" fmla="*/ 576472 h 1152940"/>
              <a:gd name="connsiteX8" fmla="*/ 1509665 w 2024770"/>
              <a:gd name="connsiteY8" fmla="*/ 596832 h 1152940"/>
              <a:gd name="connsiteX9" fmla="*/ 1115094 w 2024770"/>
              <a:gd name="connsiteY9" fmla="*/ 997436 h 1152940"/>
              <a:gd name="connsiteX10" fmla="*/ 1012385 w 2024770"/>
              <a:gd name="connsiteY10" fmla="*/ 1046793 h 1152940"/>
              <a:gd name="connsiteX11" fmla="*/ 978343 w 2024770"/>
              <a:gd name="connsiteY11" fmla="*/ 1063152 h 1152940"/>
              <a:gd name="connsiteX12" fmla="*/ 506193 w 2024770"/>
              <a:gd name="connsiteY12" fmla="*/ 1152940 h 1152940"/>
              <a:gd name="connsiteX13" fmla="*/ 34043 w 2024770"/>
              <a:gd name="connsiteY13" fmla="*/ 1063152 h 1152940"/>
              <a:gd name="connsiteX14" fmla="*/ 0 w 2024770"/>
              <a:gd name="connsiteY14" fmla="*/ 1046793 h 1152940"/>
              <a:gd name="connsiteX15" fmla="*/ 102709 w 2024770"/>
              <a:gd name="connsiteY15" fmla="*/ 997436 h 1152940"/>
              <a:gd name="connsiteX16" fmla="*/ 497280 w 2024770"/>
              <a:gd name="connsiteY16" fmla="*/ 596832 h 1152940"/>
              <a:gd name="connsiteX17" fmla="*/ 506193 w 2024770"/>
              <a:gd name="connsiteY17" fmla="*/ 576472 h 1152940"/>
              <a:gd name="connsiteX18" fmla="*/ 506194 w 2024770"/>
              <a:gd name="connsiteY18" fmla="*/ 576471 h 1152940"/>
              <a:gd name="connsiteX19" fmla="*/ 506193 w 2024770"/>
              <a:gd name="connsiteY19" fmla="*/ 576470 h 1152940"/>
              <a:gd name="connsiteX20" fmla="*/ 515107 w 2024770"/>
              <a:gd name="connsiteY20" fmla="*/ 556109 h 1152940"/>
              <a:gd name="connsiteX21" fmla="*/ 909677 w 2024770"/>
              <a:gd name="connsiteY21" fmla="*/ 155504 h 1152940"/>
              <a:gd name="connsiteX22" fmla="*/ 1012385 w 2024770"/>
              <a:gd name="connsiteY22" fmla="*/ 106147 h 1152940"/>
              <a:gd name="connsiteX23" fmla="*/ 1046428 w 2024770"/>
              <a:gd name="connsiteY23" fmla="*/ 89788 h 1152940"/>
              <a:gd name="connsiteX24" fmla="*/ 1518578 w 2024770"/>
              <a:gd name="connsiteY2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770" h="1152940">
                <a:moveTo>
                  <a:pt x="1518578" y="0"/>
                </a:moveTo>
                <a:cubicBezTo>
                  <a:pt x="1687741" y="0"/>
                  <a:pt x="1847895" y="32246"/>
                  <a:pt x="1990728" y="89788"/>
                </a:cubicBezTo>
                <a:lnTo>
                  <a:pt x="2024770" y="106147"/>
                </a:lnTo>
                <a:lnTo>
                  <a:pt x="1922062" y="155504"/>
                </a:lnTo>
                <a:cubicBezTo>
                  <a:pt x="1748248" y="253681"/>
                  <a:pt x="1610155" y="392708"/>
                  <a:pt x="1527492" y="556109"/>
                </a:cubicBezTo>
                <a:lnTo>
                  <a:pt x="1518578" y="576470"/>
                </a:lnTo>
                <a:lnTo>
                  <a:pt x="1518578" y="576471"/>
                </a:lnTo>
                <a:lnTo>
                  <a:pt x="1518578" y="576472"/>
                </a:lnTo>
                <a:lnTo>
                  <a:pt x="1509665" y="596832"/>
                </a:lnTo>
                <a:cubicBezTo>
                  <a:pt x="1427001" y="760233"/>
                  <a:pt x="1288908" y="899260"/>
                  <a:pt x="1115094" y="997436"/>
                </a:cubicBezTo>
                <a:lnTo>
                  <a:pt x="1012385" y="1046793"/>
                </a:lnTo>
                <a:lnTo>
                  <a:pt x="978343" y="1063152"/>
                </a:lnTo>
                <a:cubicBezTo>
                  <a:pt x="835510" y="1120694"/>
                  <a:pt x="675356" y="1152940"/>
                  <a:pt x="506193" y="1152940"/>
                </a:cubicBezTo>
                <a:cubicBezTo>
                  <a:pt x="337030" y="1152940"/>
                  <a:pt x="176875" y="1120694"/>
                  <a:pt x="34043" y="1063152"/>
                </a:cubicBezTo>
                <a:lnTo>
                  <a:pt x="0" y="1046793"/>
                </a:lnTo>
                <a:lnTo>
                  <a:pt x="102709" y="997436"/>
                </a:lnTo>
                <a:cubicBezTo>
                  <a:pt x="276523" y="899260"/>
                  <a:pt x="414616" y="760233"/>
                  <a:pt x="497280" y="596832"/>
                </a:cubicBezTo>
                <a:lnTo>
                  <a:pt x="506193" y="576472"/>
                </a:lnTo>
                <a:lnTo>
                  <a:pt x="506194" y="576471"/>
                </a:lnTo>
                <a:lnTo>
                  <a:pt x="506193" y="576470"/>
                </a:lnTo>
                <a:lnTo>
                  <a:pt x="515107" y="556109"/>
                </a:lnTo>
                <a:cubicBezTo>
                  <a:pt x="597770" y="392708"/>
                  <a:pt x="735863" y="253681"/>
                  <a:pt x="909677" y="155504"/>
                </a:cubicBezTo>
                <a:lnTo>
                  <a:pt x="1012385" y="106147"/>
                </a:lnTo>
                <a:lnTo>
                  <a:pt x="1046428" y="89788"/>
                </a:lnTo>
                <a:cubicBezTo>
                  <a:pt x="1189260" y="32246"/>
                  <a:pt x="1349415" y="0"/>
                  <a:pt x="1518578" y="0"/>
                </a:cubicBezTo>
                <a:close/>
              </a:path>
            </a:pathLst>
          </a:cu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4" t="34482" r="56059" b="48706"/>
          <a:stretch>
            <a:fillRect/>
          </a:stretch>
        </p:blipFill>
        <p:spPr>
          <a:xfrm>
            <a:off x="3332550" y="2364799"/>
            <a:ext cx="2024770" cy="1152940"/>
          </a:xfrm>
          <a:custGeom>
            <a:avLst/>
            <a:gdLst>
              <a:gd name="connsiteX0" fmla="*/ 1518578 w 2024770"/>
              <a:gd name="connsiteY0" fmla="*/ 0 h 1152940"/>
              <a:gd name="connsiteX1" fmla="*/ 1990728 w 2024770"/>
              <a:gd name="connsiteY1" fmla="*/ 89788 h 1152940"/>
              <a:gd name="connsiteX2" fmla="*/ 2024770 w 2024770"/>
              <a:gd name="connsiteY2" fmla="*/ 106147 h 1152940"/>
              <a:gd name="connsiteX3" fmla="*/ 1922062 w 2024770"/>
              <a:gd name="connsiteY3" fmla="*/ 155504 h 1152940"/>
              <a:gd name="connsiteX4" fmla="*/ 1527492 w 2024770"/>
              <a:gd name="connsiteY4" fmla="*/ 556109 h 1152940"/>
              <a:gd name="connsiteX5" fmla="*/ 1518578 w 2024770"/>
              <a:gd name="connsiteY5" fmla="*/ 576470 h 1152940"/>
              <a:gd name="connsiteX6" fmla="*/ 1518578 w 2024770"/>
              <a:gd name="connsiteY6" fmla="*/ 576471 h 1152940"/>
              <a:gd name="connsiteX7" fmla="*/ 1518578 w 2024770"/>
              <a:gd name="connsiteY7" fmla="*/ 576472 h 1152940"/>
              <a:gd name="connsiteX8" fmla="*/ 1509665 w 2024770"/>
              <a:gd name="connsiteY8" fmla="*/ 596832 h 1152940"/>
              <a:gd name="connsiteX9" fmla="*/ 1115094 w 2024770"/>
              <a:gd name="connsiteY9" fmla="*/ 997436 h 1152940"/>
              <a:gd name="connsiteX10" fmla="*/ 1012385 w 2024770"/>
              <a:gd name="connsiteY10" fmla="*/ 1046793 h 1152940"/>
              <a:gd name="connsiteX11" fmla="*/ 978343 w 2024770"/>
              <a:gd name="connsiteY11" fmla="*/ 1063152 h 1152940"/>
              <a:gd name="connsiteX12" fmla="*/ 506193 w 2024770"/>
              <a:gd name="connsiteY12" fmla="*/ 1152940 h 1152940"/>
              <a:gd name="connsiteX13" fmla="*/ 34043 w 2024770"/>
              <a:gd name="connsiteY13" fmla="*/ 1063152 h 1152940"/>
              <a:gd name="connsiteX14" fmla="*/ 0 w 2024770"/>
              <a:gd name="connsiteY14" fmla="*/ 1046793 h 1152940"/>
              <a:gd name="connsiteX15" fmla="*/ 102709 w 2024770"/>
              <a:gd name="connsiteY15" fmla="*/ 997436 h 1152940"/>
              <a:gd name="connsiteX16" fmla="*/ 497280 w 2024770"/>
              <a:gd name="connsiteY16" fmla="*/ 596832 h 1152940"/>
              <a:gd name="connsiteX17" fmla="*/ 506193 w 2024770"/>
              <a:gd name="connsiteY17" fmla="*/ 576472 h 1152940"/>
              <a:gd name="connsiteX18" fmla="*/ 506194 w 2024770"/>
              <a:gd name="connsiteY18" fmla="*/ 576471 h 1152940"/>
              <a:gd name="connsiteX19" fmla="*/ 506193 w 2024770"/>
              <a:gd name="connsiteY19" fmla="*/ 576470 h 1152940"/>
              <a:gd name="connsiteX20" fmla="*/ 515107 w 2024770"/>
              <a:gd name="connsiteY20" fmla="*/ 556109 h 1152940"/>
              <a:gd name="connsiteX21" fmla="*/ 909677 w 2024770"/>
              <a:gd name="connsiteY21" fmla="*/ 155504 h 1152940"/>
              <a:gd name="connsiteX22" fmla="*/ 1012385 w 2024770"/>
              <a:gd name="connsiteY22" fmla="*/ 106147 h 1152940"/>
              <a:gd name="connsiteX23" fmla="*/ 1046428 w 2024770"/>
              <a:gd name="connsiteY23" fmla="*/ 89788 h 1152940"/>
              <a:gd name="connsiteX24" fmla="*/ 1518578 w 2024770"/>
              <a:gd name="connsiteY2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770" h="1152940">
                <a:moveTo>
                  <a:pt x="1518578" y="0"/>
                </a:moveTo>
                <a:cubicBezTo>
                  <a:pt x="1687741" y="0"/>
                  <a:pt x="1847895" y="32246"/>
                  <a:pt x="1990728" y="89788"/>
                </a:cubicBezTo>
                <a:lnTo>
                  <a:pt x="2024770" y="106147"/>
                </a:lnTo>
                <a:lnTo>
                  <a:pt x="1922062" y="155504"/>
                </a:lnTo>
                <a:cubicBezTo>
                  <a:pt x="1748248" y="253681"/>
                  <a:pt x="1610155" y="392708"/>
                  <a:pt x="1527492" y="556109"/>
                </a:cubicBezTo>
                <a:lnTo>
                  <a:pt x="1518578" y="576470"/>
                </a:lnTo>
                <a:lnTo>
                  <a:pt x="1518578" y="576471"/>
                </a:lnTo>
                <a:lnTo>
                  <a:pt x="1518578" y="576472"/>
                </a:lnTo>
                <a:lnTo>
                  <a:pt x="1509665" y="596832"/>
                </a:lnTo>
                <a:cubicBezTo>
                  <a:pt x="1427001" y="760233"/>
                  <a:pt x="1288908" y="899260"/>
                  <a:pt x="1115094" y="997436"/>
                </a:cubicBezTo>
                <a:lnTo>
                  <a:pt x="1012385" y="1046793"/>
                </a:lnTo>
                <a:lnTo>
                  <a:pt x="978343" y="1063152"/>
                </a:lnTo>
                <a:cubicBezTo>
                  <a:pt x="835510" y="1120694"/>
                  <a:pt x="675356" y="1152940"/>
                  <a:pt x="506193" y="1152940"/>
                </a:cubicBezTo>
                <a:cubicBezTo>
                  <a:pt x="337030" y="1152940"/>
                  <a:pt x="176875" y="1120694"/>
                  <a:pt x="34043" y="1063152"/>
                </a:cubicBezTo>
                <a:lnTo>
                  <a:pt x="0" y="1046793"/>
                </a:lnTo>
                <a:lnTo>
                  <a:pt x="102709" y="997436"/>
                </a:lnTo>
                <a:cubicBezTo>
                  <a:pt x="276523" y="899260"/>
                  <a:pt x="414616" y="760233"/>
                  <a:pt x="497280" y="596832"/>
                </a:cubicBezTo>
                <a:lnTo>
                  <a:pt x="506193" y="576472"/>
                </a:lnTo>
                <a:lnTo>
                  <a:pt x="506194" y="576471"/>
                </a:lnTo>
                <a:lnTo>
                  <a:pt x="506193" y="576470"/>
                </a:lnTo>
                <a:lnTo>
                  <a:pt x="515107" y="556109"/>
                </a:lnTo>
                <a:cubicBezTo>
                  <a:pt x="597770" y="392708"/>
                  <a:pt x="735863" y="253681"/>
                  <a:pt x="909677" y="155504"/>
                </a:cubicBezTo>
                <a:lnTo>
                  <a:pt x="1012385" y="106147"/>
                </a:lnTo>
                <a:lnTo>
                  <a:pt x="1046428" y="89788"/>
                </a:lnTo>
                <a:cubicBezTo>
                  <a:pt x="1189260" y="32246"/>
                  <a:pt x="1349415" y="0"/>
                  <a:pt x="1518578" y="0"/>
                </a:cubicBezTo>
                <a:close/>
              </a:path>
            </a:pathLst>
          </a:cu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1" t="34482" r="39451" b="48706"/>
          <a:stretch>
            <a:fillRect/>
          </a:stretch>
        </p:blipFill>
        <p:spPr>
          <a:xfrm>
            <a:off x="5357320" y="2364799"/>
            <a:ext cx="2024770" cy="1152940"/>
          </a:xfrm>
          <a:custGeom>
            <a:avLst/>
            <a:gdLst>
              <a:gd name="connsiteX0" fmla="*/ 1518578 w 2024770"/>
              <a:gd name="connsiteY0" fmla="*/ 0 h 1152940"/>
              <a:gd name="connsiteX1" fmla="*/ 1990728 w 2024770"/>
              <a:gd name="connsiteY1" fmla="*/ 89788 h 1152940"/>
              <a:gd name="connsiteX2" fmla="*/ 2024770 w 2024770"/>
              <a:gd name="connsiteY2" fmla="*/ 106147 h 1152940"/>
              <a:gd name="connsiteX3" fmla="*/ 1922062 w 2024770"/>
              <a:gd name="connsiteY3" fmla="*/ 155504 h 1152940"/>
              <a:gd name="connsiteX4" fmla="*/ 1527492 w 2024770"/>
              <a:gd name="connsiteY4" fmla="*/ 556109 h 1152940"/>
              <a:gd name="connsiteX5" fmla="*/ 1518578 w 2024770"/>
              <a:gd name="connsiteY5" fmla="*/ 576470 h 1152940"/>
              <a:gd name="connsiteX6" fmla="*/ 1518578 w 2024770"/>
              <a:gd name="connsiteY6" fmla="*/ 576471 h 1152940"/>
              <a:gd name="connsiteX7" fmla="*/ 1518578 w 2024770"/>
              <a:gd name="connsiteY7" fmla="*/ 576472 h 1152940"/>
              <a:gd name="connsiteX8" fmla="*/ 1509665 w 2024770"/>
              <a:gd name="connsiteY8" fmla="*/ 596832 h 1152940"/>
              <a:gd name="connsiteX9" fmla="*/ 1115094 w 2024770"/>
              <a:gd name="connsiteY9" fmla="*/ 997436 h 1152940"/>
              <a:gd name="connsiteX10" fmla="*/ 1012385 w 2024770"/>
              <a:gd name="connsiteY10" fmla="*/ 1046793 h 1152940"/>
              <a:gd name="connsiteX11" fmla="*/ 978343 w 2024770"/>
              <a:gd name="connsiteY11" fmla="*/ 1063152 h 1152940"/>
              <a:gd name="connsiteX12" fmla="*/ 506193 w 2024770"/>
              <a:gd name="connsiteY12" fmla="*/ 1152940 h 1152940"/>
              <a:gd name="connsiteX13" fmla="*/ 34043 w 2024770"/>
              <a:gd name="connsiteY13" fmla="*/ 1063152 h 1152940"/>
              <a:gd name="connsiteX14" fmla="*/ 0 w 2024770"/>
              <a:gd name="connsiteY14" fmla="*/ 1046793 h 1152940"/>
              <a:gd name="connsiteX15" fmla="*/ 102709 w 2024770"/>
              <a:gd name="connsiteY15" fmla="*/ 997436 h 1152940"/>
              <a:gd name="connsiteX16" fmla="*/ 497280 w 2024770"/>
              <a:gd name="connsiteY16" fmla="*/ 596832 h 1152940"/>
              <a:gd name="connsiteX17" fmla="*/ 506193 w 2024770"/>
              <a:gd name="connsiteY17" fmla="*/ 576472 h 1152940"/>
              <a:gd name="connsiteX18" fmla="*/ 506194 w 2024770"/>
              <a:gd name="connsiteY18" fmla="*/ 576471 h 1152940"/>
              <a:gd name="connsiteX19" fmla="*/ 506193 w 2024770"/>
              <a:gd name="connsiteY19" fmla="*/ 576470 h 1152940"/>
              <a:gd name="connsiteX20" fmla="*/ 515107 w 2024770"/>
              <a:gd name="connsiteY20" fmla="*/ 556109 h 1152940"/>
              <a:gd name="connsiteX21" fmla="*/ 909677 w 2024770"/>
              <a:gd name="connsiteY21" fmla="*/ 155504 h 1152940"/>
              <a:gd name="connsiteX22" fmla="*/ 1012385 w 2024770"/>
              <a:gd name="connsiteY22" fmla="*/ 106147 h 1152940"/>
              <a:gd name="connsiteX23" fmla="*/ 1046428 w 2024770"/>
              <a:gd name="connsiteY23" fmla="*/ 89788 h 1152940"/>
              <a:gd name="connsiteX24" fmla="*/ 1518578 w 2024770"/>
              <a:gd name="connsiteY2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770" h="1152940">
                <a:moveTo>
                  <a:pt x="1518578" y="0"/>
                </a:moveTo>
                <a:cubicBezTo>
                  <a:pt x="1687741" y="0"/>
                  <a:pt x="1847895" y="32246"/>
                  <a:pt x="1990728" y="89788"/>
                </a:cubicBezTo>
                <a:lnTo>
                  <a:pt x="2024770" y="106147"/>
                </a:lnTo>
                <a:lnTo>
                  <a:pt x="1922062" y="155504"/>
                </a:lnTo>
                <a:cubicBezTo>
                  <a:pt x="1748248" y="253681"/>
                  <a:pt x="1610155" y="392708"/>
                  <a:pt x="1527492" y="556109"/>
                </a:cubicBezTo>
                <a:lnTo>
                  <a:pt x="1518578" y="576470"/>
                </a:lnTo>
                <a:lnTo>
                  <a:pt x="1518578" y="576471"/>
                </a:lnTo>
                <a:lnTo>
                  <a:pt x="1518578" y="576472"/>
                </a:lnTo>
                <a:lnTo>
                  <a:pt x="1509665" y="596832"/>
                </a:lnTo>
                <a:cubicBezTo>
                  <a:pt x="1427001" y="760233"/>
                  <a:pt x="1288908" y="899260"/>
                  <a:pt x="1115094" y="997436"/>
                </a:cubicBezTo>
                <a:lnTo>
                  <a:pt x="1012385" y="1046793"/>
                </a:lnTo>
                <a:lnTo>
                  <a:pt x="978343" y="1063152"/>
                </a:lnTo>
                <a:cubicBezTo>
                  <a:pt x="835510" y="1120694"/>
                  <a:pt x="675356" y="1152940"/>
                  <a:pt x="506193" y="1152940"/>
                </a:cubicBezTo>
                <a:cubicBezTo>
                  <a:pt x="337030" y="1152940"/>
                  <a:pt x="176875" y="1120694"/>
                  <a:pt x="34043" y="1063152"/>
                </a:cubicBezTo>
                <a:lnTo>
                  <a:pt x="0" y="1046793"/>
                </a:lnTo>
                <a:lnTo>
                  <a:pt x="102709" y="997436"/>
                </a:lnTo>
                <a:cubicBezTo>
                  <a:pt x="276523" y="899260"/>
                  <a:pt x="414616" y="760233"/>
                  <a:pt x="497280" y="596832"/>
                </a:cubicBezTo>
                <a:lnTo>
                  <a:pt x="506193" y="576472"/>
                </a:lnTo>
                <a:lnTo>
                  <a:pt x="506194" y="576471"/>
                </a:lnTo>
                <a:lnTo>
                  <a:pt x="506193" y="576470"/>
                </a:lnTo>
                <a:lnTo>
                  <a:pt x="515107" y="556109"/>
                </a:lnTo>
                <a:cubicBezTo>
                  <a:pt x="597770" y="392708"/>
                  <a:pt x="735863" y="253681"/>
                  <a:pt x="909677" y="155504"/>
                </a:cubicBezTo>
                <a:lnTo>
                  <a:pt x="1012385" y="106147"/>
                </a:lnTo>
                <a:lnTo>
                  <a:pt x="1046428" y="89788"/>
                </a:lnTo>
                <a:cubicBezTo>
                  <a:pt x="1189260" y="32246"/>
                  <a:pt x="1349415" y="0"/>
                  <a:pt x="1518578" y="0"/>
                </a:cubicBezTo>
                <a:close/>
              </a:path>
            </a:pathLst>
          </a:cu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9" t="34482" r="22844" b="48706"/>
          <a:stretch>
            <a:fillRect/>
          </a:stretch>
        </p:blipFill>
        <p:spPr>
          <a:xfrm>
            <a:off x="7382090" y="2364799"/>
            <a:ext cx="2024770" cy="1152940"/>
          </a:xfrm>
          <a:custGeom>
            <a:avLst/>
            <a:gdLst>
              <a:gd name="connsiteX0" fmla="*/ 1518578 w 2024770"/>
              <a:gd name="connsiteY0" fmla="*/ 0 h 1152940"/>
              <a:gd name="connsiteX1" fmla="*/ 1990728 w 2024770"/>
              <a:gd name="connsiteY1" fmla="*/ 89788 h 1152940"/>
              <a:gd name="connsiteX2" fmla="*/ 2024770 w 2024770"/>
              <a:gd name="connsiteY2" fmla="*/ 106147 h 1152940"/>
              <a:gd name="connsiteX3" fmla="*/ 1922062 w 2024770"/>
              <a:gd name="connsiteY3" fmla="*/ 155504 h 1152940"/>
              <a:gd name="connsiteX4" fmla="*/ 1527492 w 2024770"/>
              <a:gd name="connsiteY4" fmla="*/ 556109 h 1152940"/>
              <a:gd name="connsiteX5" fmla="*/ 1518578 w 2024770"/>
              <a:gd name="connsiteY5" fmla="*/ 576470 h 1152940"/>
              <a:gd name="connsiteX6" fmla="*/ 1518578 w 2024770"/>
              <a:gd name="connsiteY6" fmla="*/ 576471 h 1152940"/>
              <a:gd name="connsiteX7" fmla="*/ 1518578 w 2024770"/>
              <a:gd name="connsiteY7" fmla="*/ 576472 h 1152940"/>
              <a:gd name="connsiteX8" fmla="*/ 1509665 w 2024770"/>
              <a:gd name="connsiteY8" fmla="*/ 596832 h 1152940"/>
              <a:gd name="connsiteX9" fmla="*/ 1115094 w 2024770"/>
              <a:gd name="connsiteY9" fmla="*/ 997436 h 1152940"/>
              <a:gd name="connsiteX10" fmla="*/ 1012386 w 2024770"/>
              <a:gd name="connsiteY10" fmla="*/ 1046793 h 1152940"/>
              <a:gd name="connsiteX11" fmla="*/ 978343 w 2024770"/>
              <a:gd name="connsiteY11" fmla="*/ 1063152 h 1152940"/>
              <a:gd name="connsiteX12" fmla="*/ 506193 w 2024770"/>
              <a:gd name="connsiteY12" fmla="*/ 1152940 h 1152940"/>
              <a:gd name="connsiteX13" fmla="*/ 34043 w 2024770"/>
              <a:gd name="connsiteY13" fmla="*/ 1063152 h 1152940"/>
              <a:gd name="connsiteX14" fmla="*/ 0 w 2024770"/>
              <a:gd name="connsiteY14" fmla="*/ 1046793 h 1152940"/>
              <a:gd name="connsiteX15" fmla="*/ 102709 w 2024770"/>
              <a:gd name="connsiteY15" fmla="*/ 997436 h 1152940"/>
              <a:gd name="connsiteX16" fmla="*/ 497280 w 2024770"/>
              <a:gd name="connsiteY16" fmla="*/ 596832 h 1152940"/>
              <a:gd name="connsiteX17" fmla="*/ 506194 w 2024770"/>
              <a:gd name="connsiteY17" fmla="*/ 576472 h 1152940"/>
              <a:gd name="connsiteX18" fmla="*/ 506194 w 2024770"/>
              <a:gd name="connsiteY18" fmla="*/ 576471 h 1152940"/>
              <a:gd name="connsiteX19" fmla="*/ 506194 w 2024770"/>
              <a:gd name="connsiteY19" fmla="*/ 576470 h 1152940"/>
              <a:gd name="connsiteX20" fmla="*/ 515107 w 2024770"/>
              <a:gd name="connsiteY20" fmla="*/ 556109 h 1152940"/>
              <a:gd name="connsiteX21" fmla="*/ 909677 w 2024770"/>
              <a:gd name="connsiteY21" fmla="*/ 155504 h 1152940"/>
              <a:gd name="connsiteX22" fmla="*/ 1012386 w 2024770"/>
              <a:gd name="connsiteY22" fmla="*/ 106147 h 1152940"/>
              <a:gd name="connsiteX23" fmla="*/ 1046428 w 2024770"/>
              <a:gd name="connsiteY23" fmla="*/ 89788 h 1152940"/>
              <a:gd name="connsiteX24" fmla="*/ 1518578 w 2024770"/>
              <a:gd name="connsiteY24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770" h="1152940">
                <a:moveTo>
                  <a:pt x="1518578" y="0"/>
                </a:moveTo>
                <a:cubicBezTo>
                  <a:pt x="1687741" y="0"/>
                  <a:pt x="1847896" y="32246"/>
                  <a:pt x="1990728" y="89788"/>
                </a:cubicBezTo>
                <a:lnTo>
                  <a:pt x="2024770" y="106147"/>
                </a:lnTo>
                <a:lnTo>
                  <a:pt x="1922062" y="155504"/>
                </a:lnTo>
                <a:cubicBezTo>
                  <a:pt x="1748248" y="253681"/>
                  <a:pt x="1610156" y="392708"/>
                  <a:pt x="1527492" y="556109"/>
                </a:cubicBezTo>
                <a:lnTo>
                  <a:pt x="1518578" y="576470"/>
                </a:lnTo>
                <a:lnTo>
                  <a:pt x="1518578" y="576471"/>
                </a:lnTo>
                <a:lnTo>
                  <a:pt x="1518578" y="576472"/>
                </a:lnTo>
                <a:lnTo>
                  <a:pt x="1509665" y="596832"/>
                </a:lnTo>
                <a:cubicBezTo>
                  <a:pt x="1427001" y="760233"/>
                  <a:pt x="1288908" y="899260"/>
                  <a:pt x="1115094" y="997436"/>
                </a:cubicBezTo>
                <a:lnTo>
                  <a:pt x="1012386" y="1046793"/>
                </a:lnTo>
                <a:lnTo>
                  <a:pt x="978343" y="1063152"/>
                </a:lnTo>
                <a:cubicBezTo>
                  <a:pt x="835511" y="1120694"/>
                  <a:pt x="675356" y="1152940"/>
                  <a:pt x="506193" y="1152940"/>
                </a:cubicBezTo>
                <a:cubicBezTo>
                  <a:pt x="337030" y="1152940"/>
                  <a:pt x="176875" y="1120694"/>
                  <a:pt x="34043" y="1063152"/>
                </a:cubicBezTo>
                <a:lnTo>
                  <a:pt x="0" y="1046793"/>
                </a:lnTo>
                <a:lnTo>
                  <a:pt x="102709" y="997436"/>
                </a:lnTo>
                <a:cubicBezTo>
                  <a:pt x="276523" y="899260"/>
                  <a:pt x="414616" y="760233"/>
                  <a:pt x="497280" y="596832"/>
                </a:cubicBezTo>
                <a:lnTo>
                  <a:pt x="506194" y="576472"/>
                </a:lnTo>
                <a:lnTo>
                  <a:pt x="506194" y="576471"/>
                </a:lnTo>
                <a:lnTo>
                  <a:pt x="506194" y="576470"/>
                </a:lnTo>
                <a:lnTo>
                  <a:pt x="515107" y="556109"/>
                </a:lnTo>
                <a:cubicBezTo>
                  <a:pt x="597770" y="392708"/>
                  <a:pt x="735863" y="253681"/>
                  <a:pt x="909677" y="155504"/>
                </a:cubicBezTo>
                <a:lnTo>
                  <a:pt x="1012386" y="106147"/>
                </a:lnTo>
                <a:lnTo>
                  <a:pt x="1046428" y="89788"/>
                </a:lnTo>
                <a:cubicBezTo>
                  <a:pt x="1189260" y="32246"/>
                  <a:pt x="1349415" y="0"/>
                  <a:pt x="1518578" y="0"/>
                </a:cubicBezTo>
                <a:close/>
              </a:path>
            </a:pathLst>
          </a:custGeom>
        </p:spPr>
      </p:pic>
      <p:sp>
        <p:nvSpPr>
          <p:cNvPr id="60" name="任意多边形: 形状 59"/>
          <p:cNvSpPr/>
          <p:nvPr/>
        </p:nvSpPr>
        <p:spPr>
          <a:xfrm>
            <a:off x="801589" y="2364798"/>
            <a:ext cx="9111465" cy="1152940"/>
          </a:xfrm>
          <a:custGeom>
            <a:avLst/>
            <a:gdLst>
              <a:gd name="connsiteX0" fmla="*/ 8605271 w 9111465"/>
              <a:gd name="connsiteY0" fmla="*/ 106147 h 1152940"/>
              <a:gd name="connsiteX1" fmla="*/ 8707980 w 9111465"/>
              <a:gd name="connsiteY1" fmla="*/ 155504 h 1152940"/>
              <a:gd name="connsiteX2" fmla="*/ 9102551 w 9111465"/>
              <a:gd name="connsiteY2" fmla="*/ 556109 h 1152940"/>
              <a:gd name="connsiteX3" fmla="*/ 9111465 w 9111465"/>
              <a:gd name="connsiteY3" fmla="*/ 576471 h 1152940"/>
              <a:gd name="connsiteX4" fmla="*/ 9102551 w 9111465"/>
              <a:gd name="connsiteY4" fmla="*/ 596832 h 1152940"/>
              <a:gd name="connsiteX5" fmla="*/ 8707980 w 9111465"/>
              <a:gd name="connsiteY5" fmla="*/ 997436 h 1152940"/>
              <a:gd name="connsiteX6" fmla="*/ 8605271 w 9111465"/>
              <a:gd name="connsiteY6" fmla="*/ 1046793 h 1152940"/>
              <a:gd name="connsiteX7" fmla="*/ 8571229 w 9111465"/>
              <a:gd name="connsiteY7" fmla="*/ 1063152 h 1152940"/>
              <a:gd name="connsiteX8" fmla="*/ 8099079 w 9111465"/>
              <a:gd name="connsiteY8" fmla="*/ 1152940 h 1152940"/>
              <a:gd name="connsiteX9" fmla="*/ 7626929 w 9111465"/>
              <a:gd name="connsiteY9" fmla="*/ 1063152 h 1152940"/>
              <a:gd name="connsiteX10" fmla="*/ 7592887 w 9111465"/>
              <a:gd name="connsiteY10" fmla="*/ 1046793 h 1152940"/>
              <a:gd name="connsiteX11" fmla="*/ 7695595 w 9111465"/>
              <a:gd name="connsiteY11" fmla="*/ 997436 h 1152940"/>
              <a:gd name="connsiteX12" fmla="*/ 8090166 w 9111465"/>
              <a:gd name="connsiteY12" fmla="*/ 596832 h 1152940"/>
              <a:gd name="connsiteX13" fmla="*/ 8099079 w 9111465"/>
              <a:gd name="connsiteY13" fmla="*/ 576472 h 1152940"/>
              <a:gd name="connsiteX14" fmla="*/ 8099080 w 9111465"/>
              <a:gd name="connsiteY14" fmla="*/ 576471 h 1152940"/>
              <a:gd name="connsiteX15" fmla="*/ 8099079 w 9111465"/>
              <a:gd name="connsiteY15" fmla="*/ 576470 h 1152940"/>
              <a:gd name="connsiteX16" fmla="*/ 8107993 w 9111465"/>
              <a:gd name="connsiteY16" fmla="*/ 556109 h 1152940"/>
              <a:gd name="connsiteX17" fmla="*/ 8502563 w 9111465"/>
              <a:gd name="connsiteY17" fmla="*/ 155504 h 1152940"/>
              <a:gd name="connsiteX18" fmla="*/ 7086694 w 9111465"/>
              <a:gd name="connsiteY18" fmla="*/ 0 h 1152940"/>
              <a:gd name="connsiteX19" fmla="*/ 7558844 w 9111465"/>
              <a:gd name="connsiteY19" fmla="*/ 89788 h 1152940"/>
              <a:gd name="connsiteX20" fmla="*/ 7592887 w 9111465"/>
              <a:gd name="connsiteY20" fmla="*/ 106147 h 1152940"/>
              <a:gd name="connsiteX21" fmla="*/ 7490178 w 9111465"/>
              <a:gd name="connsiteY21" fmla="*/ 155504 h 1152940"/>
              <a:gd name="connsiteX22" fmla="*/ 7095608 w 9111465"/>
              <a:gd name="connsiteY22" fmla="*/ 556109 h 1152940"/>
              <a:gd name="connsiteX23" fmla="*/ 7086695 w 9111465"/>
              <a:gd name="connsiteY23" fmla="*/ 576470 h 1152940"/>
              <a:gd name="connsiteX24" fmla="*/ 7086694 w 9111465"/>
              <a:gd name="connsiteY24" fmla="*/ 576471 h 1152940"/>
              <a:gd name="connsiteX25" fmla="*/ 7086695 w 9111465"/>
              <a:gd name="connsiteY25" fmla="*/ 576472 h 1152940"/>
              <a:gd name="connsiteX26" fmla="*/ 7077781 w 9111465"/>
              <a:gd name="connsiteY26" fmla="*/ 596832 h 1152940"/>
              <a:gd name="connsiteX27" fmla="*/ 6683210 w 9111465"/>
              <a:gd name="connsiteY27" fmla="*/ 997436 h 1152940"/>
              <a:gd name="connsiteX28" fmla="*/ 6580501 w 9111465"/>
              <a:gd name="connsiteY28" fmla="*/ 1046793 h 1152940"/>
              <a:gd name="connsiteX29" fmla="*/ 6546459 w 9111465"/>
              <a:gd name="connsiteY29" fmla="*/ 1063152 h 1152940"/>
              <a:gd name="connsiteX30" fmla="*/ 6074309 w 9111465"/>
              <a:gd name="connsiteY30" fmla="*/ 1152940 h 1152940"/>
              <a:gd name="connsiteX31" fmla="*/ 5602159 w 9111465"/>
              <a:gd name="connsiteY31" fmla="*/ 1063152 h 1152940"/>
              <a:gd name="connsiteX32" fmla="*/ 5568116 w 9111465"/>
              <a:gd name="connsiteY32" fmla="*/ 1046793 h 1152940"/>
              <a:gd name="connsiteX33" fmla="*/ 5670825 w 9111465"/>
              <a:gd name="connsiteY33" fmla="*/ 997436 h 1152940"/>
              <a:gd name="connsiteX34" fmla="*/ 6065396 w 9111465"/>
              <a:gd name="connsiteY34" fmla="*/ 596832 h 1152940"/>
              <a:gd name="connsiteX35" fmla="*/ 6074309 w 9111465"/>
              <a:gd name="connsiteY35" fmla="*/ 576472 h 1152940"/>
              <a:gd name="connsiteX36" fmla="*/ 6074310 w 9111465"/>
              <a:gd name="connsiteY36" fmla="*/ 576471 h 1152940"/>
              <a:gd name="connsiteX37" fmla="*/ 6074309 w 9111465"/>
              <a:gd name="connsiteY37" fmla="*/ 576470 h 1152940"/>
              <a:gd name="connsiteX38" fmla="*/ 6083223 w 9111465"/>
              <a:gd name="connsiteY38" fmla="*/ 556109 h 1152940"/>
              <a:gd name="connsiteX39" fmla="*/ 6477793 w 9111465"/>
              <a:gd name="connsiteY39" fmla="*/ 155504 h 1152940"/>
              <a:gd name="connsiteX40" fmla="*/ 6580501 w 9111465"/>
              <a:gd name="connsiteY40" fmla="*/ 106147 h 1152940"/>
              <a:gd name="connsiteX41" fmla="*/ 6614544 w 9111465"/>
              <a:gd name="connsiteY41" fmla="*/ 89788 h 1152940"/>
              <a:gd name="connsiteX42" fmla="*/ 7086694 w 9111465"/>
              <a:gd name="connsiteY42" fmla="*/ 0 h 1152940"/>
              <a:gd name="connsiteX43" fmla="*/ 5061924 w 9111465"/>
              <a:gd name="connsiteY43" fmla="*/ 0 h 1152940"/>
              <a:gd name="connsiteX44" fmla="*/ 5534074 w 9111465"/>
              <a:gd name="connsiteY44" fmla="*/ 89788 h 1152940"/>
              <a:gd name="connsiteX45" fmla="*/ 5568116 w 9111465"/>
              <a:gd name="connsiteY45" fmla="*/ 106147 h 1152940"/>
              <a:gd name="connsiteX46" fmla="*/ 5465408 w 9111465"/>
              <a:gd name="connsiteY46" fmla="*/ 155504 h 1152940"/>
              <a:gd name="connsiteX47" fmla="*/ 5070838 w 9111465"/>
              <a:gd name="connsiteY47" fmla="*/ 556109 h 1152940"/>
              <a:gd name="connsiteX48" fmla="*/ 5061924 w 9111465"/>
              <a:gd name="connsiteY48" fmla="*/ 576470 h 1152940"/>
              <a:gd name="connsiteX49" fmla="*/ 5061924 w 9111465"/>
              <a:gd name="connsiteY49" fmla="*/ 576471 h 1152940"/>
              <a:gd name="connsiteX50" fmla="*/ 5061924 w 9111465"/>
              <a:gd name="connsiteY50" fmla="*/ 576472 h 1152940"/>
              <a:gd name="connsiteX51" fmla="*/ 5053011 w 9111465"/>
              <a:gd name="connsiteY51" fmla="*/ 596832 h 1152940"/>
              <a:gd name="connsiteX52" fmla="*/ 4658440 w 9111465"/>
              <a:gd name="connsiteY52" fmla="*/ 997436 h 1152940"/>
              <a:gd name="connsiteX53" fmla="*/ 4555731 w 9111465"/>
              <a:gd name="connsiteY53" fmla="*/ 1046793 h 1152940"/>
              <a:gd name="connsiteX54" fmla="*/ 4521689 w 9111465"/>
              <a:gd name="connsiteY54" fmla="*/ 1063152 h 1152940"/>
              <a:gd name="connsiteX55" fmla="*/ 4049539 w 9111465"/>
              <a:gd name="connsiteY55" fmla="*/ 1152940 h 1152940"/>
              <a:gd name="connsiteX56" fmla="*/ 3577389 w 9111465"/>
              <a:gd name="connsiteY56" fmla="*/ 1063152 h 1152940"/>
              <a:gd name="connsiteX57" fmla="*/ 3543346 w 9111465"/>
              <a:gd name="connsiteY57" fmla="*/ 1046793 h 1152940"/>
              <a:gd name="connsiteX58" fmla="*/ 3646055 w 9111465"/>
              <a:gd name="connsiteY58" fmla="*/ 997436 h 1152940"/>
              <a:gd name="connsiteX59" fmla="*/ 4040626 w 9111465"/>
              <a:gd name="connsiteY59" fmla="*/ 596832 h 1152940"/>
              <a:gd name="connsiteX60" fmla="*/ 4049539 w 9111465"/>
              <a:gd name="connsiteY60" fmla="*/ 576472 h 1152940"/>
              <a:gd name="connsiteX61" fmla="*/ 4049540 w 9111465"/>
              <a:gd name="connsiteY61" fmla="*/ 576471 h 1152940"/>
              <a:gd name="connsiteX62" fmla="*/ 4049539 w 9111465"/>
              <a:gd name="connsiteY62" fmla="*/ 576470 h 1152940"/>
              <a:gd name="connsiteX63" fmla="*/ 4058453 w 9111465"/>
              <a:gd name="connsiteY63" fmla="*/ 556109 h 1152940"/>
              <a:gd name="connsiteX64" fmla="*/ 4453023 w 9111465"/>
              <a:gd name="connsiteY64" fmla="*/ 155504 h 1152940"/>
              <a:gd name="connsiteX65" fmla="*/ 4555731 w 9111465"/>
              <a:gd name="connsiteY65" fmla="*/ 106147 h 1152940"/>
              <a:gd name="connsiteX66" fmla="*/ 4589774 w 9111465"/>
              <a:gd name="connsiteY66" fmla="*/ 89788 h 1152940"/>
              <a:gd name="connsiteX67" fmla="*/ 5061924 w 9111465"/>
              <a:gd name="connsiteY67" fmla="*/ 0 h 1152940"/>
              <a:gd name="connsiteX68" fmla="*/ 3037155 w 9111465"/>
              <a:gd name="connsiteY68" fmla="*/ 0 h 1152940"/>
              <a:gd name="connsiteX69" fmla="*/ 3509304 w 9111465"/>
              <a:gd name="connsiteY69" fmla="*/ 89788 h 1152940"/>
              <a:gd name="connsiteX70" fmla="*/ 3543346 w 9111465"/>
              <a:gd name="connsiteY70" fmla="*/ 106147 h 1152940"/>
              <a:gd name="connsiteX71" fmla="*/ 3440638 w 9111465"/>
              <a:gd name="connsiteY71" fmla="*/ 155504 h 1152940"/>
              <a:gd name="connsiteX72" fmla="*/ 3046069 w 9111465"/>
              <a:gd name="connsiteY72" fmla="*/ 556109 h 1152940"/>
              <a:gd name="connsiteX73" fmla="*/ 3037155 w 9111465"/>
              <a:gd name="connsiteY73" fmla="*/ 576470 h 1152940"/>
              <a:gd name="connsiteX74" fmla="*/ 3037155 w 9111465"/>
              <a:gd name="connsiteY74" fmla="*/ 576471 h 1152940"/>
              <a:gd name="connsiteX75" fmla="*/ 3037155 w 9111465"/>
              <a:gd name="connsiteY75" fmla="*/ 576472 h 1152940"/>
              <a:gd name="connsiteX76" fmla="*/ 3028242 w 9111465"/>
              <a:gd name="connsiteY76" fmla="*/ 596832 h 1152940"/>
              <a:gd name="connsiteX77" fmla="*/ 2633671 w 9111465"/>
              <a:gd name="connsiteY77" fmla="*/ 997436 h 1152940"/>
              <a:gd name="connsiteX78" fmla="*/ 2530962 w 9111465"/>
              <a:gd name="connsiteY78" fmla="*/ 1046793 h 1152940"/>
              <a:gd name="connsiteX79" fmla="*/ 2496920 w 9111465"/>
              <a:gd name="connsiteY79" fmla="*/ 1063152 h 1152940"/>
              <a:gd name="connsiteX80" fmla="*/ 2024770 w 9111465"/>
              <a:gd name="connsiteY80" fmla="*/ 1152940 h 1152940"/>
              <a:gd name="connsiteX81" fmla="*/ 1552620 w 9111465"/>
              <a:gd name="connsiteY81" fmla="*/ 1063152 h 1152940"/>
              <a:gd name="connsiteX82" fmla="*/ 1518576 w 9111465"/>
              <a:gd name="connsiteY82" fmla="*/ 1046793 h 1152940"/>
              <a:gd name="connsiteX83" fmla="*/ 1621286 w 9111465"/>
              <a:gd name="connsiteY83" fmla="*/ 997436 h 1152940"/>
              <a:gd name="connsiteX84" fmla="*/ 2015857 w 9111465"/>
              <a:gd name="connsiteY84" fmla="*/ 596832 h 1152940"/>
              <a:gd name="connsiteX85" fmla="*/ 2024770 w 9111465"/>
              <a:gd name="connsiteY85" fmla="*/ 576472 h 1152940"/>
              <a:gd name="connsiteX86" fmla="*/ 2024771 w 9111465"/>
              <a:gd name="connsiteY86" fmla="*/ 576471 h 1152940"/>
              <a:gd name="connsiteX87" fmla="*/ 2024770 w 9111465"/>
              <a:gd name="connsiteY87" fmla="*/ 576470 h 1152940"/>
              <a:gd name="connsiteX88" fmla="*/ 2033684 w 9111465"/>
              <a:gd name="connsiteY88" fmla="*/ 556109 h 1152940"/>
              <a:gd name="connsiteX89" fmla="*/ 2428253 w 9111465"/>
              <a:gd name="connsiteY89" fmla="*/ 155504 h 1152940"/>
              <a:gd name="connsiteX90" fmla="*/ 2530962 w 9111465"/>
              <a:gd name="connsiteY90" fmla="*/ 106147 h 1152940"/>
              <a:gd name="connsiteX91" fmla="*/ 2565004 w 9111465"/>
              <a:gd name="connsiteY91" fmla="*/ 89788 h 1152940"/>
              <a:gd name="connsiteX92" fmla="*/ 3037155 w 9111465"/>
              <a:gd name="connsiteY92" fmla="*/ 0 h 1152940"/>
              <a:gd name="connsiteX93" fmla="*/ 1012385 w 9111465"/>
              <a:gd name="connsiteY93" fmla="*/ 0 h 1152940"/>
              <a:gd name="connsiteX94" fmla="*/ 1484535 w 9111465"/>
              <a:gd name="connsiteY94" fmla="*/ 89788 h 1152940"/>
              <a:gd name="connsiteX95" fmla="*/ 1518576 w 9111465"/>
              <a:gd name="connsiteY95" fmla="*/ 106147 h 1152940"/>
              <a:gd name="connsiteX96" fmla="*/ 1415869 w 9111465"/>
              <a:gd name="connsiteY96" fmla="*/ 155504 h 1152940"/>
              <a:gd name="connsiteX97" fmla="*/ 1021299 w 9111465"/>
              <a:gd name="connsiteY97" fmla="*/ 556109 h 1152940"/>
              <a:gd name="connsiteX98" fmla="*/ 1012385 w 9111465"/>
              <a:gd name="connsiteY98" fmla="*/ 576470 h 1152940"/>
              <a:gd name="connsiteX99" fmla="*/ 1012385 w 9111465"/>
              <a:gd name="connsiteY99" fmla="*/ 576471 h 1152940"/>
              <a:gd name="connsiteX100" fmla="*/ 1012385 w 9111465"/>
              <a:gd name="connsiteY100" fmla="*/ 576472 h 1152940"/>
              <a:gd name="connsiteX101" fmla="*/ 1003472 w 9111465"/>
              <a:gd name="connsiteY101" fmla="*/ 596832 h 1152940"/>
              <a:gd name="connsiteX102" fmla="*/ 608901 w 9111465"/>
              <a:gd name="connsiteY102" fmla="*/ 997436 h 1152940"/>
              <a:gd name="connsiteX103" fmla="*/ 506192 w 9111465"/>
              <a:gd name="connsiteY103" fmla="*/ 1046793 h 1152940"/>
              <a:gd name="connsiteX104" fmla="*/ 403484 w 9111465"/>
              <a:gd name="connsiteY104" fmla="*/ 997436 h 1152940"/>
              <a:gd name="connsiteX105" fmla="*/ 8914 w 9111465"/>
              <a:gd name="connsiteY105" fmla="*/ 596832 h 1152940"/>
              <a:gd name="connsiteX106" fmla="*/ 0 w 9111465"/>
              <a:gd name="connsiteY106" fmla="*/ 576471 h 1152940"/>
              <a:gd name="connsiteX107" fmla="*/ 8914 w 9111465"/>
              <a:gd name="connsiteY107" fmla="*/ 556109 h 1152940"/>
              <a:gd name="connsiteX108" fmla="*/ 403484 w 9111465"/>
              <a:gd name="connsiteY108" fmla="*/ 155504 h 1152940"/>
              <a:gd name="connsiteX109" fmla="*/ 506192 w 9111465"/>
              <a:gd name="connsiteY109" fmla="*/ 106147 h 1152940"/>
              <a:gd name="connsiteX110" fmla="*/ 540235 w 9111465"/>
              <a:gd name="connsiteY110" fmla="*/ 89788 h 1152940"/>
              <a:gd name="connsiteX111" fmla="*/ 1012385 w 9111465"/>
              <a:gd name="connsiteY111" fmla="*/ 0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9111465" h="1152940">
                <a:moveTo>
                  <a:pt x="8605271" y="106147"/>
                </a:moveTo>
                <a:lnTo>
                  <a:pt x="8707980" y="155504"/>
                </a:lnTo>
                <a:cubicBezTo>
                  <a:pt x="8881794" y="253681"/>
                  <a:pt x="9019887" y="392708"/>
                  <a:pt x="9102551" y="556109"/>
                </a:cubicBezTo>
                <a:lnTo>
                  <a:pt x="9111465" y="576471"/>
                </a:lnTo>
                <a:lnTo>
                  <a:pt x="9102551" y="596832"/>
                </a:lnTo>
                <a:cubicBezTo>
                  <a:pt x="9019887" y="760233"/>
                  <a:pt x="8881794" y="899260"/>
                  <a:pt x="8707980" y="997436"/>
                </a:cubicBezTo>
                <a:lnTo>
                  <a:pt x="8605271" y="1046793"/>
                </a:lnTo>
                <a:lnTo>
                  <a:pt x="8571229" y="1063152"/>
                </a:lnTo>
                <a:cubicBezTo>
                  <a:pt x="8428397" y="1120694"/>
                  <a:pt x="8268242" y="1152940"/>
                  <a:pt x="8099079" y="1152940"/>
                </a:cubicBezTo>
                <a:cubicBezTo>
                  <a:pt x="7929916" y="1152940"/>
                  <a:pt x="7769761" y="1120694"/>
                  <a:pt x="7626929" y="1063152"/>
                </a:cubicBezTo>
                <a:lnTo>
                  <a:pt x="7592887" y="1046793"/>
                </a:lnTo>
                <a:lnTo>
                  <a:pt x="7695595" y="997436"/>
                </a:lnTo>
                <a:cubicBezTo>
                  <a:pt x="7869409" y="899260"/>
                  <a:pt x="8007502" y="760233"/>
                  <a:pt x="8090166" y="596832"/>
                </a:cubicBezTo>
                <a:lnTo>
                  <a:pt x="8099079" y="576472"/>
                </a:lnTo>
                <a:lnTo>
                  <a:pt x="8099080" y="576471"/>
                </a:lnTo>
                <a:lnTo>
                  <a:pt x="8099079" y="576470"/>
                </a:lnTo>
                <a:lnTo>
                  <a:pt x="8107993" y="556109"/>
                </a:lnTo>
                <a:cubicBezTo>
                  <a:pt x="8190657" y="392708"/>
                  <a:pt x="8328749" y="253681"/>
                  <a:pt x="8502563" y="155504"/>
                </a:cubicBezTo>
                <a:close/>
                <a:moveTo>
                  <a:pt x="7086694" y="0"/>
                </a:moveTo>
                <a:cubicBezTo>
                  <a:pt x="7255857" y="0"/>
                  <a:pt x="7416012" y="32246"/>
                  <a:pt x="7558844" y="89788"/>
                </a:cubicBezTo>
                <a:lnTo>
                  <a:pt x="7592887" y="106147"/>
                </a:lnTo>
                <a:lnTo>
                  <a:pt x="7490178" y="155504"/>
                </a:lnTo>
                <a:cubicBezTo>
                  <a:pt x="7316364" y="253681"/>
                  <a:pt x="7178271" y="392708"/>
                  <a:pt x="7095608" y="556109"/>
                </a:cubicBezTo>
                <a:lnTo>
                  <a:pt x="7086695" y="576470"/>
                </a:lnTo>
                <a:lnTo>
                  <a:pt x="7086694" y="576471"/>
                </a:lnTo>
                <a:lnTo>
                  <a:pt x="7086695" y="576472"/>
                </a:lnTo>
                <a:lnTo>
                  <a:pt x="7077781" y="596832"/>
                </a:lnTo>
                <a:cubicBezTo>
                  <a:pt x="6995117" y="760233"/>
                  <a:pt x="6857024" y="899260"/>
                  <a:pt x="6683210" y="997436"/>
                </a:cubicBezTo>
                <a:lnTo>
                  <a:pt x="6580501" y="1046793"/>
                </a:lnTo>
                <a:lnTo>
                  <a:pt x="6546459" y="1063152"/>
                </a:lnTo>
                <a:cubicBezTo>
                  <a:pt x="6403626" y="1120694"/>
                  <a:pt x="6243472" y="1152940"/>
                  <a:pt x="6074309" y="1152940"/>
                </a:cubicBezTo>
                <a:cubicBezTo>
                  <a:pt x="5905146" y="1152940"/>
                  <a:pt x="5744991" y="1120694"/>
                  <a:pt x="5602159" y="1063152"/>
                </a:cubicBezTo>
                <a:lnTo>
                  <a:pt x="5568116" y="1046793"/>
                </a:lnTo>
                <a:lnTo>
                  <a:pt x="5670825" y="997436"/>
                </a:lnTo>
                <a:cubicBezTo>
                  <a:pt x="5844639" y="899260"/>
                  <a:pt x="5982732" y="760233"/>
                  <a:pt x="6065396" y="596832"/>
                </a:cubicBezTo>
                <a:lnTo>
                  <a:pt x="6074309" y="576472"/>
                </a:lnTo>
                <a:lnTo>
                  <a:pt x="6074310" y="576471"/>
                </a:lnTo>
                <a:lnTo>
                  <a:pt x="6074309" y="576470"/>
                </a:lnTo>
                <a:lnTo>
                  <a:pt x="6083223" y="556109"/>
                </a:lnTo>
                <a:cubicBezTo>
                  <a:pt x="6165886" y="392708"/>
                  <a:pt x="6303979" y="253681"/>
                  <a:pt x="6477793" y="155504"/>
                </a:cubicBezTo>
                <a:lnTo>
                  <a:pt x="6580501" y="106147"/>
                </a:lnTo>
                <a:lnTo>
                  <a:pt x="6614544" y="89788"/>
                </a:lnTo>
                <a:cubicBezTo>
                  <a:pt x="6757376" y="32246"/>
                  <a:pt x="6917531" y="0"/>
                  <a:pt x="7086694" y="0"/>
                </a:cubicBezTo>
                <a:close/>
                <a:moveTo>
                  <a:pt x="5061924" y="0"/>
                </a:moveTo>
                <a:cubicBezTo>
                  <a:pt x="5231087" y="0"/>
                  <a:pt x="5391241" y="32246"/>
                  <a:pt x="5534074" y="89788"/>
                </a:cubicBezTo>
                <a:lnTo>
                  <a:pt x="5568116" y="106147"/>
                </a:lnTo>
                <a:lnTo>
                  <a:pt x="5465408" y="155504"/>
                </a:lnTo>
                <a:cubicBezTo>
                  <a:pt x="5291594" y="253681"/>
                  <a:pt x="5153501" y="392708"/>
                  <a:pt x="5070838" y="556109"/>
                </a:cubicBezTo>
                <a:lnTo>
                  <a:pt x="5061924" y="576470"/>
                </a:lnTo>
                <a:lnTo>
                  <a:pt x="5061924" y="576471"/>
                </a:lnTo>
                <a:lnTo>
                  <a:pt x="5061924" y="576472"/>
                </a:lnTo>
                <a:lnTo>
                  <a:pt x="5053011" y="596832"/>
                </a:lnTo>
                <a:cubicBezTo>
                  <a:pt x="4970347" y="760233"/>
                  <a:pt x="4832254" y="899260"/>
                  <a:pt x="4658440" y="997436"/>
                </a:cubicBezTo>
                <a:lnTo>
                  <a:pt x="4555731" y="1046793"/>
                </a:lnTo>
                <a:lnTo>
                  <a:pt x="4521689" y="1063152"/>
                </a:lnTo>
                <a:cubicBezTo>
                  <a:pt x="4378856" y="1120694"/>
                  <a:pt x="4218702" y="1152940"/>
                  <a:pt x="4049539" y="1152940"/>
                </a:cubicBezTo>
                <a:cubicBezTo>
                  <a:pt x="3880376" y="1152940"/>
                  <a:pt x="3720221" y="1120694"/>
                  <a:pt x="3577389" y="1063152"/>
                </a:cubicBezTo>
                <a:lnTo>
                  <a:pt x="3543346" y="1046793"/>
                </a:lnTo>
                <a:lnTo>
                  <a:pt x="3646055" y="997436"/>
                </a:lnTo>
                <a:cubicBezTo>
                  <a:pt x="3819869" y="899260"/>
                  <a:pt x="3957962" y="760233"/>
                  <a:pt x="4040626" y="596832"/>
                </a:cubicBezTo>
                <a:lnTo>
                  <a:pt x="4049539" y="576472"/>
                </a:lnTo>
                <a:lnTo>
                  <a:pt x="4049540" y="576471"/>
                </a:lnTo>
                <a:lnTo>
                  <a:pt x="4049539" y="576470"/>
                </a:lnTo>
                <a:lnTo>
                  <a:pt x="4058453" y="556109"/>
                </a:lnTo>
                <a:cubicBezTo>
                  <a:pt x="4141116" y="392708"/>
                  <a:pt x="4279209" y="253681"/>
                  <a:pt x="4453023" y="155504"/>
                </a:cubicBezTo>
                <a:lnTo>
                  <a:pt x="4555731" y="106147"/>
                </a:lnTo>
                <a:lnTo>
                  <a:pt x="4589774" y="89788"/>
                </a:lnTo>
                <a:cubicBezTo>
                  <a:pt x="4732606" y="32246"/>
                  <a:pt x="4892761" y="0"/>
                  <a:pt x="5061924" y="0"/>
                </a:cubicBezTo>
                <a:close/>
                <a:moveTo>
                  <a:pt x="3037155" y="0"/>
                </a:moveTo>
                <a:cubicBezTo>
                  <a:pt x="3206318" y="0"/>
                  <a:pt x="3366472" y="32246"/>
                  <a:pt x="3509304" y="89788"/>
                </a:cubicBezTo>
                <a:lnTo>
                  <a:pt x="3543346" y="106147"/>
                </a:lnTo>
                <a:lnTo>
                  <a:pt x="3440638" y="155504"/>
                </a:lnTo>
                <a:cubicBezTo>
                  <a:pt x="3266825" y="253681"/>
                  <a:pt x="3128732" y="392708"/>
                  <a:pt x="3046069" y="556109"/>
                </a:cubicBezTo>
                <a:lnTo>
                  <a:pt x="3037155" y="576470"/>
                </a:lnTo>
                <a:lnTo>
                  <a:pt x="3037155" y="576471"/>
                </a:lnTo>
                <a:lnTo>
                  <a:pt x="3037155" y="576472"/>
                </a:lnTo>
                <a:lnTo>
                  <a:pt x="3028242" y="596832"/>
                </a:lnTo>
                <a:cubicBezTo>
                  <a:pt x="2945578" y="760233"/>
                  <a:pt x="2807485" y="899260"/>
                  <a:pt x="2633671" y="997436"/>
                </a:cubicBezTo>
                <a:lnTo>
                  <a:pt x="2530962" y="1046793"/>
                </a:lnTo>
                <a:lnTo>
                  <a:pt x="2496920" y="1063152"/>
                </a:lnTo>
                <a:cubicBezTo>
                  <a:pt x="2354087" y="1120694"/>
                  <a:pt x="2193933" y="1152940"/>
                  <a:pt x="2024770" y="1152940"/>
                </a:cubicBezTo>
                <a:cubicBezTo>
                  <a:pt x="1855607" y="1152940"/>
                  <a:pt x="1695452" y="1120694"/>
                  <a:pt x="1552620" y="1063152"/>
                </a:cubicBezTo>
                <a:lnTo>
                  <a:pt x="1518576" y="1046793"/>
                </a:lnTo>
                <a:lnTo>
                  <a:pt x="1621286" y="997436"/>
                </a:lnTo>
                <a:cubicBezTo>
                  <a:pt x="1795100" y="899260"/>
                  <a:pt x="1933193" y="760233"/>
                  <a:pt x="2015857" y="596832"/>
                </a:cubicBezTo>
                <a:lnTo>
                  <a:pt x="2024770" y="576472"/>
                </a:lnTo>
                <a:lnTo>
                  <a:pt x="2024771" y="576471"/>
                </a:lnTo>
                <a:lnTo>
                  <a:pt x="2024770" y="576470"/>
                </a:lnTo>
                <a:lnTo>
                  <a:pt x="2033684" y="556109"/>
                </a:lnTo>
                <a:cubicBezTo>
                  <a:pt x="2116347" y="392708"/>
                  <a:pt x="2254440" y="253681"/>
                  <a:pt x="2428253" y="155504"/>
                </a:cubicBezTo>
                <a:lnTo>
                  <a:pt x="2530962" y="106147"/>
                </a:lnTo>
                <a:lnTo>
                  <a:pt x="2565004" y="89788"/>
                </a:lnTo>
                <a:cubicBezTo>
                  <a:pt x="2707837" y="32246"/>
                  <a:pt x="2867992" y="0"/>
                  <a:pt x="3037155" y="0"/>
                </a:cubicBezTo>
                <a:close/>
                <a:moveTo>
                  <a:pt x="1012385" y="0"/>
                </a:moveTo>
                <a:cubicBezTo>
                  <a:pt x="1181548" y="0"/>
                  <a:pt x="1341701" y="32246"/>
                  <a:pt x="1484535" y="89788"/>
                </a:cubicBezTo>
                <a:lnTo>
                  <a:pt x="1518576" y="106147"/>
                </a:lnTo>
                <a:lnTo>
                  <a:pt x="1415869" y="155504"/>
                </a:lnTo>
                <a:cubicBezTo>
                  <a:pt x="1242055" y="253681"/>
                  <a:pt x="1103962" y="392708"/>
                  <a:pt x="1021299" y="556109"/>
                </a:cubicBezTo>
                <a:lnTo>
                  <a:pt x="1012385" y="576470"/>
                </a:lnTo>
                <a:lnTo>
                  <a:pt x="1012385" y="576471"/>
                </a:lnTo>
                <a:lnTo>
                  <a:pt x="1012385" y="576472"/>
                </a:lnTo>
                <a:lnTo>
                  <a:pt x="1003472" y="596832"/>
                </a:lnTo>
                <a:cubicBezTo>
                  <a:pt x="920808" y="760233"/>
                  <a:pt x="782715" y="899260"/>
                  <a:pt x="608901" y="997436"/>
                </a:cubicBezTo>
                <a:lnTo>
                  <a:pt x="506192" y="1046793"/>
                </a:lnTo>
                <a:lnTo>
                  <a:pt x="403484" y="997436"/>
                </a:lnTo>
                <a:cubicBezTo>
                  <a:pt x="229670" y="899260"/>
                  <a:pt x="91577" y="760233"/>
                  <a:pt x="8914" y="596832"/>
                </a:cubicBezTo>
                <a:lnTo>
                  <a:pt x="0" y="576471"/>
                </a:lnTo>
                <a:lnTo>
                  <a:pt x="8914" y="556109"/>
                </a:lnTo>
                <a:cubicBezTo>
                  <a:pt x="91577" y="392708"/>
                  <a:pt x="229670" y="253681"/>
                  <a:pt x="403484" y="155504"/>
                </a:cubicBezTo>
                <a:lnTo>
                  <a:pt x="506192" y="106147"/>
                </a:lnTo>
                <a:lnTo>
                  <a:pt x="540235" y="89788"/>
                </a:lnTo>
                <a:cubicBezTo>
                  <a:pt x="683067" y="32246"/>
                  <a:pt x="843222" y="0"/>
                  <a:pt x="1012385" y="0"/>
                </a:cubicBezTo>
                <a:close/>
              </a:path>
            </a:pathLst>
          </a:custGeom>
          <a:gradFill>
            <a:gsLst>
              <a:gs pos="0">
                <a:srgbClr val="00B050"/>
              </a:gs>
              <a:gs pos="28000">
                <a:srgbClr val="00B0F0"/>
              </a:gs>
              <a:gs pos="57000">
                <a:srgbClr val="0070C0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768651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18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 Light</vt:lpstr>
      <vt:lpstr>大都市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HUB</dc:creator>
  <cp:lastModifiedBy>HUB</cp:lastModifiedBy>
  <cp:revision>3</cp:revision>
  <dcterms:created xsi:type="dcterms:W3CDTF">2017-05-23T00:41:56Z</dcterms:created>
  <dcterms:modified xsi:type="dcterms:W3CDTF">2017-05-23T01:00:36Z</dcterms:modified>
</cp:coreProperties>
</file>