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56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80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3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8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84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9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0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2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2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8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5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4C78A6-F6A0-4D3D-A31A-DDE82C9276D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72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/>
        </p:nvSpPr>
        <p:spPr>
          <a:xfrm>
            <a:off x="1772530" y="1859592"/>
            <a:ext cx="3094582" cy="3094582"/>
          </a:xfrm>
          <a:custGeom>
            <a:avLst/>
            <a:gdLst>
              <a:gd name="connsiteX0" fmla="*/ 1378226 w 2756452"/>
              <a:gd name="connsiteY0" fmla="*/ 0 h 2756452"/>
              <a:gd name="connsiteX1" fmla="*/ 1458741 w 2756452"/>
              <a:gd name="connsiteY1" fmla="*/ 4066 h 2756452"/>
              <a:gd name="connsiteX2" fmla="*/ 1544615 w 2756452"/>
              <a:gd name="connsiteY2" fmla="*/ 248686 h 2756452"/>
              <a:gd name="connsiteX3" fmla="*/ 1608581 w 2756452"/>
              <a:gd name="connsiteY3" fmla="*/ 258448 h 2756452"/>
              <a:gd name="connsiteX4" fmla="*/ 1656872 w 2756452"/>
              <a:gd name="connsiteY4" fmla="*/ 270865 h 2756452"/>
              <a:gd name="connsiteX5" fmla="*/ 1830146 w 2756452"/>
              <a:gd name="connsiteY5" fmla="*/ 77363 h 2756452"/>
              <a:gd name="connsiteX6" fmla="*/ 1914694 w 2756452"/>
              <a:gd name="connsiteY6" fmla="*/ 108308 h 2756452"/>
              <a:gd name="connsiteX7" fmla="*/ 1978500 w 2756452"/>
              <a:gd name="connsiteY7" fmla="*/ 139045 h 2756452"/>
              <a:gd name="connsiteX8" fmla="*/ 1964211 w 2756452"/>
              <a:gd name="connsiteY8" fmla="*/ 398188 h 2756452"/>
              <a:gd name="connsiteX9" fmla="*/ 2017288 w 2756452"/>
              <a:gd name="connsiteY9" fmla="*/ 430433 h 2756452"/>
              <a:gd name="connsiteX10" fmla="*/ 2059306 w 2756452"/>
              <a:gd name="connsiteY10" fmla="*/ 461853 h 2756452"/>
              <a:gd name="connsiteX11" fmla="*/ 2293186 w 2756452"/>
              <a:gd name="connsiteY11" fmla="*/ 349512 h 2756452"/>
              <a:gd name="connsiteX12" fmla="*/ 2352779 w 2756452"/>
              <a:gd name="connsiteY12" fmla="*/ 403673 h 2756452"/>
              <a:gd name="connsiteX13" fmla="*/ 2406941 w 2756452"/>
              <a:gd name="connsiteY13" fmla="*/ 463266 h 2756452"/>
              <a:gd name="connsiteX14" fmla="*/ 2294600 w 2756452"/>
              <a:gd name="connsiteY14" fmla="*/ 697147 h 2756452"/>
              <a:gd name="connsiteX15" fmla="*/ 2326020 w 2756452"/>
              <a:gd name="connsiteY15" fmla="*/ 739164 h 2756452"/>
              <a:gd name="connsiteX16" fmla="*/ 2358265 w 2756452"/>
              <a:gd name="connsiteY16" fmla="*/ 792241 h 2756452"/>
              <a:gd name="connsiteX17" fmla="*/ 2617407 w 2756452"/>
              <a:gd name="connsiteY17" fmla="*/ 777953 h 2756452"/>
              <a:gd name="connsiteX18" fmla="*/ 2648144 w 2756452"/>
              <a:gd name="connsiteY18" fmla="*/ 841758 h 2756452"/>
              <a:gd name="connsiteX19" fmla="*/ 2679089 w 2756452"/>
              <a:gd name="connsiteY19" fmla="*/ 926307 h 2756452"/>
              <a:gd name="connsiteX20" fmla="*/ 2485588 w 2756452"/>
              <a:gd name="connsiteY20" fmla="*/ 1099581 h 2756452"/>
              <a:gd name="connsiteX21" fmla="*/ 2498005 w 2756452"/>
              <a:gd name="connsiteY21" fmla="*/ 1147872 h 2756452"/>
              <a:gd name="connsiteX22" fmla="*/ 2507767 w 2756452"/>
              <a:gd name="connsiteY22" fmla="*/ 1211838 h 2756452"/>
              <a:gd name="connsiteX23" fmla="*/ 2752387 w 2756452"/>
              <a:gd name="connsiteY23" fmla="*/ 1297712 h 2756452"/>
              <a:gd name="connsiteX24" fmla="*/ 2756452 w 2756452"/>
              <a:gd name="connsiteY24" fmla="*/ 1378226 h 2756452"/>
              <a:gd name="connsiteX25" fmla="*/ 2752387 w 2756452"/>
              <a:gd name="connsiteY25" fmla="*/ 1458741 h 2756452"/>
              <a:gd name="connsiteX26" fmla="*/ 2507767 w 2756452"/>
              <a:gd name="connsiteY26" fmla="*/ 1544615 h 2756452"/>
              <a:gd name="connsiteX27" fmla="*/ 2498005 w 2756452"/>
              <a:gd name="connsiteY27" fmla="*/ 1608580 h 2756452"/>
              <a:gd name="connsiteX28" fmla="*/ 2485588 w 2756452"/>
              <a:gd name="connsiteY28" fmla="*/ 1656872 h 2756452"/>
              <a:gd name="connsiteX29" fmla="*/ 2679089 w 2756452"/>
              <a:gd name="connsiteY29" fmla="*/ 1830146 h 2756452"/>
              <a:gd name="connsiteX30" fmla="*/ 2648144 w 2756452"/>
              <a:gd name="connsiteY30" fmla="*/ 1914694 h 2756452"/>
              <a:gd name="connsiteX31" fmla="*/ 2617407 w 2756452"/>
              <a:gd name="connsiteY31" fmla="*/ 1978500 h 2756452"/>
              <a:gd name="connsiteX32" fmla="*/ 2358265 w 2756452"/>
              <a:gd name="connsiteY32" fmla="*/ 1964211 h 2756452"/>
              <a:gd name="connsiteX33" fmla="*/ 2326020 w 2756452"/>
              <a:gd name="connsiteY33" fmla="*/ 2017288 h 2756452"/>
              <a:gd name="connsiteX34" fmla="*/ 2294600 w 2756452"/>
              <a:gd name="connsiteY34" fmla="*/ 2059306 h 2756452"/>
              <a:gd name="connsiteX35" fmla="*/ 2406941 w 2756452"/>
              <a:gd name="connsiteY35" fmla="*/ 2293186 h 2756452"/>
              <a:gd name="connsiteX36" fmla="*/ 2352779 w 2756452"/>
              <a:gd name="connsiteY36" fmla="*/ 2352779 h 2756452"/>
              <a:gd name="connsiteX37" fmla="*/ 2293186 w 2756452"/>
              <a:gd name="connsiteY37" fmla="*/ 2406941 h 2756452"/>
              <a:gd name="connsiteX38" fmla="*/ 2059306 w 2756452"/>
              <a:gd name="connsiteY38" fmla="*/ 2294600 h 2756452"/>
              <a:gd name="connsiteX39" fmla="*/ 2017288 w 2756452"/>
              <a:gd name="connsiteY39" fmla="*/ 2326020 h 2756452"/>
              <a:gd name="connsiteX40" fmla="*/ 1964211 w 2756452"/>
              <a:gd name="connsiteY40" fmla="*/ 2358265 h 2756452"/>
              <a:gd name="connsiteX41" fmla="*/ 1978500 w 2756452"/>
              <a:gd name="connsiteY41" fmla="*/ 2617407 h 2756452"/>
              <a:gd name="connsiteX42" fmla="*/ 1914694 w 2756452"/>
              <a:gd name="connsiteY42" fmla="*/ 2648144 h 2756452"/>
              <a:gd name="connsiteX43" fmla="*/ 1830146 w 2756452"/>
              <a:gd name="connsiteY43" fmla="*/ 2679089 h 2756452"/>
              <a:gd name="connsiteX44" fmla="*/ 1656872 w 2756452"/>
              <a:gd name="connsiteY44" fmla="*/ 2485588 h 2756452"/>
              <a:gd name="connsiteX45" fmla="*/ 1608581 w 2756452"/>
              <a:gd name="connsiteY45" fmla="*/ 2498005 h 2756452"/>
              <a:gd name="connsiteX46" fmla="*/ 1544615 w 2756452"/>
              <a:gd name="connsiteY46" fmla="*/ 2507767 h 2756452"/>
              <a:gd name="connsiteX47" fmla="*/ 1458741 w 2756452"/>
              <a:gd name="connsiteY47" fmla="*/ 2752387 h 2756452"/>
              <a:gd name="connsiteX48" fmla="*/ 1378226 w 2756452"/>
              <a:gd name="connsiteY48" fmla="*/ 2756452 h 2756452"/>
              <a:gd name="connsiteX49" fmla="*/ 1297712 w 2756452"/>
              <a:gd name="connsiteY49" fmla="*/ 2752387 h 2756452"/>
              <a:gd name="connsiteX50" fmla="*/ 1211838 w 2756452"/>
              <a:gd name="connsiteY50" fmla="*/ 2507767 h 2756452"/>
              <a:gd name="connsiteX51" fmla="*/ 1147872 w 2756452"/>
              <a:gd name="connsiteY51" fmla="*/ 2498005 h 2756452"/>
              <a:gd name="connsiteX52" fmla="*/ 1099581 w 2756452"/>
              <a:gd name="connsiteY52" fmla="*/ 2485588 h 2756452"/>
              <a:gd name="connsiteX53" fmla="*/ 926307 w 2756452"/>
              <a:gd name="connsiteY53" fmla="*/ 2679090 h 2756452"/>
              <a:gd name="connsiteX54" fmla="*/ 841759 w 2756452"/>
              <a:gd name="connsiteY54" fmla="*/ 2648144 h 2756452"/>
              <a:gd name="connsiteX55" fmla="*/ 777953 w 2756452"/>
              <a:gd name="connsiteY55" fmla="*/ 2617408 h 2756452"/>
              <a:gd name="connsiteX56" fmla="*/ 792242 w 2756452"/>
              <a:gd name="connsiteY56" fmla="*/ 2358265 h 2756452"/>
              <a:gd name="connsiteX57" fmla="*/ 739164 w 2756452"/>
              <a:gd name="connsiteY57" fmla="*/ 2326020 h 2756452"/>
              <a:gd name="connsiteX58" fmla="*/ 697147 w 2756452"/>
              <a:gd name="connsiteY58" fmla="*/ 2294600 h 2756452"/>
              <a:gd name="connsiteX59" fmla="*/ 463266 w 2756452"/>
              <a:gd name="connsiteY59" fmla="*/ 2406941 h 2756452"/>
              <a:gd name="connsiteX60" fmla="*/ 403673 w 2756452"/>
              <a:gd name="connsiteY60" fmla="*/ 2352779 h 2756452"/>
              <a:gd name="connsiteX61" fmla="*/ 349512 w 2756452"/>
              <a:gd name="connsiteY61" fmla="*/ 2293186 h 2756452"/>
              <a:gd name="connsiteX62" fmla="*/ 461853 w 2756452"/>
              <a:gd name="connsiteY62" fmla="*/ 2059306 h 2756452"/>
              <a:gd name="connsiteX63" fmla="*/ 430433 w 2756452"/>
              <a:gd name="connsiteY63" fmla="*/ 2017288 h 2756452"/>
              <a:gd name="connsiteX64" fmla="*/ 398188 w 2756452"/>
              <a:gd name="connsiteY64" fmla="*/ 1964211 h 2756452"/>
              <a:gd name="connsiteX65" fmla="*/ 139045 w 2756452"/>
              <a:gd name="connsiteY65" fmla="*/ 1978500 h 2756452"/>
              <a:gd name="connsiteX66" fmla="*/ 108308 w 2756452"/>
              <a:gd name="connsiteY66" fmla="*/ 1914694 h 2756452"/>
              <a:gd name="connsiteX67" fmla="*/ 77363 w 2756452"/>
              <a:gd name="connsiteY67" fmla="*/ 1830146 h 2756452"/>
              <a:gd name="connsiteX68" fmla="*/ 270865 w 2756452"/>
              <a:gd name="connsiteY68" fmla="*/ 1656872 h 2756452"/>
              <a:gd name="connsiteX69" fmla="*/ 258448 w 2756452"/>
              <a:gd name="connsiteY69" fmla="*/ 1608580 h 2756452"/>
              <a:gd name="connsiteX70" fmla="*/ 248686 w 2756452"/>
              <a:gd name="connsiteY70" fmla="*/ 1544614 h 2756452"/>
              <a:gd name="connsiteX71" fmla="*/ 4066 w 2756452"/>
              <a:gd name="connsiteY71" fmla="*/ 1458740 h 2756452"/>
              <a:gd name="connsiteX72" fmla="*/ 0 w 2756452"/>
              <a:gd name="connsiteY72" fmla="*/ 1378226 h 2756452"/>
              <a:gd name="connsiteX73" fmla="*/ 4066 w 2756452"/>
              <a:gd name="connsiteY73" fmla="*/ 1297712 h 2756452"/>
              <a:gd name="connsiteX74" fmla="*/ 248686 w 2756452"/>
              <a:gd name="connsiteY74" fmla="*/ 1211838 h 2756452"/>
              <a:gd name="connsiteX75" fmla="*/ 258448 w 2756452"/>
              <a:gd name="connsiteY75" fmla="*/ 1147872 h 2756452"/>
              <a:gd name="connsiteX76" fmla="*/ 270865 w 2756452"/>
              <a:gd name="connsiteY76" fmla="*/ 1099581 h 2756452"/>
              <a:gd name="connsiteX77" fmla="*/ 77363 w 2756452"/>
              <a:gd name="connsiteY77" fmla="*/ 926307 h 2756452"/>
              <a:gd name="connsiteX78" fmla="*/ 108308 w 2756452"/>
              <a:gd name="connsiteY78" fmla="*/ 841758 h 2756452"/>
              <a:gd name="connsiteX79" fmla="*/ 139045 w 2756452"/>
              <a:gd name="connsiteY79" fmla="*/ 777953 h 2756452"/>
              <a:gd name="connsiteX80" fmla="*/ 398188 w 2756452"/>
              <a:gd name="connsiteY80" fmla="*/ 792241 h 2756452"/>
              <a:gd name="connsiteX81" fmla="*/ 430433 w 2756452"/>
              <a:gd name="connsiteY81" fmla="*/ 739164 h 2756452"/>
              <a:gd name="connsiteX82" fmla="*/ 461853 w 2756452"/>
              <a:gd name="connsiteY82" fmla="*/ 697146 h 2756452"/>
              <a:gd name="connsiteX83" fmla="*/ 349512 w 2756452"/>
              <a:gd name="connsiteY83" fmla="*/ 463266 h 2756452"/>
              <a:gd name="connsiteX84" fmla="*/ 403673 w 2756452"/>
              <a:gd name="connsiteY84" fmla="*/ 403673 h 2756452"/>
              <a:gd name="connsiteX85" fmla="*/ 463266 w 2756452"/>
              <a:gd name="connsiteY85" fmla="*/ 349512 h 2756452"/>
              <a:gd name="connsiteX86" fmla="*/ 697147 w 2756452"/>
              <a:gd name="connsiteY86" fmla="*/ 461853 h 2756452"/>
              <a:gd name="connsiteX87" fmla="*/ 739164 w 2756452"/>
              <a:gd name="connsiteY87" fmla="*/ 430433 h 2756452"/>
              <a:gd name="connsiteX88" fmla="*/ 792241 w 2756452"/>
              <a:gd name="connsiteY88" fmla="*/ 398188 h 2756452"/>
              <a:gd name="connsiteX89" fmla="*/ 777953 w 2756452"/>
              <a:gd name="connsiteY89" fmla="*/ 139045 h 2756452"/>
              <a:gd name="connsiteX90" fmla="*/ 841759 w 2756452"/>
              <a:gd name="connsiteY90" fmla="*/ 108308 h 2756452"/>
              <a:gd name="connsiteX91" fmla="*/ 926307 w 2756452"/>
              <a:gd name="connsiteY91" fmla="*/ 77363 h 2756452"/>
              <a:gd name="connsiteX92" fmla="*/ 1099581 w 2756452"/>
              <a:gd name="connsiteY92" fmla="*/ 270865 h 2756452"/>
              <a:gd name="connsiteX93" fmla="*/ 1147872 w 2756452"/>
              <a:gd name="connsiteY93" fmla="*/ 258448 h 2756452"/>
              <a:gd name="connsiteX94" fmla="*/ 1211838 w 2756452"/>
              <a:gd name="connsiteY94" fmla="*/ 248685 h 2756452"/>
              <a:gd name="connsiteX95" fmla="*/ 1297712 w 2756452"/>
              <a:gd name="connsiteY95" fmla="*/ 4066 h 2756452"/>
              <a:gd name="connsiteX96" fmla="*/ 1378226 w 2756452"/>
              <a:gd name="connsiteY96" fmla="*/ 0 h 2756452"/>
              <a:gd name="connsiteX97" fmla="*/ 1378226 w 2756452"/>
              <a:gd name="connsiteY97" fmla="*/ 404191 h 2756452"/>
              <a:gd name="connsiteX98" fmla="*/ 404191 w 2756452"/>
              <a:gd name="connsiteY98" fmla="*/ 1378226 h 2756452"/>
              <a:gd name="connsiteX99" fmla="*/ 1378226 w 2756452"/>
              <a:gd name="connsiteY99" fmla="*/ 2352261 h 2756452"/>
              <a:gd name="connsiteX100" fmla="*/ 2352261 w 2756452"/>
              <a:gd name="connsiteY100" fmla="*/ 1378226 h 2756452"/>
              <a:gd name="connsiteX101" fmla="*/ 1378226 w 2756452"/>
              <a:gd name="connsiteY101" fmla="*/ 404191 h 275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756452" h="2756452">
                <a:moveTo>
                  <a:pt x="1378226" y="0"/>
                </a:moveTo>
                <a:lnTo>
                  <a:pt x="1458741" y="4066"/>
                </a:lnTo>
                <a:lnTo>
                  <a:pt x="1544615" y="248686"/>
                </a:lnTo>
                <a:lnTo>
                  <a:pt x="1608581" y="258448"/>
                </a:lnTo>
                <a:lnTo>
                  <a:pt x="1656872" y="270865"/>
                </a:lnTo>
                <a:lnTo>
                  <a:pt x="1830146" y="77363"/>
                </a:lnTo>
                <a:lnTo>
                  <a:pt x="1914694" y="108308"/>
                </a:lnTo>
                <a:lnTo>
                  <a:pt x="1978500" y="139045"/>
                </a:lnTo>
                <a:lnTo>
                  <a:pt x="1964211" y="398188"/>
                </a:lnTo>
                <a:lnTo>
                  <a:pt x="2017288" y="430433"/>
                </a:lnTo>
                <a:lnTo>
                  <a:pt x="2059306" y="461853"/>
                </a:lnTo>
                <a:lnTo>
                  <a:pt x="2293186" y="349512"/>
                </a:lnTo>
                <a:lnTo>
                  <a:pt x="2352779" y="403673"/>
                </a:lnTo>
                <a:lnTo>
                  <a:pt x="2406941" y="463266"/>
                </a:lnTo>
                <a:lnTo>
                  <a:pt x="2294600" y="697147"/>
                </a:lnTo>
                <a:lnTo>
                  <a:pt x="2326020" y="739164"/>
                </a:lnTo>
                <a:lnTo>
                  <a:pt x="2358265" y="792241"/>
                </a:lnTo>
                <a:lnTo>
                  <a:pt x="2617407" y="777953"/>
                </a:lnTo>
                <a:lnTo>
                  <a:pt x="2648144" y="841758"/>
                </a:lnTo>
                <a:lnTo>
                  <a:pt x="2679089" y="926307"/>
                </a:lnTo>
                <a:lnTo>
                  <a:pt x="2485588" y="1099581"/>
                </a:lnTo>
                <a:lnTo>
                  <a:pt x="2498005" y="1147872"/>
                </a:lnTo>
                <a:lnTo>
                  <a:pt x="2507767" y="1211838"/>
                </a:lnTo>
                <a:lnTo>
                  <a:pt x="2752387" y="1297712"/>
                </a:lnTo>
                <a:lnTo>
                  <a:pt x="2756452" y="1378226"/>
                </a:lnTo>
                <a:lnTo>
                  <a:pt x="2752387" y="1458741"/>
                </a:lnTo>
                <a:lnTo>
                  <a:pt x="2507767" y="1544615"/>
                </a:lnTo>
                <a:lnTo>
                  <a:pt x="2498005" y="1608580"/>
                </a:lnTo>
                <a:lnTo>
                  <a:pt x="2485588" y="1656872"/>
                </a:lnTo>
                <a:lnTo>
                  <a:pt x="2679089" y="1830146"/>
                </a:lnTo>
                <a:lnTo>
                  <a:pt x="2648144" y="1914694"/>
                </a:lnTo>
                <a:lnTo>
                  <a:pt x="2617407" y="1978500"/>
                </a:lnTo>
                <a:lnTo>
                  <a:pt x="2358265" y="1964211"/>
                </a:lnTo>
                <a:lnTo>
                  <a:pt x="2326020" y="2017288"/>
                </a:lnTo>
                <a:lnTo>
                  <a:pt x="2294600" y="2059306"/>
                </a:lnTo>
                <a:lnTo>
                  <a:pt x="2406941" y="2293186"/>
                </a:lnTo>
                <a:lnTo>
                  <a:pt x="2352779" y="2352779"/>
                </a:lnTo>
                <a:lnTo>
                  <a:pt x="2293186" y="2406941"/>
                </a:lnTo>
                <a:lnTo>
                  <a:pt x="2059306" y="2294600"/>
                </a:lnTo>
                <a:lnTo>
                  <a:pt x="2017288" y="2326020"/>
                </a:lnTo>
                <a:lnTo>
                  <a:pt x="1964211" y="2358265"/>
                </a:lnTo>
                <a:lnTo>
                  <a:pt x="1978500" y="2617407"/>
                </a:lnTo>
                <a:lnTo>
                  <a:pt x="1914694" y="2648144"/>
                </a:lnTo>
                <a:lnTo>
                  <a:pt x="1830146" y="2679089"/>
                </a:lnTo>
                <a:lnTo>
                  <a:pt x="1656872" y="2485588"/>
                </a:lnTo>
                <a:lnTo>
                  <a:pt x="1608581" y="2498005"/>
                </a:lnTo>
                <a:lnTo>
                  <a:pt x="1544615" y="2507767"/>
                </a:lnTo>
                <a:lnTo>
                  <a:pt x="1458741" y="2752387"/>
                </a:lnTo>
                <a:lnTo>
                  <a:pt x="1378226" y="2756452"/>
                </a:lnTo>
                <a:lnTo>
                  <a:pt x="1297712" y="2752387"/>
                </a:lnTo>
                <a:lnTo>
                  <a:pt x="1211838" y="2507767"/>
                </a:lnTo>
                <a:lnTo>
                  <a:pt x="1147872" y="2498005"/>
                </a:lnTo>
                <a:lnTo>
                  <a:pt x="1099581" y="2485588"/>
                </a:lnTo>
                <a:lnTo>
                  <a:pt x="926307" y="2679090"/>
                </a:lnTo>
                <a:lnTo>
                  <a:pt x="841759" y="2648144"/>
                </a:lnTo>
                <a:lnTo>
                  <a:pt x="777953" y="2617408"/>
                </a:lnTo>
                <a:lnTo>
                  <a:pt x="792242" y="2358265"/>
                </a:lnTo>
                <a:lnTo>
                  <a:pt x="739164" y="2326020"/>
                </a:lnTo>
                <a:lnTo>
                  <a:pt x="697147" y="2294600"/>
                </a:lnTo>
                <a:lnTo>
                  <a:pt x="463266" y="2406941"/>
                </a:lnTo>
                <a:lnTo>
                  <a:pt x="403673" y="2352779"/>
                </a:lnTo>
                <a:lnTo>
                  <a:pt x="349512" y="2293186"/>
                </a:lnTo>
                <a:lnTo>
                  <a:pt x="461853" y="2059306"/>
                </a:lnTo>
                <a:lnTo>
                  <a:pt x="430433" y="2017288"/>
                </a:lnTo>
                <a:lnTo>
                  <a:pt x="398188" y="1964211"/>
                </a:lnTo>
                <a:lnTo>
                  <a:pt x="139045" y="1978500"/>
                </a:lnTo>
                <a:lnTo>
                  <a:pt x="108308" y="1914694"/>
                </a:lnTo>
                <a:lnTo>
                  <a:pt x="77363" y="1830146"/>
                </a:lnTo>
                <a:lnTo>
                  <a:pt x="270865" y="1656872"/>
                </a:lnTo>
                <a:lnTo>
                  <a:pt x="258448" y="1608580"/>
                </a:lnTo>
                <a:lnTo>
                  <a:pt x="248686" y="1544614"/>
                </a:lnTo>
                <a:lnTo>
                  <a:pt x="4066" y="1458740"/>
                </a:lnTo>
                <a:lnTo>
                  <a:pt x="0" y="1378226"/>
                </a:lnTo>
                <a:lnTo>
                  <a:pt x="4066" y="1297712"/>
                </a:lnTo>
                <a:lnTo>
                  <a:pt x="248686" y="1211838"/>
                </a:lnTo>
                <a:lnTo>
                  <a:pt x="258448" y="1147872"/>
                </a:lnTo>
                <a:lnTo>
                  <a:pt x="270865" y="1099581"/>
                </a:lnTo>
                <a:lnTo>
                  <a:pt x="77363" y="926307"/>
                </a:lnTo>
                <a:lnTo>
                  <a:pt x="108308" y="841758"/>
                </a:lnTo>
                <a:lnTo>
                  <a:pt x="139045" y="777953"/>
                </a:lnTo>
                <a:lnTo>
                  <a:pt x="398188" y="792241"/>
                </a:lnTo>
                <a:lnTo>
                  <a:pt x="430433" y="739164"/>
                </a:lnTo>
                <a:lnTo>
                  <a:pt x="461853" y="697146"/>
                </a:lnTo>
                <a:lnTo>
                  <a:pt x="349512" y="463266"/>
                </a:lnTo>
                <a:lnTo>
                  <a:pt x="403673" y="403673"/>
                </a:lnTo>
                <a:lnTo>
                  <a:pt x="463266" y="349512"/>
                </a:lnTo>
                <a:lnTo>
                  <a:pt x="697147" y="461853"/>
                </a:lnTo>
                <a:lnTo>
                  <a:pt x="739164" y="430433"/>
                </a:lnTo>
                <a:lnTo>
                  <a:pt x="792241" y="398188"/>
                </a:lnTo>
                <a:lnTo>
                  <a:pt x="777953" y="139045"/>
                </a:lnTo>
                <a:lnTo>
                  <a:pt x="841759" y="108308"/>
                </a:lnTo>
                <a:lnTo>
                  <a:pt x="926307" y="77363"/>
                </a:lnTo>
                <a:lnTo>
                  <a:pt x="1099581" y="270865"/>
                </a:lnTo>
                <a:lnTo>
                  <a:pt x="1147872" y="258448"/>
                </a:lnTo>
                <a:lnTo>
                  <a:pt x="1211838" y="248685"/>
                </a:lnTo>
                <a:lnTo>
                  <a:pt x="1297712" y="4066"/>
                </a:lnTo>
                <a:lnTo>
                  <a:pt x="1378226" y="0"/>
                </a:lnTo>
                <a:close/>
                <a:moveTo>
                  <a:pt x="1378226" y="404191"/>
                </a:moveTo>
                <a:cubicBezTo>
                  <a:pt x="840281" y="404191"/>
                  <a:pt x="404191" y="840281"/>
                  <a:pt x="404191" y="1378226"/>
                </a:cubicBezTo>
                <a:cubicBezTo>
                  <a:pt x="404191" y="1916171"/>
                  <a:pt x="840281" y="2352261"/>
                  <a:pt x="1378226" y="2352261"/>
                </a:cubicBezTo>
                <a:cubicBezTo>
                  <a:pt x="1916171" y="2352261"/>
                  <a:pt x="2352261" y="1916171"/>
                  <a:pt x="2352261" y="1378226"/>
                </a:cubicBezTo>
                <a:cubicBezTo>
                  <a:pt x="2352261" y="840281"/>
                  <a:pt x="1916171" y="404191"/>
                  <a:pt x="1378226" y="404191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任意多边形: 形状 10"/>
          <p:cNvSpPr/>
          <p:nvPr/>
        </p:nvSpPr>
        <p:spPr>
          <a:xfrm>
            <a:off x="7244552" y="1184032"/>
            <a:ext cx="3770142" cy="3770142"/>
          </a:xfrm>
          <a:custGeom>
            <a:avLst/>
            <a:gdLst>
              <a:gd name="connsiteX0" fmla="*/ 1879796 w 3770142"/>
              <a:gd name="connsiteY0" fmla="*/ 536334 h 3770142"/>
              <a:gd name="connsiteX1" fmla="*/ 531057 w 3770142"/>
              <a:gd name="connsiteY1" fmla="*/ 1885073 h 3770142"/>
              <a:gd name="connsiteX2" fmla="*/ 1879796 w 3770142"/>
              <a:gd name="connsiteY2" fmla="*/ 3233812 h 3770142"/>
              <a:gd name="connsiteX3" fmla="*/ 3228535 w 3770142"/>
              <a:gd name="connsiteY3" fmla="*/ 1885073 h 3770142"/>
              <a:gd name="connsiteX4" fmla="*/ 1879796 w 3770142"/>
              <a:gd name="connsiteY4" fmla="*/ 536334 h 3770142"/>
              <a:gd name="connsiteX5" fmla="*/ 1885071 w 3770142"/>
              <a:gd name="connsiteY5" fmla="*/ 0 h 3770142"/>
              <a:gd name="connsiteX6" fmla="*/ 1937052 w 3770142"/>
              <a:gd name="connsiteY6" fmla="*/ 2625 h 3770142"/>
              <a:gd name="connsiteX7" fmla="*/ 2026791 w 3770142"/>
              <a:gd name="connsiteY7" fmla="*/ 328956 h 3770142"/>
              <a:gd name="connsiteX8" fmla="*/ 2044907 w 3770142"/>
              <a:gd name="connsiteY8" fmla="*/ 329871 h 3770142"/>
              <a:gd name="connsiteX9" fmla="*/ 2150538 w 3770142"/>
              <a:gd name="connsiteY9" fmla="*/ 345992 h 3770142"/>
              <a:gd name="connsiteX10" fmla="*/ 2322250 w 3770142"/>
              <a:gd name="connsiteY10" fmla="*/ 53024 h 3770142"/>
              <a:gd name="connsiteX11" fmla="*/ 2422482 w 3770142"/>
              <a:gd name="connsiteY11" fmla="*/ 78796 h 3770142"/>
              <a:gd name="connsiteX12" fmla="*/ 2424713 w 3770142"/>
              <a:gd name="connsiteY12" fmla="*/ 419449 h 3770142"/>
              <a:gd name="connsiteX13" fmla="*/ 2493567 w 3770142"/>
              <a:gd name="connsiteY13" fmla="*/ 444650 h 3770142"/>
              <a:gd name="connsiteX14" fmla="*/ 2539966 w 3770142"/>
              <a:gd name="connsiteY14" fmla="*/ 467001 h 3770142"/>
              <a:gd name="connsiteX15" fmla="*/ 2782940 w 3770142"/>
              <a:gd name="connsiteY15" fmla="*/ 227196 h 3770142"/>
              <a:gd name="connsiteX16" fmla="*/ 2783608 w 3770142"/>
              <a:gd name="connsiteY16" fmla="*/ 227518 h 3770142"/>
              <a:gd name="connsiteX17" fmla="*/ 2871313 w 3770142"/>
              <a:gd name="connsiteY17" fmla="*/ 280800 h 3770142"/>
              <a:gd name="connsiteX18" fmla="*/ 2785751 w 3770142"/>
              <a:gd name="connsiteY18" fmla="*/ 608704 h 3770142"/>
              <a:gd name="connsiteX19" fmla="*/ 2879457 w 3770142"/>
              <a:gd name="connsiteY19" fmla="*/ 678775 h 3770142"/>
              <a:gd name="connsiteX20" fmla="*/ 2885560 w 3770142"/>
              <a:gd name="connsiteY20" fmla="*/ 684323 h 3770142"/>
              <a:gd name="connsiteX21" fmla="*/ 3179539 w 3770142"/>
              <a:gd name="connsiteY21" fmla="*/ 517153 h 3770142"/>
              <a:gd name="connsiteX22" fmla="*/ 3218018 w 3770142"/>
              <a:gd name="connsiteY22" fmla="*/ 552125 h 3770142"/>
              <a:gd name="connsiteX23" fmla="*/ 3252990 w 3770142"/>
              <a:gd name="connsiteY23" fmla="*/ 590604 h 3770142"/>
              <a:gd name="connsiteX24" fmla="*/ 3085821 w 3770142"/>
              <a:gd name="connsiteY24" fmla="*/ 884583 h 3770142"/>
              <a:gd name="connsiteX25" fmla="*/ 3091367 w 3770142"/>
              <a:gd name="connsiteY25" fmla="*/ 890686 h 3770142"/>
              <a:gd name="connsiteX26" fmla="*/ 3161439 w 3770142"/>
              <a:gd name="connsiteY26" fmla="*/ 984392 h 3770142"/>
              <a:gd name="connsiteX27" fmla="*/ 3489343 w 3770142"/>
              <a:gd name="connsiteY27" fmla="*/ 898830 h 3770142"/>
              <a:gd name="connsiteX28" fmla="*/ 3542624 w 3770142"/>
              <a:gd name="connsiteY28" fmla="*/ 986534 h 3770142"/>
              <a:gd name="connsiteX29" fmla="*/ 3542947 w 3770142"/>
              <a:gd name="connsiteY29" fmla="*/ 987204 h 3770142"/>
              <a:gd name="connsiteX30" fmla="*/ 3303142 w 3770142"/>
              <a:gd name="connsiteY30" fmla="*/ 1230178 h 3770142"/>
              <a:gd name="connsiteX31" fmla="*/ 3325493 w 3770142"/>
              <a:gd name="connsiteY31" fmla="*/ 1276575 h 3770142"/>
              <a:gd name="connsiteX32" fmla="*/ 3350694 w 3770142"/>
              <a:gd name="connsiteY32" fmla="*/ 1345430 h 3770142"/>
              <a:gd name="connsiteX33" fmla="*/ 3691346 w 3770142"/>
              <a:gd name="connsiteY33" fmla="*/ 1347661 h 3770142"/>
              <a:gd name="connsiteX34" fmla="*/ 3717119 w 3770142"/>
              <a:gd name="connsiteY34" fmla="*/ 1447893 h 3770142"/>
              <a:gd name="connsiteX35" fmla="*/ 3424150 w 3770142"/>
              <a:gd name="connsiteY35" fmla="*/ 1619606 h 3770142"/>
              <a:gd name="connsiteX36" fmla="*/ 3440271 w 3770142"/>
              <a:gd name="connsiteY36" fmla="*/ 1725236 h 3770142"/>
              <a:gd name="connsiteX37" fmla="*/ 3441186 w 3770142"/>
              <a:gd name="connsiteY37" fmla="*/ 1743352 h 3770142"/>
              <a:gd name="connsiteX38" fmla="*/ 3767518 w 3770142"/>
              <a:gd name="connsiteY38" fmla="*/ 1833092 h 3770142"/>
              <a:gd name="connsiteX39" fmla="*/ 3770142 w 3770142"/>
              <a:gd name="connsiteY39" fmla="*/ 1885071 h 3770142"/>
              <a:gd name="connsiteX40" fmla="*/ 3767517 w 3770142"/>
              <a:gd name="connsiteY40" fmla="*/ 1937052 h 3770142"/>
              <a:gd name="connsiteX41" fmla="*/ 3441186 w 3770142"/>
              <a:gd name="connsiteY41" fmla="*/ 2026791 h 3770142"/>
              <a:gd name="connsiteX42" fmla="*/ 3440271 w 3770142"/>
              <a:gd name="connsiteY42" fmla="*/ 2044907 h 3770142"/>
              <a:gd name="connsiteX43" fmla="*/ 3424150 w 3770142"/>
              <a:gd name="connsiteY43" fmla="*/ 2150538 h 3770142"/>
              <a:gd name="connsiteX44" fmla="*/ 3717118 w 3770142"/>
              <a:gd name="connsiteY44" fmla="*/ 2322250 h 3770142"/>
              <a:gd name="connsiteX45" fmla="*/ 3691346 w 3770142"/>
              <a:gd name="connsiteY45" fmla="*/ 2422482 h 3770142"/>
              <a:gd name="connsiteX46" fmla="*/ 3350693 w 3770142"/>
              <a:gd name="connsiteY46" fmla="*/ 2424714 h 3770142"/>
              <a:gd name="connsiteX47" fmla="*/ 3325493 w 3770142"/>
              <a:gd name="connsiteY47" fmla="*/ 2493567 h 3770142"/>
              <a:gd name="connsiteX48" fmla="*/ 3303141 w 3770142"/>
              <a:gd name="connsiteY48" fmla="*/ 2539965 h 3770142"/>
              <a:gd name="connsiteX49" fmla="*/ 3542947 w 3770142"/>
              <a:gd name="connsiteY49" fmla="*/ 2782939 h 3770142"/>
              <a:gd name="connsiteX50" fmla="*/ 3542624 w 3770142"/>
              <a:gd name="connsiteY50" fmla="*/ 2783608 h 3770142"/>
              <a:gd name="connsiteX51" fmla="*/ 3489342 w 3770142"/>
              <a:gd name="connsiteY51" fmla="*/ 2871313 h 3770142"/>
              <a:gd name="connsiteX52" fmla="*/ 3161439 w 3770142"/>
              <a:gd name="connsiteY52" fmla="*/ 2785751 h 3770142"/>
              <a:gd name="connsiteX53" fmla="*/ 3091367 w 3770142"/>
              <a:gd name="connsiteY53" fmla="*/ 2879457 h 3770142"/>
              <a:gd name="connsiteX54" fmla="*/ 3085820 w 3770142"/>
              <a:gd name="connsiteY54" fmla="*/ 2885560 h 3770142"/>
              <a:gd name="connsiteX55" fmla="*/ 3252990 w 3770142"/>
              <a:gd name="connsiteY55" fmla="*/ 3179538 h 3770142"/>
              <a:gd name="connsiteX56" fmla="*/ 3218018 w 3770142"/>
              <a:gd name="connsiteY56" fmla="*/ 3218018 h 3770142"/>
              <a:gd name="connsiteX57" fmla="*/ 3179538 w 3770142"/>
              <a:gd name="connsiteY57" fmla="*/ 3252990 h 3770142"/>
              <a:gd name="connsiteX58" fmla="*/ 2885560 w 3770142"/>
              <a:gd name="connsiteY58" fmla="*/ 3085821 h 3770142"/>
              <a:gd name="connsiteX59" fmla="*/ 2879457 w 3770142"/>
              <a:gd name="connsiteY59" fmla="*/ 3091367 h 3770142"/>
              <a:gd name="connsiteX60" fmla="*/ 2785751 w 3770142"/>
              <a:gd name="connsiteY60" fmla="*/ 3161439 h 3770142"/>
              <a:gd name="connsiteX61" fmla="*/ 2871313 w 3770142"/>
              <a:gd name="connsiteY61" fmla="*/ 3489342 h 3770142"/>
              <a:gd name="connsiteX62" fmla="*/ 2783608 w 3770142"/>
              <a:gd name="connsiteY62" fmla="*/ 3542624 h 3770142"/>
              <a:gd name="connsiteX63" fmla="*/ 2782939 w 3770142"/>
              <a:gd name="connsiteY63" fmla="*/ 3542947 h 3770142"/>
              <a:gd name="connsiteX64" fmla="*/ 2539965 w 3770142"/>
              <a:gd name="connsiteY64" fmla="*/ 3303141 h 3770142"/>
              <a:gd name="connsiteX65" fmla="*/ 2493567 w 3770142"/>
              <a:gd name="connsiteY65" fmla="*/ 3325493 h 3770142"/>
              <a:gd name="connsiteX66" fmla="*/ 2424713 w 3770142"/>
              <a:gd name="connsiteY66" fmla="*/ 3350693 h 3770142"/>
              <a:gd name="connsiteX67" fmla="*/ 2422482 w 3770142"/>
              <a:gd name="connsiteY67" fmla="*/ 3691346 h 3770142"/>
              <a:gd name="connsiteX68" fmla="*/ 2322250 w 3770142"/>
              <a:gd name="connsiteY68" fmla="*/ 3717118 h 3770142"/>
              <a:gd name="connsiteX69" fmla="*/ 2150538 w 3770142"/>
              <a:gd name="connsiteY69" fmla="*/ 3424150 h 3770142"/>
              <a:gd name="connsiteX70" fmla="*/ 2044907 w 3770142"/>
              <a:gd name="connsiteY70" fmla="*/ 3440271 h 3770142"/>
              <a:gd name="connsiteX71" fmla="*/ 2026791 w 3770142"/>
              <a:gd name="connsiteY71" fmla="*/ 3441186 h 3770142"/>
              <a:gd name="connsiteX72" fmla="*/ 1937052 w 3770142"/>
              <a:gd name="connsiteY72" fmla="*/ 3767517 h 3770142"/>
              <a:gd name="connsiteX73" fmla="*/ 1885071 w 3770142"/>
              <a:gd name="connsiteY73" fmla="*/ 3770142 h 3770142"/>
              <a:gd name="connsiteX74" fmla="*/ 1833092 w 3770142"/>
              <a:gd name="connsiteY74" fmla="*/ 3767518 h 3770142"/>
              <a:gd name="connsiteX75" fmla="*/ 1743352 w 3770142"/>
              <a:gd name="connsiteY75" fmla="*/ 3441186 h 3770142"/>
              <a:gd name="connsiteX76" fmla="*/ 1725236 w 3770142"/>
              <a:gd name="connsiteY76" fmla="*/ 3440271 h 3770142"/>
              <a:gd name="connsiteX77" fmla="*/ 1619606 w 3770142"/>
              <a:gd name="connsiteY77" fmla="*/ 3424150 h 3770142"/>
              <a:gd name="connsiteX78" fmla="*/ 1447893 w 3770142"/>
              <a:gd name="connsiteY78" fmla="*/ 3717119 h 3770142"/>
              <a:gd name="connsiteX79" fmla="*/ 1347661 w 3770142"/>
              <a:gd name="connsiteY79" fmla="*/ 3691346 h 3770142"/>
              <a:gd name="connsiteX80" fmla="*/ 1345430 w 3770142"/>
              <a:gd name="connsiteY80" fmla="*/ 3350694 h 3770142"/>
              <a:gd name="connsiteX81" fmla="*/ 1276575 w 3770142"/>
              <a:gd name="connsiteY81" fmla="*/ 3325493 h 3770142"/>
              <a:gd name="connsiteX82" fmla="*/ 1230178 w 3770142"/>
              <a:gd name="connsiteY82" fmla="*/ 3303142 h 3770142"/>
              <a:gd name="connsiteX83" fmla="*/ 987204 w 3770142"/>
              <a:gd name="connsiteY83" fmla="*/ 3542947 h 3770142"/>
              <a:gd name="connsiteX84" fmla="*/ 986534 w 3770142"/>
              <a:gd name="connsiteY84" fmla="*/ 3542624 h 3770142"/>
              <a:gd name="connsiteX85" fmla="*/ 898830 w 3770142"/>
              <a:gd name="connsiteY85" fmla="*/ 3489343 h 3770142"/>
              <a:gd name="connsiteX86" fmla="*/ 984392 w 3770142"/>
              <a:gd name="connsiteY86" fmla="*/ 3161440 h 3770142"/>
              <a:gd name="connsiteX87" fmla="*/ 890685 w 3770142"/>
              <a:gd name="connsiteY87" fmla="*/ 3091367 h 3770142"/>
              <a:gd name="connsiteX88" fmla="*/ 884583 w 3770142"/>
              <a:gd name="connsiteY88" fmla="*/ 3085821 h 3770142"/>
              <a:gd name="connsiteX89" fmla="*/ 590604 w 3770142"/>
              <a:gd name="connsiteY89" fmla="*/ 3252991 h 3770142"/>
              <a:gd name="connsiteX90" fmla="*/ 552125 w 3770142"/>
              <a:gd name="connsiteY90" fmla="*/ 3218018 h 3770142"/>
              <a:gd name="connsiteX91" fmla="*/ 517153 w 3770142"/>
              <a:gd name="connsiteY91" fmla="*/ 3179539 h 3770142"/>
              <a:gd name="connsiteX92" fmla="*/ 684322 w 3770142"/>
              <a:gd name="connsiteY92" fmla="*/ 2885561 h 3770142"/>
              <a:gd name="connsiteX93" fmla="*/ 678775 w 3770142"/>
              <a:gd name="connsiteY93" fmla="*/ 2879457 h 3770142"/>
              <a:gd name="connsiteX94" fmla="*/ 608704 w 3770142"/>
              <a:gd name="connsiteY94" fmla="*/ 2785752 h 3770142"/>
              <a:gd name="connsiteX95" fmla="*/ 280800 w 3770142"/>
              <a:gd name="connsiteY95" fmla="*/ 2871313 h 3770142"/>
              <a:gd name="connsiteX96" fmla="*/ 227518 w 3770142"/>
              <a:gd name="connsiteY96" fmla="*/ 2783608 h 3770142"/>
              <a:gd name="connsiteX97" fmla="*/ 227196 w 3770142"/>
              <a:gd name="connsiteY97" fmla="*/ 2782940 h 3770142"/>
              <a:gd name="connsiteX98" fmla="*/ 467001 w 3770142"/>
              <a:gd name="connsiteY98" fmla="*/ 2539966 h 3770142"/>
              <a:gd name="connsiteX99" fmla="*/ 444650 w 3770142"/>
              <a:gd name="connsiteY99" fmla="*/ 2493567 h 3770142"/>
              <a:gd name="connsiteX100" fmla="*/ 419449 w 3770142"/>
              <a:gd name="connsiteY100" fmla="*/ 2424714 h 3770142"/>
              <a:gd name="connsiteX101" fmla="*/ 78796 w 3770142"/>
              <a:gd name="connsiteY101" fmla="*/ 2422482 h 3770142"/>
              <a:gd name="connsiteX102" fmla="*/ 53024 w 3770142"/>
              <a:gd name="connsiteY102" fmla="*/ 2322250 h 3770142"/>
              <a:gd name="connsiteX103" fmla="*/ 345992 w 3770142"/>
              <a:gd name="connsiteY103" fmla="*/ 2150538 h 3770142"/>
              <a:gd name="connsiteX104" fmla="*/ 329871 w 3770142"/>
              <a:gd name="connsiteY104" fmla="*/ 2044907 h 3770142"/>
              <a:gd name="connsiteX105" fmla="*/ 328956 w 3770142"/>
              <a:gd name="connsiteY105" fmla="*/ 2026791 h 3770142"/>
              <a:gd name="connsiteX106" fmla="*/ 2625 w 3770142"/>
              <a:gd name="connsiteY106" fmla="*/ 1937052 h 3770142"/>
              <a:gd name="connsiteX107" fmla="*/ 0 w 3770142"/>
              <a:gd name="connsiteY107" fmla="*/ 1885071 h 3770142"/>
              <a:gd name="connsiteX108" fmla="*/ 2625 w 3770142"/>
              <a:gd name="connsiteY108" fmla="*/ 1833092 h 3770142"/>
              <a:gd name="connsiteX109" fmla="*/ 328956 w 3770142"/>
              <a:gd name="connsiteY109" fmla="*/ 1743353 h 3770142"/>
              <a:gd name="connsiteX110" fmla="*/ 329871 w 3770142"/>
              <a:gd name="connsiteY110" fmla="*/ 1725236 h 3770142"/>
              <a:gd name="connsiteX111" fmla="*/ 345992 w 3770142"/>
              <a:gd name="connsiteY111" fmla="*/ 1619605 h 3770142"/>
              <a:gd name="connsiteX112" fmla="*/ 53024 w 3770142"/>
              <a:gd name="connsiteY112" fmla="*/ 1447893 h 3770142"/>
              <a:gd name="connsiteX113" fmla="*/ 78796 w 3770142"/>
              <a:gd name="connsiteY113" fmla="*/ 1347661 h 3770142"/>
              <a:gd name="connsiteX114" fmla="*/ 419449 w 3770142"/>
              <a:gd name="connsiteY114" fmla="*/ 1345430 h 3770142"/>
              <a:gd name="connsiteX115" fmla="*/ 444650 w 3770142"/>
              <a:gd name="connsiteY115" fmla="*/ 1276575 h 3770142"/>
              <a:gd name="connsiteX116" fmla="*/ 467001 w 3770142"/>
              <a:gd name="connsiteY116" fmla="*/ 1230177 h 3770142"/>
              <a:gd name="connsiteX117" fmla="*/ 227196 w 3770142"/>
              <a:gd name="connsiteY117" fmla="*/ 987203 h 3770142"/>
              <a:gd name="connsiteX118" fmla="*/ 227518 w 3770142"/>
              <a:gd name="connsiteY118" fmla="*/ 986534 h 3770142"/>
              <a:gd name="connsiteX119" fmla="*/ 280800 w 3770142"/>
              <a:gd name="connsiteY119" fmla="*/ 898830 h 3770142"/>
              <a:gd name="connsiteX120" fmla="*/ 608703 w 3770142"/>
              <a:gd name="connsiteY120" fmla="*/ 984392 h 3770142"/>
              <a:gd name="connsiteX121" fmla="*/ 678775 w 3770142"/>
              <a:gd name="connsiteY121" fmla="*/ 890686 h 3770142"/>
              <a:gd name="connsiteX122" fmla="*/ 684322 w 3770142"/>
              <a:gd name="connsiteY122" fmla="*/ 884582 h 3770142"/>
              <a:gd name="connsiteX123" fmla="*/ 517152 w 3770142"/>
              <a:gd name="connsiteY123" fmla="*/ 590604 h 3770142"/>
              <a:gd name="connsiteX124" fmla="*/ 552125 w 3770142"/>
              <a:gd name="connsiteY124" fmla="*/ 552125 h 3770142"/>
              <a:gd name="connsiteX125" fmla="*/ 590604 w 3770142"/>
              <a:gd name="connsiteY125" fmla="*/ 517152 h 3770142"/>
              <a:gd name="connsiteX126" fmla="*/ 884582 w 3770142"/>
              <a:gd name="connsiteY126" fmla="*/ 684322 h 3770142"/>
              <a:gd name="connsiteX127" fmla="*/ 890685 w 3770142"/>
              <a:gd name="connsiteY127" fmla="*/ 678775 h 3770142"/>
              <a:gd name="connsiteX128" fmla="*/ 984392 w 3770142"/>
              <a:gd name="connsiteY128" fmla="*/ 608703 h 3770142"/>
              <a:gd name="connsiteX129" fmla="*/ 898830 w 3770142"/>
              <a:gd name="connsiteY129" fmla="*/ 280800 h 3770142"/>
              <a:gd name="connsiteX130" fmla="*/ 986534 w 3770142"/>
              <a:gd name="connsiteY130" fmla="*/ 227518 h 3770142"/>
              <a:gd name="connsiteX131" fmla="*/ 987203 w 3770142"/>
              <a:gd name="connsiteY131" fmla="*/ 227196 h 3770142"/>
              <a:gd name="connsiteX132" fmla="*/ 1230177 w 3770142"/>
              <a:gd name="connsiteY132" fmla="*/ 467001 h 3770142"/>
              <a:gd name="connsiteX133" fmla="*/ 1276575 w 3770142"/>
              <a:gd name="connsiteY133" fmla="*/ 444650 h 3770142"/>
              <a:gd name="connsiteX134" fmla="*/ 1345430 w 3770142"/>
              <a:gd name="connsiteY134" fmla="*/ 419449 h 3770142"/>
              <a:gd name="connsiteX135" fmla="*/ 1347661 w 3770142"/>
              <a:gd name="connsiteY135" fmla="*/ 78796 h 3770142"/>
              <a:gd name="connsiteX136" fmla="*/ 1447893 w 3770142"/>
              <a:gd name="connsiteY136" fmla="*/ 53024 h 3770142"/>
              <a:gd name="connsiteX137" fmla="*/ 1619605 w 3770142"/>
              <a:gd name="connsiteY137" fmla="*/ 345992 h 3770142"/>
              <a:gd name="connsiteX138" fmla="*/ 1725236 w 3770142"/>
              <a:gd name="connsiteY138" fmla="*/ 329871 h 3770142"/>
              <a:gd name="connsiteX139" fmla="*/ 1743353 w 3770142"/>
              <a:gd name="connsiteY139" fmla="*/ 328956 h 3770142"/>
              <a:gd name="connsiteX140" fmla="*/ 1833092 w 3770142"/>
              <a:gd name="connsiteY140" fmla="*/ 2625 h 3770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3770142" h="3770142">
                <a:moveTo>
                  <a:pt x="1879796" y="536334"/>
                </a:moveTo>
                <a:cubicBezTo>
                  <a:pt x="1134908" y="536334"/>
                  <a:pt x="531057" y="1140185"/>
                  <a:pt x="531057" y="1885073"/>
                </a:cubicBezTo>
                <a:cubicBezTo>
                  <a:pt x="531057" y="2629961"/>
                  <a:pt x="1134908" y="3233812"/>
                  <a:pt x="1879796" y="3233812"/>
                </a:cubicBezTo>
                <a:cubicBezTo>
                  <a:pt x="2624684" y="3233812"/>
                  <a:pt x="3228535" y="2629961"/>
                  <a:pt x="3228535" y="1885073"/>
                </a:cubicBezTo>
                <a:cubicBezTo>
                  <a:pt x="3228535" y="1140185"/>
                  <a:pt x="2624684" y="536334"/>
                  <a:pt x="1879796" y="536334"/>
                </a:cubicBezTo>
                <a:close/>
                <a:moveTo>
                  <a:pt x="1885071" y="0"/>
                </a:moveTo>
                <a:lnTo>
                  <a:pt x="1937052" y="2625"/>
                </a:lnTo>
                <a:lnTo>
                  <a:pt x="2026791" y="328956"/>
                </a:lnTo>
                <a:lnTo>
                  <a:pt x="2044907" y="329871"/>
                </a:lnTo>
                <a:lnTo>
                  <a:pt x="2150538" y="345992"/>
                </a:lnTo>
                <a:lnTo>
                  <a:pt x="2322250" y="53024"/>
                </a:lnTo>
                <a:lnTo>
                  <a:pt x="2422482" y="78796"/>
                </a:lnTo>
                <a:lnTo>
                  <a:pt x="2424713" y="419449"/>
                </a:lnTo>
                <a:lnTo>
                  <a:pt x="2493567" y="444650"/>
                </a:lnTo>
                <a:lnTo>
                  <a:pt x="2539966" y="467001"/>
                </a:lnTo>
                <a:lnTo>
                  <a:pt x="2782940" y="227196"/>
                </a:lnTo>
                <a:lnTo>
                  <a:pt x="2783608" y="227518"/>
                </a:lnTo>
                <a:lnTo>
                  <a:pt x="2871313" y="280800"/>
                </a:lnTo>
                <a:lnTo>
                  <a:pt x="2785751" y="608704"/>
                </a:lnTo>
                <a:lnTo>
                  <a:pt x="2879457" y="678775"/>
                </a:lnTo>
                <a:lnTo>
                  <a:pt x="2885560" y="684323"/>
                </a:lnTo>
                <a:lnTo>
                  <a:pt x="3179539" y="517153"/>
                </a:lnTo>
                <a:lnTo>
                  <a:pt x="3218018" y="552125"/>
                </a:lnTo>
                <a:lnTo>
                  <a:pt x="3252990" y="590604"/>
                </a:lnTo>
                <a:lnTo>
                  <a:pt x="3085821" y="884583"/>
                </a:lnTo>
                <a:lnTo>
                  <a:pt x="3091367" y="890686"/>
                </a:lnTo>
                <a:lnTo>
                  <a:pt x="3161439" y="984392"/>
                </a:lnTo>
                <a:lnTo>
                  <a:pt x="3489343" y="898830"/>
                </a:lnTo>
                <a:lnTo>
                  <a:pt x="3542624" y="986534"/>
                </a:lnTo>
                <a:lnTo>
                  <a:pt x="3542947" y="987204"/>
                </a:lnTo>
                <a:lnTo>
                  <a:pt x="3303142" y="1230178"/>
                </a:lnTo>
                <a:lnTo>
                  <a:pt x="3325493" y="1276575"/>
                </a:lnTo>
                <a:lnTo>
                  <a:pt x="3350694" y="1345430"/>
                </a:lnTo>
                <a:lnTo>
                  <a:pt x="3691346" y="1347661"/>
                </a:lnTo>
                <a:lnTo>
                  <a:pt x="3717119" y="1447893"/>
                </a:lnTo>
                <a:lnTo>
                  <a:pt x="3424150" y="1619606"/>
                </a:lnTo>
                <a:lnTo>
                  <a:pt x="3440271" y="1725236"/>
                </a:lnTo>
                <a:lnTo>
                  <a:pt x="3441186" y="1743352"/>
                </a:lnTo>
                <a:lnTo>
                  <a:pt x="3767518" y="1833092"/>
                </a:lnTo>
                <a:lnTo>
                  <a:pt x="3770142" y="1885071"/>
                </a:lnTo>
                <a:lnTo>
                  <a:pt x="3767517" y="1937052"/>
                </a:lnTo>
                <a:lnTo>
                  <a:pt x="3441186" y="2026791"/>
                </a:lnTo>
                <a:lnTo>
                  <a:pt x="3440271" y="2044907"/>
                </a:lnTo>
                <a:lnTo>
                  <a:pt x="3424150" y="2150538"/>
                </a:lnTo>
                <a:lnTo>
                  <a:pt x="3717118" y="2322250"/>
                </a:lnTo>
                <a:lnTo>
                  <a:pt x="3691346" y="2422482"/>
                </a:lnTo>
                <a:lnTo>
                  <a:pt x="3350693" y="2424714"/>
                </a:lnTo>
                <a:lnTo>
                  <a:pt x="3325493" y="2493567"/>
                </a:lnTo>
                <a:lnTo>
                  <a:pt x="3303141" y="2539965"/>
                </a:lnTo>
                <a:lnTo>
                  <a:pt x="3542947" y="2782939"/>
                </a:lnTo>
                <a:lnTo>
                  <a:pt x="3542624" y="2783608"/>
                </a:lnTo>
                <a:lnTo>
                  <a:pt x="3489342" y="2871313"/>
                </a:lnTo>
                <a:lnTo>
                  <a:pt x="3161439" y="2785751"/>
                </a:lnTo>
                <a:lnTo>
                  <a:pt x="3091367" y="2879457"/>
                </a:lnTo>
                <a:lnTo>
                  <a:pt x="3085820" y="2885560"/>
                </a:lnTo>
                <a:lnTo>
                  <a:pt x="3252990" y="3179538"/>
                </a:lnTo>
                <a:lnTo>
                  <a:pt x="3218018" y="3218018"/>
                </a:lnTo>
                <a:lnTo>
                  <a:pt x="3179538" y="3252990"/>
                </a:lnTo>
                <a:lnTo>
                  <a:pt x="2885560" y="3085821"/>
                </a:lnTo>
                <a:lnTo>
                  <a:pt x="2879457" y="3091367"/>
                </a:lnTo>
                <a:lnTo>
                  <a:pt x="2785751" y="3161439"/>
                </a:lnTo>
                <a:lnTo>
                  <a:pt x="2871313" y="3489342"/>
                </a:lnTo>
                <a:lnTo>
                  <a:pt x="2783608" y="3542624"/>
                </a:lnTo>
                <a:lnTo>
                  <a:pt x="2782939" y="3542947"/>
                </a:lnTo>
                <a:lnTo>
                  <a:pt x="2539965" y="3303141"/>
                </a:lnTo>
                <a:lnTo>
                  <a:pt x="2493567" y="3325493"/>
                </a:lnTo>
                <a:lnTo>
                  <a:pt x="2424713" y="3350693"/>
                </a:lnTo>
                <a:lnTo>
                  <a:pt x="2422482" y="3691346"/>
                </a:lnTo>
                <a:lnTo>
                  <a:pt x="2322250" y="3717118"/>
                </a:lnTo>
                <a:lnTo>
                  <a:pt x="2150538" y="3424150"/>
                </a:lnTo>
                <a:lnTo>
                  <a:pt x="2044907" y="3440271"/>
                </a:lnTo>
                <a:lnTo>
                  <a:pt x="2026791" y="3441186"/>
                </a:lnTo>
                <a:lnTo>
                  <a:pt x="1937052" y="3767517"/>
                </a:lnTo>
                <a:lnTo>
                  <a:pt x="1885071" y="3770142"/>
                </a:lnTo>
                <a:lnTo>
                  <a:pt x="1833092" y="3767518"/>
                </a:lnTo>
                <a:lnTo>
                  <a:pt x="1743352" y="3441186"/>
                </a:lnTo>
                <a:lnTo>
                  <a:pt x="1725236" y="3440271"/>
                </a:lnTo>
                <a:lnTo>
                  <a:pt x="1619606" y="3424150"/>
                </a:lnTo>
                <a:lnTo>
                  <a:pt x="1447893" y="3717119"/>
                </a:lnTo>
                <a:lnTo>
                  <a:pt x="1347661" y="3691346"/>
                </a:lnTo>
                <a:lnTo>
                  <a:pt x="1345430" y="3350694"/>
                </a:lnTo>
                <a:lnTo>
                  <a:pt x="1276575" y="3325493"/>
                </a:lnTo>
                <a:lnTo>
                  <a:pt x="1230178" y="3303142"/>
                </a:lnTo>
                <a:lnTo>
                  <a:pt x="987204" y="3542947"/>
                </a:lnTo>
                <a:lnTo>
                  <a:pt x="986534" y="3542624"/>
                </a:lnTo>
                <a:lnTo>
                  <a:pt x="898830" y="3489343"/>
                </a:lnTo>
                <a:lnTo>
                  <a:pt x="984392" y="3161440"/>
                </a:lnTo>
                <a:lnTo>
                  <a:pt x="890685" y="3091367"/>
                </a:lnTo>
                <a:lnTo>
                  <a:pt x="884583" y="3085821"/>
                </a:lnTo>
                <a:lnTo>
                  <a:pt x="590604" y="3252991"/>
                </a:lnTo>
                <a:lnTo>
                  <a:pt x="552125" y="3218018"/>
                </a:lnTo>
                <a:lnTo>
                  <a:pt x="517153" y="3179539"/>
                </a:lnTo>
                <a:lnTo>
                  <a:pt x="684322" y="2885561"/>
                </a:lnTo>
                <a:lnTo>
                  <a:pt x="678775" y="2879457"/>
                </a:lnTo>
                <a:lnTo>
                  <a:pt x="608704" y="2785752"/>
                </a:lnTo>
                <a:lnTo>
                  <a:pt x="280800" y="2871313"/>
                </a:lnTo>
                <a:lnTo>
                  <a:pt x="227518" y="2783608"/>
                </a:lnTo>
                <a:lnTo>
                  <a:pt x="227196" y="2782940"/>
                </a:lnTo>
                <a:lnTo>
                  <a:pt x="467001" y="2539966"/>
                </a:lnTo>
                <a:lnTo>
                  <a:pt x="444650" y="2493567"/>
                </a:lnTo>
                <a:lnTo>
                  <a:pt x="419449" y="2424714"/>
                </a:lnTo>
                <a:lnTo>
                  <a:pt x="78796" y="2422482"/>
                </a:lnTo>
                <a:lnTo>
                  <a:pt x="53024" y="2322250"/>
                </a:lnTo>
                <a:lnTo>
                  <a:pt x="345992" y="2150538"/>
                </a:lnTo>
                <a:lnTo>
                  <a:pt x="329871" y="2044907"/>
                </a:lnTo>
                <a:lnTo>
                  <a:pt x="328956" y="2026791"/>
                </a:lnTo>
                <a:lnTo>
                  <a:pt x="2625" y="1937052"/>
                </a:lnTo>
                <a:lnTo>
                  <a:pt x="0" y="1885071"/>
                </a:lnTo>
                <a:lnTo>
                  <a:pt x="2625" y="1833092"/>
                </a:lnTo>
                <a:lnTo>
                  <a:pt x="328956" y="1743353"/>
                </a:lnTo>
                <a:lnTo>
                  <a:pt x="329871" y="1725236"/>
                </a:lnTo>
                <a:lnTo>
                  <a:pt x="345992" y="1619605"/>
                </a:lnTo>
                <a:lnTo>
                  <a:pt x="53024" y="1447893"/>
                </a:lnTo>
                <a:lnTo>
                  <a:pt x="78796" y="1347661"/>
                </a:lnTo>
                <a:lnTo>
                  <a:pt x="419449" y="1345430"/>
                </a:lnTo>
                <a:lnTo>
                  <a:pt x="444650" y="1276575"/>
                </a:lnTo>
                <a:lnTo>
                  <a:pt x="467001" y="1230177"/>
                </a:lnTo>
                <a:lnTo>
                  <a:pt x="227196" y="987203"/>
                </a:lnTo>
                <a:lnTo>
                  <a:pt x="227518" y="986534"/>
                </a:lnTo>
                <a:lnTo>
                  <a:pt x="280800" y="898830"/>
                </a:lnTo>
                <a:lnTo>
                  <a:pt x="608703" y="984392"/>
                </a:lnTo>
                <a:lnTo>
                  <a:pt x="678775" y="890686"/>
                </a:lnTo>
                <a:lnTo>
                  <a:pt x="684322" y="884582"/>
                </a:lnTo>
                <a:lnTo>
                  <a:pt x="517152" y="590604"/>
                </a:lnTo>
                <a:lnTo>
                  <a:pt x="552125" y="552125"/>
                </a:lnTo>
                <a:lnTo>
                  <a:pt x="590604" y="517152"/>
                </a:lnTo>
                <a:lnTo>
                  <a:pt x="884582" y="684322"/>
                </a:lnTo>
                <a:lnTo>
                  <a:pt x="890685" y="678775"/>
                </a:lnTo>
                <a:lnTo>
                  <a:pt x="984392" y="608703"/>
                </a:lnTo>
                <a:lnTo>
                  <a:pt x="898830" y="280800"/>
                </a:lnTo>
                <a:lnTo>
                  <a:pt x="986534" y="227518"/>
                </a:lnTo>
                <a:lnTo>
                  <a:pt x="987203" y="227196"/>
                </a:lnTo>
                <a:lnTo>
                  <a:pt x="1230177" y="467001"/>
                </a:lnTo>
                <a:lnTo>
                  <a:pt x="1276575" y="444650"/>
                </a:lnTo>
                <a:lnTo>
                  <a:pt x="1345430" y="419449"/>
                </a:lnTo>
                <a:lnTo>
                  <a:pt x="1347661" y="78796"/>
                </a:lnTo>
                <a:lnTo>
                  <a:pt x="1447893" y="53024"/>
                </a:lnTo>
                <a:lnTo>
                  <a:pt x="1619605" y="345992"/>
                </a:lnTo>
                <a:lnTo>
                  <a:pt x="1725236" y="329871"/>
                </a:lnTo>
                <a:lnTo>
                  <a:pt x="1743353" y="328956"/>
                </a:lnTo>
                <a:lnTo>
                  <a:pt x="1833092" y="2625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8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7" t="34482" r="72666" b="48706"/>
          <a:stretch>
            <a:fillRect/>
          </a:stretch>
        </p:blipFill>
        <p:spPr>
          <a:xfrm>
            <a:off x="1307780" y="2364799"/>
            <a:ext cx="2024770" cy="1152940"/>
          </a:xfrm>
          <a:custGeom>
            <a:avLst/>
            <a:gdLst>
              <a:gd name="connsiteX0" fmla="*/ 1518578 w 2024770"/>
              <a:gd name="connsiteY0" fmla="*/ 0 h 1152940"/>
              <a:gd name="connsiteX1" fmla="*/ 1990728 w 2024770"/>
              <a:gd name="connsiteY1" fmla="*/ 89788 h 1152940"/>
              <a:gd name="connsiteX2" fmla="*/ 2024770 w 2024770"/>
              <a:gd name="connsiteY2" fmla="*/ 106147 h 1152940"/>
              <a:gd name="connsiteX3" fmla="*/ 1922062 w 2024770"/>
              <a:gd name="connsiteY3" fmla="*/ 155504 h 1152940"/>
              <a:gd name="connsiteX4" fmla="*/ 1527492 w 2024770"/>
              <a:gd name="connsiteY4" fmla="*/ 556109 h 1152940"/>
              <a:gd name="connsiteX5" fmla="*/ 1518578 w 2024770"/>
              <a:gd name="connsiteY5" fmla="*/ 576470 h 1152940"/>
              <a:gd name="connsiteX6" fmla="*/ 1518578 w 2024770"/>
              <a:gd name="connsiteY6" fmla="*/ 576471 h 1152940"/>
              <a:gd name="connsiteX7" fmla="*/ 1518578 w 2024770"/>
              <a:gd name="connsiteY7" fmla="*/ 576472 h 1152940"/>
              <a:gd name="connsiteX8" fmla="*/ 1509665 w 2024770"/>
              <a:gd name="connsiteY8" fmla="*/ 596832 h 1152940"/>
              <a:gd name="connsiteX9" fmla="*/ 1115094 w 2024770"/>
              <a:gd name="connsiteY9" fmla="*/ 997436 h 1152940"/>
              <a:gd name="connsiteX10" fmla="*/ 1012385 w 2024770"/>
              <a:gd name="connsiteY10" fmla="*/ 1046793 h 1152940"/>
              <a:gd name="connsiteX11" fmla="*/ 978343 w 2024770"/>
              <a:gd name="connsiteY11" fmla="*/ 1063152 h 1152940"/>
              <a:gd name="connsiteX12" fmla="*/ 506193 w 2024770"/>
              <a:gd name="connsiteY12" fmla="*/ 1152940 h 1152940"/>
              <a:gd name="connsiteX13" fmla="*/ 34043 w 2024770"/>
              <a:gd name="connsiteY13" fmla="*/ 1063152 h 1152940"/>
              <a:gd name="connsiteX14" fmla="*/ 0 w 2024770"/>
              <a:gd name="connsiteY14" fmla="*/ 1046793 h 1152940"/>
              <a:gd name="connsiteX15" fmla="*/ 102709 w 2024770"/>
              <a:gd name="connsiteY15" fmla="*/ 997436 h 1152940"/>
              <a:gd name="connsiteX16" fmla="*/ 497280 w 2024770"/>
              <a:gd name="connsiteY16" fmla="*/ 596832 h 1152940"/>
              <a:gd name="connsiteX17" fmla="*/ 506193 w 2024770"/>
              <a:gd name="connsiteY17" fmla="*/ 576472 h 1152940"/>
              <a:gd name="connsiteX18" fmla="*/ 506194 w 2024770"/>
              <a:gd name="connsiteY18" fmla="*/ 576471 h 1152940"/>
              <a:gd name="connsiteX19" fmla="*/ 506193 w 2024770"/>
              <a:gd name="connsiteY19" fmla="*/ 576470 h 1152940"/>
              <a:gd name="connsiteX20" fmla="*/ 515107 w 2024770"/>
              <a:gd name="connsiteY20" fmla="*/ 556109 h 1152940"/>
              <a:gd name="connsiteX21" fmla="*/ 909677 w 2024770"/>
              <a:gd name="connsiteY21" fmla="*/ 155504 h 1152940"/>
              <a:gd name="connsiteX22" fmla="*/ 1012385 w 2024770"/>
              <a:gd name="connsiteY22" fmla="*/ 106147 h 1152940"/>
              <a:gd name="connsiteX23" fmla="*/ 1046428 w 2024770"/>
              <a:gd name="connsiteY23" fmla="*/ 89788 h 1152940"/>
              <a:gd name="connsiteX24" fmla="*/ 1518578 w 2024770"/>
              <a:gd name="connsiteY24" fmla="*/ 0 h 115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24770" h="1152940">
                <a:moveTo>
                  <a:pt x="1518578" y="0"/>
                </a:moveTo>
                <a:cubicBezTo>
                  <a:pt x="1687741" y="0"/>
                  <a:pt x="1847895" y="32246"/>
                  <a:pt x="1990728" y="89788"/>
                </a:cubicBezTo>
                <a:lnTo>
                  <a:pt x="2024770" y="106147"/>
                </a:lnTo>
                <a:lnTo>
                  <a:pt x="1922062" y="155504"/>
                </a:lnTo>
                <a:cubicBezTo>
                  <a:pt x="1748248" y="253681"/>
                  <a:pt x="1610155" y="392708"/>
                  <a:pt x="1527492" y="556109"/>
                </a:cubicBezTo>
                <a:lnTo>
                  <a:pt x="1518578" y="576470"/>
                </a:lnTo>
                <a:lnTo>
                  <a:pt x="1518578" y="576471"/>
                </a:lnTo>
                <a:lnTo>
                  <a:pt x="1518578" y="576472"/>
                </a:lnTo>
                <a:lnTo>
                  <a:pt x="1509665" y="596832"/>
                </a:lnTo>
                <a:cubicBezTo>
                  <a:pt x="1427001" y="760233"/>
                  <a:pt x="1288908" y="899260"/>
                  <a:pt x="1115094" y="997436"/>
                </a:cubicBezTo>
                <a:lnTo>
                  <a:pt x="1012385" y="1046793"/>
                </a:lnTo>
                <a:lnTo>
                  <a:pt x="978343" y="1063152"/>
                </a:lnTo>
                <a:cubicBezTo>
                  <a:pt x="835510" y="1120694"/>
                  <a:pt x="675356" y="1152940"/>
                  <a:pt x="506193" y="1152940"/>
                </a:cubicBezTo>
                <a:cubicBezTo>
                  <a:pt x="337030" y="1152940"/>
                  <a:pt x="176875" y="1120694"/>
                  <a:pt x="34043" y="1063152"/>
                </a:cubicBezTo>
                <a:lnTo>
                  <a:pt x="0" y="1046793"/>
                </a:lnTo>
                <a:lnTo>
                  <a:pt x="102709" y="997436"/>
                </a:lnTo>
                <a:cubicBezTo>
                  <a:pt x="276523" y="899260"/>
                  <a:pt x="414616" y="760233"/>
                  <a:pt x="497280" y="596832"/>
                </a:cubicBezTo>
                <a:lnTo>
                  <a:pt x="506193" y="576472"/>
                </a:lnTo>
                <a:lnTo>
                  <a:pt x="506194" y="576471"/>
                </a:lnTo>
                <a:lnTo>
                  <a:pt x="506193" y="576470"/>
                </a:lnTo>
                <a:lnTo>
                  <a:pt x="515107" y="556109"/>
                </a:lnTo>
                <a:cubicBezTo>
                  <a:pt x="597770" y="392708"/>
                  <a:pt x="735863" y="253681"/>
                  <a:pt x="909677" y="155504"/>
                </a:cubicBezTo>
                <a:lnTo>
                  <a:pt x="1012385" y="106147"/>
                </a:lnTo>
                <a:lnTo>
                  <a:pt x="1046428" y="89788"/>
                </a:lnTo>
                <a:cubicBezTo>
                  <a:pt x="1189260" y="32246"/>
                  <a:pt x="1349415" y="0"/>
                  <a:pt x="1518578" y="0"/>
                </a:cubicBezTo>
                <a:close/>
              </a:path>
            </a:pathLst>
          </a:cu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4" t="34482" r="56059" b="48706"/>
          <a:stretch>
            <a:fillRect/>
          </a:stretch>
        </p:blipFill>
        <p:spPr>
          <a:xfrm>
            <a:off x="3332550" y="2364799"/>
            <a:ext cx="2024770" cy="1152940"/>
          </a:xfrm>
          <a:custGeom>
            <a:avLst/>
            <a:gdLst>
              <a:gd name="connsiteX0" fmla="*/ 1518578 w 2024770"/>
              <a:gd name="connsiteY0" fmla="*/ 0 h 1152940"/>
              <a:gd name="connsiteX1" fmla="*/ 1990728 w 2024770"/>
              <a:gd name="connsiteY1" fmla="*/ 89788 h 1152940"/>
              <a:gd name="connsiteX2" fmla="*/ 2024770 w 2024770"/>
              <a:gd name="connsiteY2" fmla="*/ 106147 h 1152940"/>
              <a:gd name="connsiteX3" fmla="*/ 1922062 w 2024770"/>
              <a:gd name="connsiteY3" fmla="*/ 155504 h 1152940"/>
              <a:gd name="connsiteX4" fmla="*/ 1527492 w 2024770"/>
              <a:gd name="connsiteY4" fmla="*/ 556109 h 1152940"/>
              <a:gd name="connsiteX5" fmla="*/ 1518578 w 2024770"/>
              <a:gd name="connsiteY5" fmla="*/ 576470 h 1152940"/>
              <a:gd name="connsiteX6" fmla="*/ 1518578 w 2024770"/>
              <a:gd name="connsiteY6" fmla="*/ 576471 h 1152940"/>
              <a:gd name="connsiteX7" fmla="*/ 1518578 w 2024770"/>
              <a:gd name="connsiteY7" fmla="*/ 576472 h 1152940"/>
              <a:gd name="connsiteX8" fmla="*/ 1509665 w 2024770"/>
              <a:gd name="connsiteY8" fmla="*/ 596832 h 1152940"/>
              <a:gd name="connsiteX9" fmla="*/ 1115094 w 2024770"/>
              <a:gd name="connsiteY9" fmla="*/ 997436 h 1152940"/>
              <a:gd name="connsiteX10" fmla="*/ 1012385 w 2024770"/>
              <a:gd name="connsiteY10" fmla="*/ 1046793 h 1152940"/>
              <a:gd name="connsiteX11" fmla="*/ 978343 w 2024770"/>
              <a:gd name="connsiteY11" fmla="*/ 1063152 h 1152940"/>
              <a:gd name="connsiteX12" fmla="*/ 506193 w 2024770"/>
              <a:gd name="connsiteY12" fmla="*/ 1152940 h 1152940"/>
              <a:gd name="connsiteX13" fmla="*/ 34043 w 2024770"/>
              <a:gd name="connsiteY13" fmla="*/ 1063152 h 1152940"/>
              <a:gd name="connsiteX14" fmla="*/ 0 w 2024770"/>
              <a:gd name="connsiteY14" fmla="*/ 1046793 h 1152940"/>
              <a:gd name="connsiteX15" fmla="*/ 102709 w 2024770"/>
              <a:gd name="connsiteY15" fmla="*/ 997436 h 1152940"/>
              <a:gd name="connsiteX16" fmla="*/ 497280 w 2024770"/>
              <a:gd name="connsiteY16" fmla="*/ 596832 h 1152940"/>
              <a:gd name="connsiteX17" fmla="*/ 506193 w 2024770"/>
              <a:gd name="connsiteY17" fmla="*/ 576472 h 1152940"/>
              <a:gd name="connsiteX18" fmla="*/ 506194 w 2024770"/>
              <a:gd name="connsiteY18" fmla="*/ 576471 h 1152940"/>
              <a:gd name="connsiteX19" fmla="*/ 506193 w 2024770"/>
              <a:gd name="connsiteY19" fmla="*/ 576470 h 1152940"/>
              <a:gd name="connsiteX20" fmla="*/ 515107 w 2024770"/>
              <a:gd name="connsiteY20" fmla="*/ 556109 h 1152940"/>
              <a:gd name="connsiteX21" fmla="*/ 909677 w 2024770"/>
              <a:gd name="connsiteY21" fmla="*/ 155504 h 1152940"/>
              <a:gd name="connsiteX22" fmla="*/ 1012385 w 2024770"/>
              <a:gd name="connsiteY22" fmla="*/ 106147 h 1152940"/>
              <a:gd name="connsiteX23" fmla="*/ 1046428 w 2024770"/>
              <a:gd name="connsiteY23" fmla="*/ 89788 h 1152940"/>
              <a:gd name="connsiteX24" fmla="*/ 1518578 w 2024770"/>
              <a:gd name="connsiteY24" fmla="*/ 0 h 115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24770" h="1152940">
                <a:moveTo>
                  <a:pt x="1518578" y="0"/>
                </a:moveTo>
                <a:cubicBezTo>
                  <a:pt x="1687741" y="0"/>
                  <a:pt x="1847895" y="32246"/>
                  <a:pt x="1990728" y="89788"/>
                </a:cubicBezTo>
                <a:lnTo>
                  <a:pt x="2024770" y="106147"/>
                </a:lnTo>
                <a:lnTo>
                  <a:pt x="1922062" y="155504"/>
                </a:lnTo>
                <a:cubicBezTo>
                  <a:pt x="1748248" y="253681"/>
                  <a:pt x="1610155" y="392708"/>
                  <a:pt x="1527492" y="556109"/>
                </a:cubicBezTo>
                <a:lnTo>
                  <a:pt x="1518578" y="576470"/>
                </a:lnTo>
                <a:lnTo>
                  <a:pt x="1518578" y="576471"/>
                </a:lnTo>
                <a:lnTo>
                  <a:pt x="1518578" y="576472"/>
                </a:lnTo>
                <a:lnTo>
                  <a:pt x="1509665" y="596832"/>
                </a:lnTo>
                <a:cubicBezTo>
                  <a:pt x="1427001" y="760233"/>
                  <a:pt x="1288908" y="899260"/>
                  <a:pt x="1115094" y="997436"/>
                </a:cubicBezTo>
                <a:lnTo>
                  <a:pt x="1012385" y="1046793"/>
                </a:lnTo>
                <a:lnTo>
                  <a:pt x="978343" y="1063152"/>
                </a:lnTo>
                <a:cubicBezTo>
                  <a:pt x="835510" y="1120694"/>
                  <a:pt x="675356" y="1152940"/>
                  <a:pt x="506193" y="1152940"/>
                </a:cubicBezTo>
                <a:cubicBezTo>
                  <a:pt x="337030" y="1152940"/>
                  <a:pt x="176875" y="1120694"/>
                  <a:pt x="34043" y="1063152"/>
                </a:cubicBezTo>
                <a:lnTo>
                  <a:pt x="0" y="1046793"/>
                </a:lnTo>
                <a:lnTo>
                  <a:pt x="102709" y="997436"/>
                </a:lnTo>
                <a:cubicBezTo>
                  <a:pt x="276523" y="899260"/>
                  <a:pt x="414616" y="760233"/>
                  <a:pt x="497280" y="596832"/>
                </a:cubicBezTo>
                <a:lnTo>
                  <a:pt x="506193" y="576472"/>
                </a:lnTo>
                <a:lnTo>
                  <a:pt x="506194" y="576471"/>
                </a:lnTo>
                <a:lnTo>
                  <a:pt x="506193" y="576470"/>
                </a:lnTo>
                <a:lnTo>
                  <a:pt x="515107" y="556109"/>
                </a:lnTo>
                <a:cubicBezTo>
                  <a:pt x="597770" y="392708"/>
                  <a:pt x="735863" y="253681"/>
                  <a:pt x="909677" y="155504"/>
                </a:cubicBezTo>
                <a:lnTo>
                  <a:pt x="1012385" y="106147"/>
                </a:lnTo>
                <a:lnTo>
                  <a:pt x="1046428" y="89788"/>
                </a:lnTo>
                <a:cubicBezTo>
                  <a:pt x="1189260" y="32246"/>
                  <a:pt x="1349415" y="0"/>
                  <a:pt x="1518578" y="0"/>
                </a:cubicBezTo>
                <a:close/>
              </a:path>
            </a:pathLst>
          </a:cu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1" t="34482" r="39451" b="48706"/>
          <a:stretch>
            <a:fillRect/>
          </a:stretch>
        </p:blipFill>
        <p:spPr>
          <a:xfrm>
            <a:off x="5357320" y="2364799"/>
            <a:ext cx="2024770" cy="1152940"/>
          </a:xfrm>
          <a:custGeom>
            <a:avLst/>
            <a:gdLst>
              <a:gd name="connsiteX0" fmla="*/ 1518578 w 2024770"/>
              <a:gd name="connsiteY0" fmla="*/ 0 h 1152940"/>
              <a:gd name="connsiteX1" fmla="*/ 1990728 w 2024770"/>
              <a:gd name="connsiteY1" fmla="*/ 89788 h 1152940"/>
              <a:gd name="connsiteX2" fmla="*/ 2024770 w 2024770"/>
              <a:gd name="connsiteY2" fmla="*/ 106147 h 1152940"/>
              <a:gd name="connsiteX3" fmla="*/ 1922062 w 2024770"/>
              <a:gd name="connsiteY3" fmla="*/ 155504 h 1152940"/>
              <a:gd name="connsiteX4" fmla="*/ 1527492 w 2024770"/>
              <a:gd name="connsiteY4" fmla="*/ 556109 h 1152940"/>
              <a:gd name="connsiteX5" fmla="*/ 1518578 w 2024770"/>
              <a:gd name="connsiteY5" fmla="*/ 576470 h 1152940"/>
              <a:gd name="connsiteX6" fmla="*/ 1518578 w 2024770"/>
              <a:gd name="connsiteY6" fmla="*/ 576471 h 1152940"/>
              <a:gd name="connsiteX7" fmla="*/ 1518578 w 2024770"/>
              <a:gd name="connsiteY7" fmla="*/ 576472 h 1152940"/>
              <a:gd name="connsiteX8" fmla="*/ 1509665 w 2024770"/>
              <a:gd name="connsiteY8" fmla="*/ 596832 h 1152940"/>
              <a:gd name="connsiteX9" fmla="*/ 1115094 w 2024770"/>
              <a:gd name="connsiteY9" fmla="*/ 997436 h 1152940"/>
              <a:gd name="connsiteX10" fmla="*/ 1012385 w 2024770"/>
              <a:gd name="connsiteY10" fmla="*/ 1046793 h 1152940"/>
              <a:gd name="connsiteX11" fmla="*/ 978343 w 2024770"/>
              <a:gd name="connsiteY11" fmla="*/ 1063152 h 1152940"/>
              <a:gd name="connsiteX12" fmla="*/ 506193 w 2024770"/>
              <a:gd name="connsiteY12" fmla="*/ 1152940 h 1152940"/>
              <a:gd name="connsiteX13" fmla="*/ 34043 w 2024770"/>
              <a:gd name="connsiteY13" fmla="*/ 1063152 h 1152940"/>
              <a:gd name="connsiteX14" fmla="*/ 0 w 2024770"/>
              <a:gd name="connsiteY14" fmla="*/ 1046793 h 1152940"/>
              <a:gd name="connsiteX15" fmla="*/ 102709 w 2024770"/>
              <a:gd name="connsiteY15" fmla="*/ 997436 h 1152940"/>
              <a:gd name="connsiteX16" fmla="*/ 497280 w 2024770"/>
              <a:gd name="connsiteY16" fmla="*/ 596832 h 1152940"/>
              <a:gd name="connsiteX17" fmla="*/ 506193 w 2024770"/>
              <a:gd name="connsiteY17" fmla="*/ 576472 h 1152940"/>
              <a:gd name="connsiteX18" fmla="*/ 506194 w 2024770"/>
              <a:gd name="connsiteY18" fmla="*/ 576471 h 1152940"/>
              <a:gd name="connsiteX19" fmla="*/ 506193 w 2024770"/>
              <a:gd name="connsiteY19" fmla="*/ 576470 h 1152940"/>
              <a:gd name="connsiteX20" fmla="*/ 515107 w 2024770"/>
              <a:gd name="connsiteY20" fmla="*/ 556109 h 1152940"/>
              <a:gd name="connsiteX21" fmla="*/ 909677 w 2024770"/>
              <a:gd name="connsiteY21" fmla="*/ 155504 h 1152940"/>
              <a:gd name="connsiteX22" fmla="*/ 1012385 w 2024770"/>
              <a:gd name="connsiteY22" fmla="*/ 106147 h 1152940"/>
              <a:gd name="connsiteX23" fmla="*/ 1046428 w 2024770"/>
              <a:gd name="connsiteY23" fmla="*/ 89788 h 1152940"/>
              <a:gd name="connsiteX24" fmla="*/ 1518578 w 2024770"/>
              <a:gd name="connsiteY24" fmla="*/ 0 h 115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24770" h="1152940">
                <a:moveTo>
                  <a:pt x="1518578" y="0"/>
                </a:moveTo>
                <a:cubicBezTo>
                  <a:pt x="1687741" y="0"/>
                  <a:pt x="1847895" y="32246"/>
                  <a:pt x="1990728" y="89788"/>
                </a:cubicBezTo>
                <a:lnTo>
                  <a:pt x="2024770" y="106147"/>
                </a:lnTo>
                <a:lnTo>
                  <a:pt x="1922062" y="155504"/>
                </a:lnTo>
                <a:cubicBezTo>
                  <a:pt x="1748248" y="253681"/>
                  <a:pt x="1610155" y="392708"/>
                  <a:pt x="1527492" y="556109"/>
                </a:cubicBezTo>
                <a:lnTo>
                  <a:pt x="1518578" y="576470"/>
                </a:lnTo>
                <a:lnTo>
                  <a:pt x="1518578" y="576471"/>
                </a:lnTo>
                <a:lnTo>
                  <a:pt x="1518578" y="576472"/>
                </a:lnTo>
                <a:lnTo>
                  <a:pt x="1509665" y="596832"/>
                </a:lnTo>
                <a:cubicBezTo>
                  <a:pt x="1427001" y="760233"/>
                  <a:pt x="1288908" y="899260"/>
                  <a:pt x="1115094" y="997436"/>
                </a:cubicBezTo>
                <a:lnTo>
                  <a:pt x="1012385" y="1046793"/>
                </a:lnTo>
                <a:lnTo>
                  <a:pt x="978343" y="1063152"/>
                </a:lnTo>
                <a:cubicBezTo>
                  <a:pt x="835510" y="1120694"/>
                  <a:pt x="675356" y="1152940"/>
                  <a:pt x="506193" y="1152940"/>
                </a:cubicBezTo>
                <a:cubicBezTo>
                  <a:pt x="337030" y="1152940"/>
                  <a:pt x="176875" y="1120694"/>
                  <a:pt x="34043" y="1063152"/>
                </a:cubicBezTo>
                <a:lnTo>
                  <a:pt x="0" y="1046793"/>
                </a:lnTo>
                <a:lnTo>
                  <a:pt x="102709" y="997436"/>
                </a:lnTo>
                <a:cubicBezTo>
                  <a:pt x="276523" y="899260"/>
                  <a:pt x="414616" y="760233"/>
                  <a:pt x="497280" y="596832"/>
                </a:cubicBezTo>
                <a:lnTo>
                  <a:pt x="506193" y="576472"/>
                </a:lnTo>
                <a:lnTo>
                  <a:pt x="506194" y="576471"/>
                </a:lnTo>
                <a:lnTo>
                  <a:pt x="506193" y="576470"/>
                </a:lnTo>
                <a:lnTo>
                  <a:pt x="515107" y="556109"/>
                </a:lnTo>
                <a:cubicBezTo>
                  <a:pt x="597770" y="392708"/>
                  <a:pt x="735863" y="253681"/>
                  <a:pt x="909677" y="155504"/>
                </a:cubicBezTo>
                <a:lnTo>
                  <a:pt x="1012385" y="106147"/>
                </a:lnTo>
                <a:lnTo>
                  <a:pt x="1046428" y="89788"/>
                </a:lnTo>
                <a:cubicBezTo>
                  <a:pt x="1189260" y="32246"/>
                  <a:pt x="1349415" y="0"/>
                  <a:pt x="1518578" y="0"/>
                </a:cubicBezTo>
                <a:close/>
              </a:path>
            </a:pathLst>
          </a:cu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49" t="34482" r="22844" b="48706"/>
          <a:stretch>
            <a:fillRect/>
          </a:stretch>
        </p:blipFill>
        <p:spPr>
          <a:xfrm>
            <a:off x="7382090" y="2364799"/>
            <a:ext cx="2024770" cy="1152940"/>
          </a:xfrm>
          <a:custGeom>
            <a:avLst/>
            <a:gdLst>
              <a:gd name="connsiteX0" fmla="*/ 1518578 w 2024770"/>
              <a:gd name="connsiteY0" fmla="*/ 0 h 1152940"/>
              <a:gd name="connsiteX1" fmla="*/ 1990728 w 2024770"/>
              <a:gd name="connsiteY1" fmla="*/ 89788 h 1152940"/>
              <a:gd name="connsiteX2" fmla="*/ 2024770 w 2024770"/>
              <a:gd name="connsiteY2" fmla="*/ 106147 h 1152940"/>
              <a:gd name="connsiteX3" fmla="*/ 1922062 w 2024770"/>
              <a:gd name="connsiteY3" fmla="*/ 155504 h 1152940"/>
              <a:gd name="connsiteX4" fmla="*/ 1527492 w 2024770"/>
              <a:gd name="connsiteY4" fmla="*/ 556109 h 1152940"/>
              <a:gd name="connsiteX5" fmla="*/ 1518578 w 2024770"/>
              <a:gd name="connsiteY5" fmla="*/ 576470 h 1152940"/>
              <a:gd name="connsiteX6" fmla="*/ 1518578 w 2024770"/>
              <a:gd name="connsiteY6" fmla="*/ 576471 h 1152940"/>
              <a:gd name="connsiteX7" fmla="*/ 1518578 w 2024770"/>
              <a:gd name="connsiteY7" fmla="*/ 576472 h 1152940"/>
              <a:gd name="connsiteX8" fmla="*/ 1509665 w 2024770"/>
              <a:gd name="connsiteY8" fmla="*/ 596832 h 1152940"/>
              <a:gd name="connsiteX9" fmla="*/ 1115094 w 2024770"/>
              <a:gd name="connsiteY9" fmla="*/ 997436 h 1152940"/>
              <a:gd name="connsiteX10" fmla="*/ 1012386 w 2024770"/>
              <a:gd name="connsiteY10" fmla="*/ 1046793 h 1152940"/>
              <a:gd name="connsiteX11" fmla="*/ 978343 w 2024770"/>
              <a:gd name="connsiteY11" fmla="*/ 1063152 h 1152940"/>
              <a:gd name="connsiteX12" fmla="*/ 506193 w 2024770"/>
              <a:gd name="connsiteY12" fmla="*/ 1152940 h 1152940"/>
              <a:gd name="connsiteX13" fmla="*/ 34043 w 2024770"/>
              <a:gd name="connsiteY13" fmla="*/ 1063152 h 1152940"/>
              <a:gd name="connsiteX14" fmla="*/ 0 w 2024770"/>
              <a:gd name="connsiteY14" fmla="*/ 1046793 h 1152940"/>
              <a:gd name="connsiteX15" fmla="*/ 102709 w 2024770"/>
              <a:gd name="connsiteY15" fmla="*/ 997436 h 1152940"/>
              <a:gd name="connsiteX16" fmla="*/ 497280 w 2024770"/>
              <a:gd name="connsiteY16" fmla="*/ 596832 h 1152940"/>
              <a:gd name="connsiteX17" fmla="*/ 506194 w 2024770"/>
              <a:gd name="connsiteY17" fmla="*/ 576472 h 1152940"/>
              <a:gd name="connsiteX18" fmla="*/ 506194 w 2024770"/>
              <a:gd name="connsiteY18" fmla="*/ 576471 h 1152940"/>
              <a:gd name="connsiteX19" fmla="*/ 506194 w 2024770"/>
              <a:gd name="connsiteY19" fmla="*/ 576470 h 1152940"/>
              <a:gd name="connsiteX20" fmla="*/ 515107 w 2024770"/>
              <a:gd name="connsiteY20" fmla="*/ 556109 h 1152940"/>
              <a:gd name="connsiteX21" fmla="*/ 909677 w 2024770"/>
              <a:gd name="connsiteY21" fmla="*/ 155504 h 1152940"/>
              <a:gd name="connsiteX22" fmla="*/ 1012386 w 2024770"/>
              <a:gd name="connsiteY22" fmla="*/ 106147 h 1152940"/>
              <a:gd name="connsiteX23" fmla="*/ 1046428 w 2024770"/>
              <a:gd name="connsiteY23" fmla="*/ 89788 h 1152940"/>
              <a:gd name="connsiteX24" fmla="*/ 1518578 w 2024770"/>
              <a:gd name="connsiteY24" fmla="*/ 0 h 115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24770" h="1152940">
                <a:moveTo>
                  <a:pt x="1518578" y="0"/>
                </a:moveTo>
                <a:cubicBezTo>
                  <a:pt x="1687741" y="0"/>
                  <a:pt x="1847896" y="32246"/>
                  <a:pt x="1990728" y="89788"/>
                </a:cubicBezTo>
                <a:lnTo>
                  <a:pt x="2024770" y="106147"/>
                </a:lnTo>
                <a:lnTo>
                  <a:pt x="1922062" y="155504"/>
                </a:lnTo>
                <a:cubicBezTo>
                  <a:pt x="1748248" y="253681"/>
                  <a:pt x="1610156" y="392708"/>
                  <a:pt x="1527492" y="556109"/>
                </a:cubicBezTo>
                <a:lnTo>
                  <a:pt x="1518578" y="576470"/>
                </a:lnTo>
                <a:lnTo>
                  <a:pt x="1518578" y="576471"/>
                </a:lnTo>
                <a:lnTo>
                  <a:pt x="1518578" y="576472"/>
                </a:lnTo>
                <a:lnTo>
                  <a:pt x="1509665" y="596832"/>
                </a:lnTo>
                <a:cubicBezTo>
                  <a:pt x="1427001" y="760233"/>
                  <a:pt x="1288908" y="899260"/>
                  <a:pt x="1115094" y="997436"/>
                </a:cubicBezTo>
                <a:lnTo>
                  <a:pt x="1012386" y="1046793"/>
                </a:lnTo>
                <a:lnTo>
                  <a:pt x="978343" y="1063152"/>
                </a:lnTo>
                <a:cubicBezTo>
                  <a:pt x="835511" y="1120694"/>
                  <a:pt x="675356" y="1152940"/>
                  <a:pt x="506193" y="1152940"/>
                </a:cubicBezTo>
                <a:cubicBezTo>
                  <a:pt x="337030" y="1152940"/>
                  <a:pt x="176875" y="1120694"/>
                  <a:pt x="34043" y="1063152"/>
                </a:cubicBezTo>
                <a:lnTo>
                  <a:pt x="0" y="1046793"/>
                </a:lnTo>
                <a:lnTo>
                  <a:pt x="102709" y="997436"/>
                </a:lnTo>
                <a:cubicBezTo>
                  <a:pt x="276523" y="899260"/>
                  <a:pt x="414616" y="760233"/>
                  <a:pt x="497280" y="596832"/>
                </a:cubicBezTo>
                <a:lnTo>
                  <a:pt x="506194" y="576472"/>
                </a:lnTo>
                <a:lnTo>
                  <a:pt x="506194" y="576471"/>
                </a:lnTo>
                <a:lnTo>
                  <a:pt x="506194" y="576470"/>
                </a:lnTo>
                <a:lnTo>
                  <a:pt x="515107" y="556109"/>
                </a:lnTo>
                <a:cubicBezTo>
                  <a:pt x="597770" y="392708"/>
                  <a:pt x="735863" y="253681"/>
                  <a:pt x="909677" y="155504"/>
                </a:cubicBezTo>
                <a:lnTo>
                  <a:pt x="1012386" y="106147"/>
                </a:lnTo>
                <a:lnTo>
                  <a:pt x="1046428" y="89788"/>
                </a:lnTo>
                <a:cubicBezTo>
                  <a:pt x="1189260" y="32246"/>
                  <a:pt x="1349415" y="0"/>
                  <a:pt x="1518578" y="0"/>
                </a:cubicBezTo>
                <a:close/>
              </a:path>
            </a:pathLst>
          </a:custGeom>
        </p:spPr>
      </p:pic>
      <p:sp>
        <p:nvSpPr>
          <p:cNvPr id="60" name="任意多边形: 形状 59"/>
          <p:cNvSpPr/>
          <p:nvPr/>
        </p:nvSpPr>
        <p:spPr>
          <a:xfrm>
            <a:off x="801589" y="2364798"/>
            <a:ext cx="9111465" cy="1152940"/>
          </a:xfrm>
          <a:custGeom>
            <a:avLst/>
            <a:gdLst>
              <a:gd name="connsiteX0" fmla="*/ 8605271 w 9111465"/>
              <a:gd name="connsiteY0" fmla="*/ 106147 h 1152940"/>
              <a:gd name="connsiteX1" fmla="*/ 8707980 w 9111465"/>
              <a:gd name="connsiteY1" fmla="*/ 155504 h 1152940"/>
              <a:gd name="connsiteX2" fmla="*/ 9102551 w 9111465"/>
              <a:gd name="connsiteY2" fmla="*/ 556109 h 1152940"/>
              <a:gd name="connsiteX3" fmla="*/ 9111465 w 9111465"/>
              <a:gd name="connsiteY3" fmla="*/ 576471 h 1152940"/>
              <a:gd name="connsiteX4" fmla="*/ 9102551 w 9111465"/>
              <a:gd name="connsiteY4" fmla="*/ 596832 h 1152940"/>
              <a:gd name="connsiteX5" fmla="*/ 8707980 w 9111465"/>
              <a:gd name="connsiteY5" fmla="*/ 997436 h 1152940"/>
              <a:gd name="connsiteX6" fmla="*/ 8605271 w 9111465"/>
              <a:gd name="connsiteY6" fmla="*/ 1046793 h 1152940"/>
              <a:gd name="connsiteX7" fmla="*/ 8571229 w 9111465"/>
              <a:gd name="connsiteY7" fmla="*/ 1063152 h 1152940"/>
              <a:gd name="connsiteX8" fmla="*/ 8099079 w 9111465"/>
              <a:gd name="connsiteY8" fmla="*/ 1152940 h 1152940"/>
              <a:gd name="connsiteX9" fmla="*/ 7626929 w 9111465"/>
              <a:gd name="connsiteY9" fmla="*/ 1063152 h 1152940"/>
              <a:gd name="connsiteX10" fmla="*/ 7592887 w 9111465"/>
              <a:gd name="connsiteY10" fmla="*/ 1046793 h 1152940"/>
              <a:gd name="connsiteX11" fmla="*/ 7695595 w 9111465"/>
              <a:gd name="connsiteY11" fmla="*/ 997436 h 1152940"/>
              <a:gd name="connsiteX12" fmla="*/ 8090166 w 9111465"/>
              <a:gd name="connsiteY12" fmla="*/ 596832 h 1152940"/>
              <a:gd name="connsiteX13" fmla="*/ 8099079 w 9111465"/>
              <a:gd name="connsiteY13" fmla="*/ 576472 h 1152940"/>
              <a:gd name="connsiteX14" fmla="*/ 8099080 w 9111465"/>
              <a:gd name="connsiteY14" fmla="*/ 576471 h 1152940"/>
              <a:gd name="connsiteX15" fmla="*/ 8099079 w 9111465"/>
              <a:gd name="connsiteY15" fmla="*/ 576470 h 1152940"/>
              <a:gd name="connsiteX16" fmla="*/ 8107993 w 9111465"/>
              <a:gd name="connsiteY16" fmla="*/ 556109 h 1152940"/>
              <a:gd name="connsiteX17" fmla="*/ 8502563 w 9111465"/>
              <a:gd name="connsiteY17" fmla="*/ 155504 h 1152940"/>
              <a:gd name="connsiteX18" fmla="*/ 7086694 w 9111465"/>
              <a:gd name="connsiteY18" fmla="*/ 0 h 1152940"/>
              <a:gd name="connsiteX19" fmla="*/ 7558844 w 9111465"/>
              <a:gd name="connsiteY19" fmla="*/ 89788 h 1152940"/>
              <a:gd name="connsiteX20" fmla="*/ 7592887 w 9111465"/>
              <a:gd name="connsiteY20" fmla="*/ 106147 h 1152940"/>
              <a:gd name="connsiteX21" fmla="*/ 7490178 w 9111465"/>
              <a:gd name="connsiteY21" fmla="*/ 155504 h 1152940"/>
              <a:gd name="connsiteX22" fmla="*/ 7095608 w 9111465"/>
              <a:gd name="connsiteY22" fmla="*/ 556109 h 1152940"/>
              <a:gd name="connsiteX23" fmla="*/ 7086695 w 9111465"/>
              <a:gd name="connsiteY23" fmla="*/ 576470 h 1152940"/>
              <a:gd name="connsiteX24" fmla="*/ 7086694 w 9111465"/>
              <a:gd name="connsiteY24" fmla="*/ 576471 h 1152940"/>
              <a:gd name="connsiteX25" fmla="*/ 7086695 w 9111465"/>
              <a:gd name="connsiteY25" fmla="*/ 576472 h 1152940"/>
              <a:gd name="connsiteX26" fmla="*/ 7077781 w 9111465"/>
              <a:gd name="connsiteY26" fmla="*/ 596832 h 1152940"/>
              <a:gd name="connsiteX27" fmla="*/ 6683210 w 9111465"/>
              <a:gd name="connsiteY27" fmla="*/ 997436 h 1152940"/>
              <a:gd name="connsiteX28" fmla="*/ 6580501 w 9111465"/>
              <a:gd name="connsiteY28" fmla="*/ 1046793 h 1152940"/>
              <a:gd name="connsiteX29" fmla="*/ 6546459 w 9111465"/>
              <a:gd name="connsiteY29" fmla="*/ 1063152 h 1152940"/>
              <a:gd name="connsiteX30" fmla="*/ 6074309 w 9111465"/>
              <a:gd name="connsiteY30" fmla="*/ 1152940 h 1152940"/>
              <a:gd name="connsiteX31" fmla="*/ 5602159 w 9111465"/>
              <a:gd name="connsiteY31" fmla="*/ 1063152 h 1152940"/>
              <a:gd name="connsiteX32" fmla="*/ 5568116 w 9111465"/>
              <a:gd name="connsiteY32" fmla="*/ 1046793 h 1152940"/>
              <a:gd name="connsiteX33" fmla="*/ 5670825 w 9111465"/>
              <a:gd name="connsiteY33" fmla="*/ 997436 h 1152940"/>
              <a:gd name="connsiteX34" fmla="*/ 6065396 w 9111465"/>
              <a:gd name="connsiteY34" fmla="*/ 596832 h 1152940"/>
              <a:gd name="connsiteX35" fmla="*/ 6074309 w 9111465"/>
              <a:gd name="connsiteY35" fmla="*/ 576472 h 1152940"/>
              <a:gd name="connsiteX36" fmla="*/ 6074310 w 9111465"/>
              <a:gd name="connsiteY36" fmla="*/ 576471 h 1152940"/>
              <a:gd name="connsiteX37" fmla="*/ 6074309 w 9111465"/>
              <a:gd name="connsiteY37" fmla="*/ 576470 h 1152940"/>
              <a:gd name="connsiteX38" fmla="*/ 6083223 w 9111465"/>
              <a:gd name="connsiteY38" fmla="*/ 556109 h 1152940"/>
              <a:gd name="connsiteX39" fmla="*/ 6477793 w 9111465"/>
              <a:gd name="connsiteY39" fmla="*/ 155504 h 1152940"/>
              <a:gd name="connsiteX40" fmla="*/ 6580501 w 9111465"/>
              <a:gd name="connsiteY40" fmla="*/ 106147 h 1152940"/>
              <a:gd name="connsiteX41" fmla="*/ 6614544 w 9111465"/>
              <a:gd name="connsiteY41" fmla="*/ 89788 h 1152940"/>
              <a:gd name="connsiteX42" fmla="*/ 7086694 w 9111465"/>
              <a:gd name="connsiteY42" fmla="*/ 0 h 1152940"/>
              <a:gd name="connsiteX43" fmla="*/ 5061924 w 9111465"/>
              <a:gd name="connsiteY43" fmla="*/ 0 h 1152940"/>
              <a:gd name="connsiteX44" fmla="*/ 5534074 w 9111465"/>
              <a:gd name="connsiteY44" fmla="*/ 89788 h 1152940"/>
              <a:gd name="connsiteX45" fmla="*/ 5568116 w 9111465"/>
              <a:gd name="connsiteY45" fmla="*/ 106147 h 1152940"/>
              <a:gd name="connsiteX46" fmla="*/ 5465408 w 9111465"/>
              <a:gd name="connsiteY46" fmla="*/ 155504 h 1152940"/>
              <a:gd name="connsiteX47" fmla="*/ 5070838 w 9111465"/>
              <a:gd name="connsiteY47" fmla="*/ 556109 h 1152940"/>
              <a:gd name="connsiteX48" fmla="*/ 5061924 w 9111465"/>
              <a:gd name="connsiteY48" fmla="*/ 576470 h 1152940"/>
              <a:gd name="connsiteX49" fmla="*/ 5061924 w 9111465"/>
              <a:gd name="connsiteY49" fmla="*/ 576471 h 1152940"/>
              <a:gd name="connsiteX50" fmla="*/ 5061924 w 9111465"/>
              <a:gd name="connsiteY50" fmla="*/ 576472 h 1152940"/>
              <a:gd name="connsiteX51" fmla="*/ 5053011 w 9111465"/>
              <a:gd name="connsiteY51" fmla="*/ 596832 h 1152940"/>
              <a:gd name="connsiteX52" fmla="*/ 4658440 w 9111465"/>
              <a:gd name="connsiteY52" fmla="*/ 997436 h 1152940"/>
              <a:gd name="connsiteX53" fmla="*/ 4555731 w 9111465"/>
              <a:gd name="connsiteY53" fmla="*/ 1046793 h 1152940"/>
              <a:gd name="connsiteX54" fmla="*/ 4521689 w 9111465"/>
              <a:gd name="connsiteY54" fmla="*/ 1063152 h 1152940"/>
              <a:gd name="connsiteX55" fmla="*/ 4049539 w 9111465"/>
              <a:gd name="connsiteY55" fmla="*/ 1152940 h 1152940"/>
              <a:gd name="connsiteX56" fmla="*/ 3577389 w 9111465"/>
              <a:gd name="connsiteY56" fmla="*/ 1063152 h 1152940"/>
              <a:gd name="connsiteX57" fmla="*/ 3543346 w 9111465"/>
              <a:gd name="connsiteY57" fmla="*/ 1046793 h 1152940"/>
              <a:gd name="connsiteX58" fmla="*/ 3646055 w 9111465"/>
              <a:gd name="connsiteY58" fmla="*/ 997436 h 1152940"/>
              <a:gd name="connsiteX59" fmla="*/ 4040626 w 9111465"/>
              <a:gd name="connsiteY59" fmla="*/ 596832 h 1152940"/>
              <a:gd name="connsiteX60" fmla="*/ 4049539 w 9111465"/>
              <a:gd name="connsiteY60" fmla="*/ 576472 h 1152940"/>
              <a:gd name="connsiteX61" fmla="*/ 4049540 w 9111465"/>
              <a:gd name="connsiteY61" fmla="*/ 576471 h 1152940"/>
              <a:gd name="connsiteX62" fmla="*/ 4049539 w 9111465"/>
              <a:gd name="connsiteY62" fmla="*/ 576470 h 1152940"/>
              <a:gd name="connsiteX63" fmla="*/ 4058453 w 9111465"/>
              <a:gd name="connsiteY63" fmla="*/ 556109 h 1152940"/>
              <a:gd name="connsiteX64" fmla="*/ 4453023 w 9111465"/>
              <a:gd name="connsiteY64" fmla="*/ 155504 h 1152940"/>
              <a:gd name="connsiteX65" fmla="*/ 4555731 w 9111465"/>
              <a:gd name="connsiteY65" fmla="*/ 106147 h 1152940"/>
              <a:gd name="connsiteX66" fmla="*/ 4589774 w 9111465"/>
              <a:gd name="connsiteY66" fmla="*/ 89788 h 1152940"/>
              <a:gd name="connsiteX67" fmla="*/ 5061924 w 9111465"/>
              <a:gd name="connsiteY67" fmla="*/ 0 h 1152940"/>
              <a:gd name="connsiteX68" fmla="*/ 3037155 w 9111465"/>
              <a:gd name="connsiteY68" fmla="*/ 0 h 1152940"/>
              <a:gd name="connsiteX69" fmla="*/ 3509304 w 9111465"/>
              <a:gd name="connsiteY69" fmla="*/ 89788 h 1152940"/>
              <a:gd name="connsiteX70" fmla="*/ 3543346 w 9111465"/>
              <a:gd name="connsiteY70" fmla="*/ 106147 h 1152940"/>
              <a:gd name="connsiteX71" fmla="*/ 3440638 w 9111465"/>
              <a:gd name="connsiteY71" fmla="*/ 155504 h 1152940"/>
              <a:gd name="connsiteX72" fmla="*/ 3046069 w 9111465"/>
              <a:gd name="connsiteY72" fmla="*/ 556109 h 1152940"/>
              <a:gd name="connsiteX73" fmla="*/ 3037155 w 9111465"/>
              <a:gd name="connsiteY73" fmla="*/ 576470 h 1152940"/>
              <a:gd name="connsiteX74" fmla="*/ 3037155 w 9111465"/>
              <a:gd name="connsiteY74" fmla="*/ 576471 h 1152940"/>
              <a:gd name="connsiteX75" fmla="*/ 3037155 w 9111465"/>
              <a:gd name="connsiteY75" fmla="*/ 576472 h 1152940"/>
              <a:gd name="connsiteX76" fmla="*/ 3028242 w 9111465"/>
              <a:gd name="connsiteY76" fmla="*/ 596832 h 1152940"/>
              <a:gd name="connsiteX77" fmla="*/ 2633671 w 9111465"/>
              <a:gd name="connsiteY77" fmla="*/ 997436 h 1152940"/>
              <a:gd name="connsiteX78" fmla="*/ 2530962 w 9111465"/>
              <a:gd name="connsiteY78" fmla="*/ 1046793 h 1152940"/>
              <a:gd name="connsiteX79" fmla="*/ 2496920 w 9111465"/>
              <a:gd name="connsiteY79" fmla="*/ 1063152 h 1152940"/>
              <a:gd name="connsiteX80" fmla="*/ 2024770 w 9111465"/>
              <a:gd name="connsiteY80" fmla="*/ 1152940 h 1152940"/>
              <a:gd name="connsiteX81" fmla="*/ 1552620 w 9111465"/>
              <a:gd name="connsiteY81" fmla="*/ 1063152 h 1152940"/>
              <a:gd name="connsiteX82" fmla="*/ 1518576 w 9111465"/>
              <a:gd name="connsiteY82" fmla="*/ 1046793 h 1152940"/>
              <a:gd name="connsiteX83" fmla="*/ 1621286 w 9111465"/>
              <a:gd name="connsiteY83" fmla="*/ 997436 h 1152940"/>
              <a:gd name="connsiteX84" fmla="*/ 2015857 w 9111465"/>
              <a:gd name="connsiteY84" fmla="*/ 596832 h 1152940"/>
              <a:gd name="connsiteX85" fmla="*/ 2024770 w 9111465"/>
              <a:gd name="connsiteY85" fmla="*/ 576472 h 1152940"/>
              <a:gd name="connsiteX86" fmla="*/ 2024771 w 9111465"/>
              <a:gd name="connsiteY86" fmla="*/ 576471 h 1152940"/>
              <a:gd name="connsiteX87" fmla="*/ 2024770 w 9111465"/>
              <a:gd name="connsiteY87" fmla="*/ 576470 h 1152940"/>
              <a:gd name="connsiteX88" fmla="*/ 2033684 w 9111465"/>
              <a:gd name="connsiteY88" fmla="*/ 556109 h 1152940"/>
              <a:gd name="connsiteX89" fmla="*/ 2428253 w 9111465"/>
              <a:gd name="connsiteY89" fmla="*/ 155504 h 1152940"/>
              <a:gd name="connsiteX90" fmla="*/ 2530962 w 9111465"/>
              <a:gd name="connsiteY90" fmla="*/ 106147 h 1152940"/>
              <a:gd name="connsiteX91" fmla="*/ 2565004 w 9111465"/>
              <a:gd name="connsiteY91" fmla="*/ 89788 h 1152940"/>
              <a:gd name="connsiteX92" fmla="*/ 3037155 w 9111465"/>
              <a:gd name="connsiteY92" fmla="*/ 0 h 1152940"/>
              <a:gd name="connsiteX93" fmla="*/ 1012385 w 9111465"/>
              <a:gd name="connsiteY93" fmla="*/ 0 h 1152940"/>
              <a:gd name="connsiteX94" fmla="*/ 1484535 w 9111465"/>
              <a:gd name="connsiteY94" fmla="*/ 89788 h 1152940"/>
              <a:gd name="connsiteX95" fmla="*/ 1518576 w 9111465"/>
              <a:gd name="connsiteY95" fmla="*/ 106147 h 1152940"/>
              <a:gd name="connsiteX96" fmla="*/ 1415869 w 9111465"/>
              <a:gd name="connsiteY96" fmla="*/ 155504 h 1152940"/>
              <a:gd name="connsiteX97" fmla="*/ 1021299 w 9111465"/>
              <a:gd name="connsiteY97" fmla="*/ 556109 h 1152940"/>
              <a:gd name="connsiteX98" fmla="*/ 1012385 w 9111465"/>
              <a:gd name="connsiteY98" fmla="*/ 576470 h 1152940"/>
              <a:gd name="connsiteX99" fmla="*/ 1012385 w 9111465"/>
              <a:gd name="connsiteY99" fmla="*/ 576471 h 1152940"/>
              <a:gd name="connsiteX100" fmla="*/ 1012385 w 9111465"/>
              <a:gd name="connsiteY100" fmla="*/ 576472 h 1152940"/>
              <a:gd name="connsiteX101" fmla="*/ 1003472 w 9111465"/>
              <a:gd name="connsiteY101" fmla="*/ 596832 h 1152940"/>
              <a:gd name="connsiteX102" fmla="*/ 608901 w 9111465"/>
              <a:gd name="connsiteY102" fmla="*/ 997436 h 1152940"/>
              <a:gd name="connsiteX103" fmla="*/ 506192 w 9111465"/>
              <a:gd name="connsiteY103" fmla="*/ 1046793 h 1152940"/>
              <a:gd name="connsiteX104" fmla="*/ 403484 w 9111465"/>
              <a:gd name="connsiteY104" fmla="*/ 997436 h 1152940"/>
              <a:gd name="connsiteX105" fmla="*/ 8914 w 9111465"/>
              <a:gd name="connsiteY105" fmla="*/ 596832 h 1152940"/>
              <a:gd name="connsiteX106" fmla="*/ 0 w 9111465"/>
              <a:gd name="connsiteY106" fmla="*/ 576471 h 1152940"/>
              <a:gd name="connsiteX107" fmla="*/ 8914 w 9111465"/>
              <a:gd name="connsiteY107" fmla="*/ 556109 h 1152940"/>
              <a:gd name="connsiteX108" fmla="*/ 403484 w 9111465"/>
              <a:gd name="connsiteY108" fmla="*/ 155504 h 1152940"/>
              <a:gd name="connsiteX109" fmla="*/ 506192 w 9111465"/>
              <a:gd name="connsiteY109" fmla="*/ 106147 h 1152940"/>
              <a:gd name="connsiteX110" fmla="*/ 540235 w 9111465"/>
              <a:gd name="connsiteY110" fmla="*/ 89788 h 1152940"/>
              <a:gd name="connsiteX111" fmla="*/ 1012385 w 9111465"/>
              <a:gd name="connsiteY111" fmla="*/ 0 h 115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9111465" h="1152940">
                <a:moveTo>
                  <a:pt x="8605271" y="106147"/>
                </a:moveTo>
                <a:lnTo>
                  <a:pt x="8707980" y="155504"/>
                </a:lnTo>
                <a:cubicBezTo>
                  <a:pt x="8881794" y="253681"/>
                  <a:pt x="9019887" y="392708"/>
                  <a:pt x="9102551" y="556109"/>
                </a:cubicBezTo>
                <a:lnTo>
                  <a:pt x="9111465" y="576471"/>
                </a:lnTo>
                <a:lnTo>
                  <a:pt x="9102551" y="596832"/>
                </a:lnTo>
                <a:cubicBezTo>
                  <a:pt x="9019887" y="760233"/>
                  <a:pt x="8881794" y="899260"/>
                  <a:pt x="8707980" y="997436"/>
                </a:cubicBezTo>
                <a:lnTo>
                  <a:pt x="8605271" y="1046793"/>
                </a:lnTo>
                <a:lnTo>
                  <a:pt x="8571229" y="1063152"/>
                </a:lnTo>
                <a:cubicBezTo>
                  <a:pt x="8428397" y="1120694"/>
                  <a:pt x="8268242" y="1152940"/>
                  <a:pt x="8099079" y="1152940"/>
                </a:cubicBezTo>
                <a:cubicBezTo>
                  <a:pt x="7929916" y="1152940"/>
                  <a:pt x="7769761" y="1120694"/>
                  <a:pt x="7626929" y="1063152"/>
                </a:cubicBezTo>
                <a:lnTo>
                  <a:pt x="7592887" y="1046793"/>
                </a:lnTo>
                <a:lnTo>
                  <a:pt x="7695595" y="997436"/>
                </a:lnTo>
                <a:cubicBezTo>
                  <a:pt x="7869409" y="899260"/>
                  <a:pt x="8007502" y="760233"/>
                  <a:pt x="8090166" y="596832"/>
                </a:cubicBezTo>
                <a:lnTo>
                  <a:pt x="8099079" y="576472"/>
                </a:lnTo>
                <a:lnTo>
                  <a:pt x="8099080" y="576471"/>
                </a:lnTo>
                <a:lnTo>
                  <a:pt x="8099079" y="576470"/>
                </a:lnTo>
                <a:lnTo>
                  <a:pt x="8107993" y="556109"/>
                </a:lnTo>
                <a:cubicBezTo>
                  <a:pt x="8190657" y="392708"/>
                  <a:pt x="8328749" y="253681"/>
                  <a:pt x="8502563" y="155504"/>
                </a:cubicBezTo>
                <a:close/>
                <a:moveTo>
                  <a:pt x="7086694" y="0"/>
                </a:moveTo>
                <a:cubicBezTo>
                  <a:pt x="7255857" y="0"/>
                  <a:pt x="7416012" y="32246"/>
                  <a:pt x="7558844" y="89788"/>
                </a:cubicBezTo>
                <a:lnTo>
                  <a:pt x="7592887" y="106147"/>
                </a:lnTo>
                <a:lnTo>
                  <a:pt x="7490178" y="155504"/>
                </a:lnTo>
                <a:cubicBezTo>
                  <a:pt x="7316364" y="253681"/>
                  <a:pt x="7178271" y="392708"/>
                  <a:pt x="7095608" y="556109"/>
                </a:cubicBezTo>
                <a:lnTo>
                  <a:pt x="7086695" y="576470"/>
                </a:lnTo>
                <a:lnTo>
                  <a:pt x="7086694" y="576471"/>
                </a:lnTo>
                <a:lnTo>
                  <a:pt x="7086695" y="576472"/>
                </a:lnTo>
                <a:lnTo>
                  <a:pt x="7077781" y="596832"/>
                </a:lnTo>
                <a:cubicBezTo>
                  <a:pt x="6995117" y="760233"/>
                  <a:pt x="6857024" y="899260"/>
                  <a:pt x="6683210" y="997436"/>
                </a:cubicBezTo>
                <a:lnTo>
                  <a:pt x="6580501" y="1046793"/>
                </a:lnTo>
                <a:lnTo>
                  <a:pt x="6546459" y="1063152"/>
                </a:lnTo>
                <a:cubicBezTo>
                  <a:pt x="6403626" y="1120694"/>
                  <a:pt x="6243472" y="1152940"/>
                  <a:pt x="6074309" y="1152940"/>
                </a:cubicBezTo>
                <a:cubicBezTo>
                  <a:pt x="5905146" y="1152940"/>
                  <a:pt x="5744991" y="1120694"/>
                  <a:pt x="5602159" y="1063152"/>
                </a:cubicBezTo>
                <a:lnTo>
                  <a:pt x="5568116" y="1046793"/>
                </a:lnTo>
                <a:lnTo>
                  <a:pt x="5670825" y="997436"/>
                </a:lnTo>
                <a:cubicBezTo>
                  <a:pt x="5844639" y="899260"/>
                  <a:pt x="5982732" y="760233"/>
                  <a:pt x="6065396" y="596832"/>
                </a:cubicBezTo>
                <a:lnTo>
                  <a:pt x="6074309" y="576472"/>
                </a:lnTo>
                <a:lnTo>
                  <a:pt x="6074310" y="576471"/>
                </a:lnTo>
                <a:lnTo>
                  <a:pt x="6074309" y="576470"/>
                </a:lnTo>
                <a:lnTo>
                  <a:pt x="6083223" y="556109"/>
                </a:lnTo>
                <a:cubicBezTo>
                  <a:pt x="6165886" y="392708"/>
                  <a:pt x="6303979" y="253681"/>
                  <a:pt x="6477793" y="155504"/>
                </a:cubicBezTo>
                <a:lnTo>
                  <a:pt x="6580501" y="106147"/>
                </a:lnTo>
                <a:lnTo>
                  <a:pt x="6614544" y="89788"/>
                </a:lnTo>
                <a:cubicBezTo>
                  <a:pt x="6757376" y="32246"/>
                  <a:pt x="6917531" y="0"/>
                  <a:pt x="7086694" y="0"/>
                </a:cubicBezTo>
                <a:close/>
                <a:moveTo>
                  <a:pt x="5061924" y="0"/>
                </a:moveTo>
                <a:cubicBezTo>
                  <a:pt x="5231087" y="0"/>
                  <a:pt x="5391241" y="32246"/>
                  <a:pt x="5534074" y="89788"/>
                </a:cubicBezTo>
                <a:lnTo>
                  <a:pt x="5568116" y="106147"/>
                </a:lnTo>
                <a:lnTo>
                  <a:pt x="5465408" y="155504"/>
                </a:lnTo>
                <a:cubicBezTo>
                  <a:pt x="5291594" y="253681"/>
                  <a:pt x="5153501" y="392708"/>
                  <a:pt x="5070838" y="556109"/>
                </a:cubicBezTo>
                <a:lnTo>
                  <a:pt x="5061924" y="576470"/>
                </a:lnTo>
                <a:lnTo>
                  <a:pt x="5061924" y="576471"/>
                </a:lnTo>
                <a:lnTo>
                  <a:pt x="5061924" y="576472"/>
                </a:lnTo>
                <a:lnTo>
                  <a:pt x="5053011" y="596832"/>
                </a:lnTo>
                <a:cubicBezTo>
                  <a:pt x="4970347" y="760233"/>
                  <a:pt x="4832254" y="899260"/>
                  <a:pt x="4658440" y="997436"/>
                </a:cubicBezTo>
                <a:lnTo>
                  <a:pt x="4555731" y="1046793"/>
                </a:lnTo>
                <a:lnTo>
                  <a:pt x="4521689" y="1063152"/>
                </a:lnTo>
                <a:cubicBezTo>
                  <a:pt x="4378856" y="1120694"/>
                  <a:pt x="4218702" y="1152940"/>
                  <a:pt x="4049539" y="1152940"/>
                </a:cubicBezTo>
                <a:cubicBezTo>
                  <a:pt x="3880376" y="1152940"/>
                  <a:pt x="3720221" y="1120694"/>
                  <a:pt x="3577389" y="1063152"/>
                </a:cubicBezTo>
                <a:lnTo>
                  <a:pt x="3543346" y="1046793"/>
                </a:lnTo>
                <a:lnTo>
                  <a:pt x="3646055" y="997436"/>
                </a:lnTo>
                <a:cubicBezTo>
                  <a:pt x="3819869" y="899260"/>
                  <a:pt x="3957962" y="760233"/>
                  <a:pt x="4040626" y="596832"/>
                </a:cubicBezTo>
                <a:lnTo>
                  <a:pt x="4049539" y="576472"/>
                </a:lnTo>
                <a:lnTo>
                  <a:pt x="4049540" y="576471"/>
                </a:lnTo>
                <a:lnTo>
                  <a:pt x="4049539" y="576470"/>
                </a:lnTo>
                <a:lnTo>
                  <a:pt x="4058453" y="556109"/>
                </a:lnTo>
                <a:cubicBezTo>
                  <a:pt x="4141116" y="392708"/>
                  <a:pt x="4279209" y="253681"/>
                  <a:pt x="4453023" y="155504"/>
                </a:cubicBezTo>
                <a:lnTo>
                  <a:pt x="4555731" y="106147"/>
                </a:lnTo>
                <a:lnTo>
                  <a:pt x="4589774" y="89788"/>
                </a:lnTo>
                <a:cubicBezTo>
                  <a:pt x="4732606" y="32246"/>
                  <a:pt x="4892761" y="0"/>
                  <a:pt x="5061924" y="0"/>
                </a:cubicBezTo>
                <a:close/>
                <a:moveTo>
                  <a:pt x="3037155" y="0"/>
                </a:moveTo>
                <a:cubicBezTo>
                  <a:pt x="3206318" y="0"/>
                  <a:pt x="3366472" y="32246"/>
                  <a:pt x="3509304" y="89788"/>
                </a:cubicBezTo>
                <a:lnTo>
                  <a:pt x="3543346" y="106147"/>
                </a:lnTo>
                <a:lnTo>
                  <a:pt x="3440638" y="155504"/>
                </a:lnTo>
                <a:cubicBezTo>
                  <a:pt x="3266825" y="253681"/>
                  <a:pt x="3128732" y="392708"/>
                  <a:pt x="3046069" y="556109"/>
                </a:cubicBezTo>
                <a:lnTo>
                  <a:pt x="3037155" y="576470"/>
                </a:lnTo>
                <a:lnTo>
                  <a:pt x="3037155" y="576471"/>
                </a:lnTo>
                <a:lnTo>
                  <a:pt x="3037155" y="576472"/>
                </a:lnTo>
                <a:lnTo>
                  <a:pt x="3028242" y="596832"/>
                </a:lnTo>
                <a:cubicBezTo>
                  <a:pt x="2945578" y="760233"/>
                  <a:pt x="2807485" y="899260"/>
                  <a:pt x="2633671" y="997436"/>
                </a:cubicBezTo>
                <a:lnTo>
                  <a:pt x="2530962" y="1046793"/>
                </a:lnTo>
                <a:lnTo>
                  <a:pt x="2496920" y="1063152"/>
                </a:lnTo>
                <a:cubicBezTo>
                  <a:pt x="2354087" y="1120694"/>
                  <a:pt x="2193933" y="1152940"/>
                  <a:pt x="2024770" y="1152940"/>
                </a:cubicBezTo>
                <a:cubicBezTo>
                  <a:pt x="1855607" y="1152940"/>
                  <a:pt x="1695452" y="1120694"/>
                  <a:pt x="1552620" y="1063152"/>
                </a:cubicBezTo>
                <a:lnTo>
                  <a:pt x="1518576" y="1046793"/>
                </a:lnTo>
                <a:lnTo>
                  <a:pt x="1621286" y="997436"/>
                </a:lnTo>
                <a:cubicBezTo>
                  <a:pt x="1795100" y="899260"/>
                  <a:pt x="1933193" y="760233"/>
                  <a:pt x="2015857" y="596832"/>
                </a:cubicBezTo>
                <a:lnTo>
                  <a:pt x="2024770" y="576472"/>
                </a:lnTo>
                <a:lnTo>
                  <a:pt x="2024771" y="576471"/>
                </a:lnTo>
                <a:lnTo>
                  <a:pt x="2024770" y="576470"/>
                </a:lnTo>
                <a:lnTo>
                  <a:pt x="2033684" y="556109"/>
                </a:lnTo>
                <a:cubicBezTo>
                  <a:pt x="2116347" y="392708"/>
                  <a:pt x="2254440" y="253681"/>
                  <a:pt x="2428253" y="155504"/>
                </a:cubicBezTo>
                <a:lnTo>
                  <a:pt x="2530962" y="106147"/>
                </a:lnTo>
                <a:lnTo>
                  <a:pt x="2565004" y="89788"/>
                </a:lnTo>
                <a:cubicBezTo>
                  <a:pt x="2707837" y="32246"/>
                  <a:pt x="2867992" y="0"/>
                  <a:pt x="3037155" y="0"/>
                </a:cubicBezTo>
                <a:close/>
                <a:moveTo>
                  <a:pt x="1012385" y="0"/>
                </a:moveTo>
                <a:cubicBezTo>
                  <a:pt x="1181548" y="0"/>
                  <a:pt x="1341701" y="32246"/>
                  <a:pt x="1484535" y="89788"/>
                </a:cubicBezTo>
                <a:lnTo>
                  <a:pt x="1518576" y="106147"/>
                </a:lnTo>
                <a:lnTo>
                  <a:pt x="1415869" y="155504"/>
                </a:lnTo>
                <a:cubicBezTo>
                  <a:pt x="1242055" y="253681"/>
                  <a:pt x="1103962" y="392708"/>
                  <a:pt x="1021299" y="556109"/>
                </a:cubicBezTo>
                <a:lnTo>
                  <a:pt x="1012385" y="576470"/>
                </a:lnTo>
                <a:lnTo>
                  <a:pt x="1012385" y="576471"/>
                </a:lnTo>
                <a:lnTo>
                  <a:pt x="1012385" y="576472"/>
                </a:lnTo>
                <a:lnTo>
                  <a:pt x="1003472" y="596832"/>
                </a:lnTo>
                <a:cubicBezTo>
                  <a:pt x="920808" y="760233"/>
                  <a:pt x="782715" y="899260"/>
                  <a:pt x="608901" y="997436"/>
                </a:cubicBezTo>
                <a:lnTo>
                  <a:pt x="506192" y="1046793"/>
                </a:lnTo>
                <a:lnTo>
                  <a:pt x="403484" y="997436"/>
                </a:lnTo>
                <a:cubicBezTo>
                  <a:pt x="229670" y="899260"/>
                  <a:pt x="91577" y="760233"/>
                  <a:pt x="8914" y="596832"/>
                </a:cubicBezTo>
                <a:lnTo>
                  <a:pt x="0" y="576471"/>
                </a:lnTo>
                <a:lnTo>
                  <a:pt x="8914" y="556109"/>
                </a:lnTo>
                <a:cubicBezTo>
                  <a:pt x="91577" y="392708"/>
                  <a:pt x="229670" y="253681"/>
                  <a:pt x="403484" y="155504"/>
                </a:cubicBezTo>
                <a:lnTo>
                  <a:pt x="506192" y="106147"/>
                </a:lnTo>
                <a:lnTo>
                  <a:pt x="540235" y="89788"/>
                </a:lnTo>
                <a:cubicBezTo>
                  <a:pt x="683067" y="32246"/>
                  <a:pt x="843222" y="0"/>
                  <a:pt x="1012385" y="0"/>
                </a:cubicBezTo>
                <a:close/>
              </a:path>
            </a:pathLst>
          </a:custGeom>
          <a:gradFill>
            <a:gsLst>
              <a:gs pos="0">
                <a:srgbClr val="00B050"/>
              </a:gs>
              <a:gs pos="28000">
                <a:srgbClr val="00B0F0"/>
              </a:gs>
              <a:gs pos="57000">
                <a:srgbClr val="0070C0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76865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TM02900771[[fn=切片]]</Template>
  <TotalTime>84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Calibri</vt:lpstr>
      <vt:lpstr>Calibri Light</vt:lpstr>
      <vt:lpstr>Wingdings 2</vt:lpstr>
      <vt:lpstr>HDOfficeLightV0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HUB</dc:creator>
  <cp:lastModifiedBy>HUB</cp:lastModifiedBy>
  <cp:revision>6</cp:revision>
  <dcterms:created xsi:type="dcterms:W3CDTF">2017-05-23T00:41:56Z</dcterms:created>
  <dcterms:modified xsi:type="dcterms:W3CDTF">2017-05-23T09:48:46Z</dcterms:modified>
</cp:coreProperties>
</file>