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1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9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0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797" r:id="rId5"/>
    <p:sldLayoutId id="2147483798" r:id="rId6"/>
    <p:sldLayoutId id="2147483803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9929F829-8AA0-A02E-C442-3170946EF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D4B7E-7CAE-4D8A-A9C2-1CBF57DBE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latin typeface="Eksell Display Large" panose="00000400000000000000" pitchFamily="50" charset="0"/>
              </a:rPr>
              <a:t>School</a:t>
            </a:r>
            <a:r>
              <a:rPr lang="fr-FR" sz="6800">
                <a:latin typeface="Eksell Display Large" panose="00000400000000000000" pitchFamily="50" charset="0"/>
              </a:rPr>
              <a:t>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88588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D5B3E-46AB-4636-94D7-4625AFDC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fr-FR" dirty="0"/>
              <a:t>Main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1449-FC7F-43BC-BA32-8B654232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1" y="3339548"/>
            <a:ext cx="8105139" cy="294389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purpose of our web application is to make easier for admin to manage their human resources within the school system so we designed an app where you can 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Login to you account</a:t>
            </a:r>
          </a:p>
          <a:p>
            <a:pPr lvl="1"/>
            <a:r>
              <a:rPr lang="en-US" sz="1600" dirty="0"/>
              <a:t>Manage Users (Teachers and Students)</a:t>
            </a:r>
          </a:p>
          <a:p>
            <a:pPr lvl="1"/>
            <a:r>
              <a:rPr lang="en-US" sz="1600" dirty="0"/>
              <a:t>Manage Classes</a:t>
            </a:r>
          </a:p>
          <a:p>
            <a:pPr lvl="1"/>
            <a:r>
              <a:rPr lang="en-US" sz="1600" dirty="0"/>
              <a:t>Manage Courses</a:t>
            </a:r>
          </a:p>
          <a:p>
            <a:pPr lvl="1"/>
            <a:r>
              <a:rPr lang="en-US" sz="1600" dirty="0"/>
              <a:t>Manage  Departments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98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24130CD0-77E8-4A9F-AAA6-B1AF11C6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"/>
          <a:stretch/>
        </p:blipFill>
        <p:spPr>
          <a:xfrm>
            <a:off x="1" y="10"/>
            <a:ext cx="6095237" cy="6857991"/>
          </a:xfrm>
          <a:custGeom>
            <a:avLst/>
            <a:gdLst/>
            <a:ahLst/>
            <a:cxnLst/>
            <a:rect l="l" t="t" r="r" b="b"/>
            <a:pathLst>
              <a:path w="6095237" h="6858001">
                <a:moveTo>
                  <a:pt x="0" y="3333751"/>
                </a:moveTo>
                <a:lnTo>
                  <a:pt x="5699134" y="3333751"/>
                </a:lnTo>
                <a:lnTo>
                  <a:pt x="5698528" y="3357461"/>
                </a:lnTo>
                <a:lnTo>
                  <a:pt x="5695762" y="3365728"/>
                </a:lnTo>
                <a:lnTo>
                  <a:pt x="5684739" y="3398677"/>
                </a:lnTo>
                <a:cubicBezTo>
                  <a:pt x="5672547" y="3424765"/>
                  <a:pt x="5673881" y="3457327"/>
                  <a:pt x="5669119" y="3486946"/>
                </a:cubicBezTo>
                <a:cubicBezTo>
                  <a:pt x="5667404" y="3497439"/>
                  <a:pt x="5664785" y="3507933"/>
                  <a:pt x="5662594" y="3518451"/>
                </a:cubicBezTo>
                <a:lnTo>
                  <a:pt x="5661870" y="3524252"/>
                </a:lnTo>
                <a:lnTo>
                  <a:pt x="5658641" y="3550106"/>
                </a:lnTo>
                <a:cubicBezTo>
                  <a:pt x="5658641" y="3576391"/>
                  <a:pt x="5664737" y="3602478"/>
                  <a:pt x="5667023" y="3628959"/>
                </a:cubicBezTo>
                <a:cubicBezTo>
                  <a:pt x="5668927" y="3649555"/>
                  <a:pt x="5668165" y="3670544"/>
                  <a:pt x="5670451" y="3691138"/>
                </a:cubicBezTo>
                <a:cubicBezTo>
                  <a:pt x="5672167" y="3708009"/>
                  <a:pt x="5676547" y="3724680"/>
                  <a:pt x="5680167" y="3741353"/>
                </a:cubicBezTo>
                <a:cubicBezTo>
                  <a:pt x="5680834" y="3744394"/>
                  <a:pt x="5682454" y="3747434"/>
                  <a:pt x="5683811" y="3750401"/>
                </a:cubicBezTo>
                <a:lnTo>
                  <a:pt x="5685192" y="3756135"/>
                </a:lnTo>
                <a:lnTo>
                  <a:pt x="5713812" y="3748730"/>
                </a:lnTo>
                <a:lnTo>
                  <a:pt x="5714043" y="3748682"/>
                </a:lnTo>
                <a:lnTo>
                  <a:pt x="5713813" y="3748731"/>
                </a:lnTo>
                <a:lnTo>
                  <a:pt x="5685193" y="3756136"/>
                </a:lnTo>
                <a:lnTo>
                  <a:pt x="5685885" y="3759007"/>
                </a:lnTo>
                <a:cubicBezTo>
                  <a:pt x="5677692" y="3813538"/>
                  <a:pt x="5714269" y="3852768"/>
                  <a:pt x="5730462" y="3898864"/>
                </a:cubicBezTo>
                <a:cubicBezTo>
                  <a:pt x="5747609" y="3947314"/>
                  <a:pt x="5773897" y="3994194"/>
                  <a:pt x="5766087" y="4048330"/>
                </a:cubicBezTo>
                <a:cubicBezTo>
                  <a:pt x="5761325" y="4081088"/>
                  <a:pt x="5750275" y="4112668"/>
                  <a:pt x="5743606" y="4145230"/>
                </a:cubicBezTo>
                <a:cubicBezTo>
                  <a:pt x="5741320" y="4156803"/>
                  <a:pt x="5741702" y="4169748"/>
                  <a:pt x="5743988" y="4181322"/>
                </a:cubicBezTo>
                <a:cubicBezTo>
                  <a:pt x="5754467" y="4237224"/>
                  <a:pt x="5755991" y="4292342"/>
                  <a:pt x="5738844" y="4347267"/>
                </a:cubicBezTo>
                <a:cubicBezTo>
                  <a:pt x="5735986" y="4356680"/>
                  <a:pt x="5733320" y="4366684"/>
                  <a:pt x="5733320" y="4376493"/>
                </a:cubicBezTo>
                <a:cubicBezTo>
                  <a:pt x="5733320" y="4430237"/>
                  <a:pt x="5737320" y="4483001"/>
                  <a:pt x="5755991" y="4534394"/>
                </a:cubicBezTo>
                <a:cubicBezTo>
                  <a:pt x="5762277" y="4551655"/>
                  <a:pt x="5758277" y="4572644"/>
                  <a:pt x="5759801" y="4591670"/>
                </a:cubicBezTo>
                <a:cubicBezTo>
                  <a:pt x="5761133" y="4609322"/>
                  <a:pt x="5761705" y="4627369"/>
                  <a:pt x="5766087" y="4644434"/>
                </a:cubicBezTo>
                <a:cubicBezTo>
                  <a:pt x="5772563" y="4669346"/>
                  <a:pt x="5773325" y="4692491"/>
                  <a:pt x="5767611" y="4718187"/>
                </a:cubicBezTo>
                <a:cubicBezTo>
                  <a:pt x="5762277" y="4742705"/>
                  <a:pt x="5764943" y="4769186"/>
                  <a:pt x="5764753" y="4794687"/>
                </a:cubicBezTo>
                <a:cubicBezTo>
                  <a:pt x="5764563" y="4823128"/>
                  <a:pt x="5764373" y="4851570"/>
                  <a:pt x="5765325" y="4880011"/>
                </a:cubicBezTo>
                <a:cubicBezTo>
                  <a:pt x="5765705" y="4891388"/>
                  <a:pt x="5773325" y="4904334"/>
                  <a:pt x="5770277" y="4913751"/>
                </a:cubicBezTo>
                <a:cubicBezTo>
                  <a:pt x="5759991" y="4944153"/>
                  <a:pt x="5772373" y="4974557"/>
                  <a:pt x="5766849" y="5004959"/>
                </a:cubicBezTo>
                <a:cubicBezTo>
                  <a:pt x="5763991" y="5019868"/>
                  <a:pt x="5771801" y="5036736"/>
                  <a:pt x="5772563" y="5052820"/>
                </a:cubicBezTo>
                <a:cubicBezTo>
                  <a:pt x="5773897" y="5079104"/>
                  <a:pt x="5773325" y="5105388"/>
                  <a:pt x="5773707" y="5131673"/>
                </a:cubicBezTo>
                <a:cubicBezTo>
                  <a:pt x="5773897" y="5140304"/>
                  <a:pt x="5774659" y="5148739"/>
                  <a:pt x="5775042" y="5157370"/>
                </a:cubicBezTo>
                <a:cubicBezTo>
                  <a:pt x="5775422" y="5165020"/>
                  <a:pt x="5777136" y="5173061"/>
                  <a:pt x="5775804" y="5180319"/>
                </a:cubicBezTo>
                <a:cubicBezTo>
                  <a:pt x="5771039" y="5206604"/>
                  <a:pt x="5763229" y="5232496"/>
                  <a:pt x="5760181" y="5258975"/>
                </a:cubicBezTo>
                <a:cubicBezTo>
                  <a:pt x="5757515" y="5281924"/>
                  <a:pt x="5761133" y="5305660"/>
                  <a:pt x="5759229" y="5328805"/>
                </a:cubicBezTo>
                <a:cubicBezTo>
                  <a:pt x="5755991" y="5369604"/>
                  <a:pt x="5750275" y="5410403"/>
                  <a:pt x="5746655" y="5451203"/>
                </a:cubicBezTo>
                <a:cubicBezTo>
                  <a:pt x="5745893" y="5460031"/>
                  <a:pt x="5750657" y="5469249"/>
                  <a:pt x="5751037" y="5478272"/>
                </a:cubicBezTo>
                <a:cubicBezTo>
                  <a:pt x="5751989" y="5506518"/>
                  <a:pt x="5752181" y="5534764"/>
                  <a:pt x="5752751" y="5563010"/>
                </a:cubicBezTo>
                <a:cubicBezTo>
                  <a:pt x="5752943" y="5579094"/>
                  <a:pt x="5752371" y="5595374"/>
                  <a:pt x="5754085" y="5611265"/>
                </a:cubicBezTo>
                <a:cubicBezTo>
                  <a:pt x="5756371" y="5632250"/>
                  <a:pt x="5759801" y="5651277"/>
                  <a:pt x="5744941" y="5670892"/>
                </a:cubicBezTo>
                <a:cubicBezTo>
                  <a:pt x="5721890" y="5701101"/>
                  <a:pt x="5730844" y="5739546"/>
                  <a:pt x="5725510" y="5774460"/>
                </a:cubicBezTo>
                <a:cubicBezTo>
                  <a:pt x="5724176" y="5783484"/>
                  <a:pt x="5723986" y="5792704"/>
                  <a:pt x="5722462" y="5801726"/>
                </a:cubicBezTo>
                <a:cubicBezTo>
                  <a:pt x="5719604" y="5818399"/>
                  <a:pt x="5716366" y="5834874"/>
                  <a:pt x="5713125" y="5851549"/>
                </a:cubicBezTo>
                <a:cubicBezTo>
                  <a:pt x="5712555" y="5854490"/>
                  <a:pt x="5712363" y="5857824"/>
                  <a:pt x="5711411" y="5860571"/>
                </a:cubicBezTo>
                <a:cubicBezTo>
                  <a:pt x="5703411" y="5885876"/>
                  <a:pt x="5694267" y="5910785"/>
                  <a:pt x="5687789" y="5936481"/>
                </a:cubicBezTo>
                <a:cubicBezTo>
                  <a:pt x="5684550" y="5949036"/>
                  <a:pt x="5684168" y="5962962"/>
                  <a:pt x="5685885" y="5975908"/>
                </a:cubicBezTo>
                <a:cubicBezTo>
                  <a:pt x="5690837" y="6013764"/>
                  <a:pt x="5692933" y="6051230"/>
                  <a:pt x="5685693" y="6089284"/>
                </a:cubicBezTo>
                <a:cubicBezTo>
                  <a:pt x="5682836" y="6104387"/>
                  <a:pt x="5687599" y="6121257"/>
                  <a:pt x="5689313" y="6137341"/>
                </a:cubicBezTo>
                <a:cubicBezTo>
                  <a:pt x="5693885" y="6175786"/>
                  <a:pt x="5698839" y="6214231"/>
                  <a:pt x="5703219" y="6252873"/>
                </a:cubicBezTo>
                <a:cubicBezTo>
                  <a:pt x="5705887" y="6277000"/>
                  <a:pt x="5707411" y="6301323"/>
                  <a:pt x="5710077" y="6325450"/>
                </a:cubicBezTo>
                <a:cubicBezTo>
                  <a:pt x="5713317" y="6353302"/>
                  <a:pt x="5718270" y="6380959"/>
                  <a:pt x="5720938" y="6408814"/>
                </a:cubicBezTo>
                <a:cubicBezTo>
                  <a:pt x="5723986" y="6440589"/>
                  <a:pt x="5724556" y="6472562"/>
                  <a:pt x="5727796" y="6504338"/>
                </a:cubicBezTo>
                <a:cubicBezTo>
                  <a:pt x="5734082" y="6562401"/>
                  <a:pt x="5741512" y="6620265"/>
                  <a:pt x="5748561" y="6678324"/>
                </a:cubicBezTo>
                <a:cubicBezTo>
                  <a:pt x="5755419" y="6734620"/>
                  <a:pt x="5761515" y="6790916"/>
                  <a:pt x="5770087" y="6846819"/>
                </a:cubicBezTo>
                <a:lnTo>
                  <a:pt x="5772929" y="6858001"/>
                </a:lnTo>
                <a:lnTo>
                  <a:pt x="0" y="6858001"/>
                </a:lnTo>
                <a:lnTo>
                  <a:pt x="0" y="3524252"/>
                </a:lnTo>
                <a:close/>
                <a:moveTo>
                  <a:pt x="0" y="0"/>
                </a:moveTo>
                <a:lnTo>
                  <a:pt x="6019574" y="0"/>
                </a:lnTo>
                <a:lnTo>
                  <a:pt x="6029175" y="80583"/>
                </a:lnTo>
                <a:cubicBezTo>
                  <a:pt x="6030319" y="88822"/>
                  <a:pt x="6032413" y="98237"/>
                  <a:pt x="6037177" y="104514"/>
                </a:cubicBezTo>
                <a:cubicBezTo>
                  <a:pt x="6069182" y="147470"/>
                  <a:pt x="6078135" y="199649"/>
                  <a:pt x="6075089" y="249272"/>
                </a:cubicBezTo>
                <a:cubicBezTo>
                  <a:pt x="6072800" y="288308"/>
                  <a:pt x="6071086" y="326557"/>
                  <a:pt x="6074324" y="365198"/>
                </a:cubicBezTo>
                <a:cubicBezTo>
                  <a:pt x="6074516" y="368141"/>
                  <a:pt x="6074134" y="372064"/>
                  <a:pt x="6072610" y="374220"/>
                </a:cubicBezTo>
                <a:cubicBezTo>
                  <a:pt x="6062514" y="387559"/>
                  <a:pt x="6061752" y="401485"/>
                  <a:pt x="6060038" y="418552"/>
                </a:cubicBezTo>
                <a:cubicBezTo>
                  <a:pt x="6057560" y="442679"/>
                  <a:pt x="6059276" y="464843"/>
                  <a:pt x="6063466" y="487205"/>
                </a:cubicBezTo>
                <a:cubicBezTo>
                  <a:pt x="6066514" y="503486"/>
                  <a:pt x="6072800" y="519961"/>
                  <a:pt x="6080803" y="534478"/>
                </a:cubicBezTo>
                <a:cubicBezTo>
                  <a:pt x="6092043" y="554679"/>
                  <a:pt x="6096423" y="574101"/>
                  <a:pt x="6081565" y="593322"/>
                </a:cubicBezTo>
                <a:cubicBezTo>
                  <a:pt x="6065752" y="614113"/>
                  <a:pt x="6071276" y="637652"/>
                  <a:pt x="6070706" y="660603"/>
                </a:cubicBezTo>
                <a:cubicBezTo>
                  <a:pt x="6070514" y="670605"/>
                  <a:pt x="6070896" y="681198"/>
                  <a:pt x="6068420" y="690809"/>
                </a:cubicBezTo>
                <a:cubicBezTo>
                  <a:pt x="6061370" y="718661"/>
                  <a:pt x="6050702" y="745535"/>
                  <a:pt x="6045940" y="773781"/>
                </a:cubicBezTo>
                <a:cubicBezTo>
                  <a:pt x="6043273" y="789474"/>
                  <a:pt x="6048036" y="806930"/>
                  <a:pt x="6051464" y="823213"/>
                </a:cubicBezTo>
                <a:cubicBezTo>
                  <a:pt x="6055084" y="839689"/>
                  <a:pt x="6060608" y="855968"/>
                  <a:pt x="6066324" y="871859"/>
                </a:cubicBezTo>
                <a:cubicBezTo>
                  <a:pt x="6070134" y="882645"/>
                  <a:pt x="6073754" y="894414"/>
                  <a:pt x="6080613" y="903045"/>
                </a:cubicBezTo>
                <a:cubicBezTo>
                  <a:pt x="6096233" y="922662"/>
                  <a:pt x="6098901" y="942864"/>
                  <a:pt x="6090709" y="966011"/>
                </a:cubicBezTo>
                <a:cubicBezTo>
                  <a:pt x="6089375" y="969541"/>
                  <a:pt x="6089375" y="973659"/>
                  <a:pt x="6089185" y="977582"/>
                </a:cubicBezTo>
                <a:cubicBezTo>
                  <a:pt x="6085185" y="1040355"/>
                  <a:pt x="6082707" y="1103121"/>
                  <a:pt x="6076611" y="1165498"/>
                </a:cubicBezTo>
                <a:cubicBezTo>
                  <a:pt x="6074134" y="1190799"/>
                  <a:pt x="6063276" y="1215122"/>
                  <a:pt x="6056418" y="1240034"/>
                </a:cubicBezTo>
                <a:cubicBezTo>
                  <a:pt x="6055084" y="1245135"/>
                  <a:pt x="6052988" y="1250824"/>
                  <a:pt x="6053942" y="1255923"/>
                </a:cubicBezTo>
                <a:cubicBezTo>
                  <a:pt x="6063466" y="1311432"/>
                  <a:pt x="6049560" y="1363414"/>
                  <a:pt x="6031271" y="1414609"/>
                </a:cubicBezTo>
                <a:cubicBezTo>
                  <a:pt x="6029365" y="1419903"/>
                  <a:pt x="6029937" y="1426376"/>
                  <a:pt x="6030319" y="1432262"/>
                </a:cubicBezTo>
                <a:cubicBezTo>
                  <a:pt x="6031651" y="1448740"/>
                  <a:pt x="6038319" y="1466588"/>
                  <a:pt x="6034319" y="1481495"/>
                </a:cubicBezTo>
                <a:cubicBezTo>
                  <a:pt x="6023269" y="1521118"/>
                  <a:pt x="6009934" y="1560348"/>
                  <a:pt x="5993170" y="1597617"/>
                </a:cubicBezTo>
                <a:cubicBezTo>
                  <a:pt x="5976215" y="1635476"/>
                  <a:pt x="5961927" y="1670585"/>
                  <a:pt x="5979071" y="1713934"/>
                </a:cubicBezTo>
                <a:cubicBezTo>
                  <a:pt x="5986312" y="1732372"/>
                  <a:pt x="5981167" y="1756694"/>
                  <a:pt x="5979263" y="1777881"/>
                </a:cubicBezTo>
                <a:cubicBezTo>
                  <a:pt x="5977739" y="1793374"/>
                  <a:pt x="5969165" y="1808282"/>
                  <a:pt x="5969165" y="1823583"/>
                </a:cubicBezTo>
                <a:cubicBezTo>
                  <a:pt x="5969165" y="1864385"/>
                  <a:pt x="5959069" y="1900670"/>
                  <a:pt x="5938494" y="1935977"/>
                </a:cubicBezTo>
                <a:cubicBezTo>
                  <a:pt x="5930494" y="1949711"/>
                  <a:pt x="5935828" y="1971091"/>
                  <a:pt x="5933732" y="1988939"/>
                </a:cubicBezTo>
                <a:cubicBezTo>
                  <a:pt x="5931256" y="2007771"/>
                  <a:pt x="5928970" y="2027187"/>
                  <a:pt x="5923443" y="2045235"/>
                </a:cubicBezTo>
                <a:cubicBezTo>
                  <a:pt x="5908965" y="2091918"/>
                  <a:pt x="5892582" y="2138014"/>
                  <a:pt x="5877342" y="2184501"/>
                </a:cubicBezTo>
                <a:cubicBezTo>
                  <a:pt x="5864767" y="2222749"/>
                  <a:pt x="5874674" y="2260413"/>
                  <a:pt x="5880008" y="2298269"/>
                </a:cubicBezTo>
                <a:cubicBezTo>
                  <a:pt x="5883438" y="2322005"/>
                  <a:pt x="5891630" y="2344167"/>
                  <a:pt x="5879438" y="2370844"/>
                </a:cubicBezTo>
                <a:cubicBezTo>
                  <a:pt x="5867816" y="2396344"/>
                  <a:pt x="5870484" y="2428709"/>
                  <a:pt x="5864197" y="2457348"/>
                </a:cubicBezTo>
                <a:cubicBezTo>
                  <a:pt x="5858863" y="2481477"/>
                  <a:pt x="5850289" y="2504816"/>
                  <a:pt x="5841907" y="2528158"/>
                </a:cubicBezTo>
                <a:cubicBezTo>
                  <a:pt x="5830476" y="2559935"/>
                  <a:pt x="5818476" y="2591317"/>
                  <a:pt x="5824190" y="2626038"/>
                </a:cubicBezTo>
                <a:cubicBezTo>
                  <a:pt x="5830668" y="2665466"/>
                  <a:pt x="5806284" y="2692532"/>
                  <a:pt x="5790089" y="2723527"/>
                </a:cubicBezTo>
                <a:cubicBezTo>
                  <a:pt x="5779041" y="2744906"/>
                  <a:pt x="5770848" y="2768247"/>
                  <a:pt x="5763990" y="2791590"/>
                </a:cubicBezTo>
                <a:cubicBezTo>
                  <a:pt x="5755036" y="2822776"/>
                  <a:pt x="5749702" y="2854945"/>
                  <a:pt x="5740939" y="2886329"/>
                </a:cubicBezTo>
                <a:cubicBezTo>
                  <a:pt x="5727795" y="2933799"/>
                  <a:pt x="5717507" y="2981857"/>
                  <a:pt x="5724747" y="3031285"/>
                </a:cubicBezTo>
                <a:cubicBezTo>
                  <a:pt x="5727985" y="3054039"/>
                  <a:pt x="5727795" y="3075225"/>
                  <a:pt x="5723031" y="3097977"/>
                </a:cubicBezTo>
                <a:cubicBezTo>
                  <a:pt x="5715221" y="3135244"/>
                  <a:pt x="5714268" y="3173494"/>
                  <a:pt x="5685122" y="3203506"/>
                </a:cubicBezTo>
                <a:cubicBezTo>
                  <a:pt x="5674833" y="3214098"/>
                  <a:pt x="5672167" y="3233124"/>
                  <a:pt x="5666833" y="3248621"/>
                </a:cubicBezTo>
                <a:cubicBezTo>
                  <a:pt x="5660545" y="3266470"/>
                  <a:pt x="5663785" y="3279612"/>
                  <a:pt x="5682073" y="3289224"/>
                </a:cubicBezTo>
                <a:cubicBezTo>
                  <a:pt x="5690264" y="3293538"/>
                  <a:pt x="5698266" y="3305897"/>
                  <a:pt x="5699600" y="3315508"/>
                </a:cubicBezTo>
                <a:lnTo>
                  <a:pt x="5699134" y="3333750"/>
                </a:lnTo>
                <a:lnTo>
                  <a:pt x="0" y="3333750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233E20F-E4BD-4A57-891E-213F818C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5B3933-E1FD-4A72-AFB7-D9D0AD987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57E8D-77A2-4098-8C54-23B118470A69}"/>
              </a:ext>
            </a:extLst>
          </p:cNvPr>
          <p:cNvSpPr txBox="1"/>
          <p:nvPr/>
        </p:nvSpPr>
        <p:spPr>
          <a:xfrm>
            <a:off x="6873866" y="797510"/>
            <a:ext cx="49776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Our application have 7 classes connected with each other by unique keys to specify the flow of data and how these classes will interact with each others.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From this diagram in table users in role field we can reach a conclusion that our application will have 3 main actors which are </a:t>
            </a:r>
            <a:r>
              <a:rPr lang="en-US" sz="1200" b="1" dirty="0"/>
              <a:t>Student, Teacher and Administrator.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Student and teacher will inherit from the same class ‘users’ and respectively will have additional information the them, and they will be able the see their information and update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 administrator can add teacher, student or another admin like himself, he can also manage classes, departments, subjects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Once an account is created is it disabled by default, so other users can’t exploit when they are not given access,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Access will be given when an admin assign a teacher to a class that he will be teaching or a student that joined a new class, An admin account will be always restricted.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student can attend on class only at a time and each class will have different subject that are listed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teacher is able to teach only one class at a time.</a:t>
            </a:r>
          </a:p>
        </p:txBody>
      </p:sp>
    </p:spTree>
    <p:extLst>
      <p:ext uri="{BB962C8B-B14F-4D97-AF65-F5344CB8AC3E}">
        <p14:creationId xmlns:p14="http://schemas.microsoft.com/office/powerpoint/2010/main" val="416973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E4F-3F73-4C95-B401-2BCA8CCC5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7" r="1" b="17220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27B12-C8B2-4F66-B215-20E03E6646C0}"/>
              </a:ext>
            </a:extLst>
          </p:cNvPr>
          <p:cNvSpPr txBox="1"/>
          <p:nvPr/>
        </p:nvSpPr>
        <p:spPr>
          <a:xfrm>
            <a:off x="5333999" y="2285999"/>
            <a:ext cx="6095999" cy="304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For this application we used the model-view-controller approach or in short </a:t>
            </a:r>
            <a:r>
              <a:rPr lang="en-US" sz="1400" b="1" dirty="0"/>
              <a:t>MVC</a:t>
            </a:r>
            <a:r>
              <a:rPr lang="en-US" sz="1400" dirty="0"/>
              <a:t> to give us easy and clear control over our code and make development faster.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also used object-oriented programming to break code into small sized modules that can be coded fast and be solved easily.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used PHP 8 as our backend technology, tailwind as our styling helper and alpine-Js to manage some interaction within our application.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used an instance of PDO class, since PDO is a database access layer that provides uniform interface for working with databases and simplifies the common database operations like connection.</a:t>
            </a:r>
          </a:p>
        </p:txBody>
      </p:sp>
    </p:spTree>
    <p:extLst>
      <p:ext uri="{BB962C8B-B14F-4D97-AF65-F5344CB8AC3E}">
        <p14:creationId xmlns:p14="http://schemas.microsoft.com/office/powerpoint/2010/main" val="315860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00D11-C61C-4104-A558-D145880F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3" t="32109" r="47041" b="46939"/>
          <a:stretch/>
        </p:blipFill>
        <p:spPr>
          <a:xfrm>
            <a:off x="5334000" y="2292438"/>
            <a:ext cx="6096000" cy="2273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00619-0B6C-4EBD-8330-D33F21054386}"/>
              </a:ext>
            </a:extLst>
          </p:cNvPr>
          <p:cNvSpPr txBox="1"/>
          <p:nvPr/>
        </p:nvSpPr>
        <p:spPr>
          <a:xfrm>
            <a:off x="762001" y="3047999"/>
            <a:ext cx="3810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it look in order to well write our code, we used a version control tool which is Git, this allowed us to focus on that task at hand for our code and progress in the code in a clean way.</a:t>
            </a:r>
          </a:p>
        </p:txBody>
      </p:sp>
    </p:spTree>
    <p:extLst>
      <p:ext uri="{BB962C8B-B14F-4D97-AF65-F5344CB8AC3E}">
        <p14:creationId xmlns:p14="http://schemas.microsoft.com/office/powerpoint/2010/main" val="7211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86ED8D-823A-4F8C-9FE5-3E6B8AA49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84"/>
          <a:stretch/>
        </p:blipFill>
        <p:spPr>
          <a:xfrm>
            <a:off x="1" y="2"/>
            <a:ext cx="6000749" cy="4048201"/>
          </a:xfrm>
          <a:custGeom>
            <a:avLst/>
            <a:gdLst/>
            <a:ahLst/>
            <a:cxnLst/>
            <a:rect l="l" t="t" r="r" b="b"/>
            <a:pathLst>
              <a:path w="6000749" h="4048201">
                <a:moveTo>
                  <a:pt x="0" y="0"/>
                </a:moveTo>
                <a:lnTo>
                  <a:pt x="6000749" y="0"/>
                </a:lnTo>
                <a:lnTo>
                  <a:pt x="6000749" y="4048201"/>
                </a:lnTo>
                <a:lnTo>
                  <a:pt x="5944247" y="4045387"/>
                </a:lnTo>
                <a:cubicBezTo>
                  <a:pt x="5912733" y="4040867"/>
                  <a:pt x="5883531" y="4032761"/>
                  <a:pt x="5860259" y="4018993"/>
                </a:cubicBezTo>
                <a:cubicBezTo>
                  <a:pt x="5845522" y="4010145"/>
                  <a:pt x="5815127" y="4009004"/>
                  <a:pt x="5790563" y="4005335"/>
                </a:cubicBezTo>
                <a:cubicBezTo>
                  <a:pt x="5770110" y="4002399"/>
                  <a:pt x="5748643" y="3999987"/>
                  <a:pt x="5726340" y="3999392"/>
                </a:cubicBezTo>
                <a:cubicBezTo>
                  <a:pt x="5702558" y="3998630"/>
                  <a:pt x="5676008" y="3996376"/>
                  <a:pt x="5653401" y="4001303"/>
                </a:cubicBezTo>
                <a:cubicBezTo>
                  <a:pt x="5584839" y="4015993"/>
                  <a:pt x="5528518" y="4014398"/>
                  <a:pt x="5475787" y="3994543"/>
                </a:cubicBezTo>
                <a:cubicBezTo>
                  <a:pt x="5448461" y="3984280"/>
                  <a:pt x="5408578" y="3972789"/>
                  <a:pt x="5376427" y="3977186"/>
                </a:cubicBezTo>
                <a:cubicBezTo>
                  <a:pt x="5298173" y="3987786"/>
                  <a:pt x="5231306" y="3983731"/>
                  <a:pt x="5158711" y="3977849"/>
                </a:cubicBezTo>
                <a:cubicBezTo>
                  <a:pt x="5111928" y="3974139"/>
                  <a:pt x="5059522" y="3974442"/>
                  <a:pt x="5009625" y="3971931"/>
                </a:cubicBezTo>
                <a:cubicBezTo>
                  <a:pt x="4951287" y="3968925"/>
                  <a:pt x="4888949" y="3973666"/>
                  <a:pt x="4849941" y="3947886"/>
                </a:cubicBezTo>
                <a:cubicBezTo>
                  <a:pt x="4845543" y="3945116"/>
                  <a:pt x="4833681" y="3946241"/>
                  <a:pt x="4827520" y="3943911"/>
                </a:cubicBezTo>
                <a:cubicBezTo>
                  <a:pt x="4807945" y="3936885"/>
                  <a:pt x="4783117" y="3931364"/>
                  <a:pt x="4771814" y="3921081"/>
                </a:cubicBezTo>
                <a:cubicBezTo>
                  <a:pt x="4739115" y="3891003"/>
                  <a:pt x="4712325" y="3858949"/>
                  <a:pt x="4682399" y="3827911"/>
                </a:cubicBezTo>
                <a:cubicBezTo>
                  <a:pt x="4675987" y="3821273"/>
                  <a:pt x="4669645" y="3812548"/>
                  <a:pt x="4657971" y="3809870"/>
                </a:cubicBezTo>
                <a:cubicBezTo>
                  <a:pt x="4590588" y="3794559"/>
                  <a:pt x="4522266" y="3780327"/>
                  <a:pt x="4453288" y="3766566"/>
                </a:cubicBezTo>
                <a:cubicBezTo>
                  <a:pt x="4425551" y="3761082"/>
                  <a:pt x="4404161" y="3769423"/>
                  <a:pt x="4382131" y="3783516"/>
                </a:cubicBezTo>
                <a:cubicBezTo>
                  <a:pt x="4360738" y="3796954"/>
                  <a:pt x="4334041" y="3811525"/>
                  <a:pt x="4305858" y="3818191"/>
                </a:cubicBezTo>
                <a:cubicBezTo>
                  <a:pt x="4249453" y="3831335"/>
                  <a:pt x="4190357" y="3840900"/>
                  <a:pt x="4132173" y="3849202"/>
                </a:cubicBezTo>
                <a:cubicBezTo>
                  <a:pt x="4110399" y="3852309"/>
                  <a:pt x="4086246" y="3848957"/>
                  <a:pt x="4065132" y="3846494"/>
                </a:cubicBezTo>
                <a:cubicBezTo>
                  <a:pt x="4025130" y="3841816"/>
                  <a:pt x="3987480" y="3833214"/>
                  <a:pt x="3946286" y="3830407"/>
                </a:cubicBez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2DB2CC-F7F3-4F8F-B48F-F93DD7CFC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89" r="2" b="2"/>
          <a:stretch/>
        </p:blipFill>
        <p:spPr>
          <a:xfrm>
            <a:off x="6191250" y="10"/>
            <a:ext cx="6000750" cy="4038328"/>
          </a:xfrm>
          <a:custGeom>
            <a:avLst/>
            <a:gdLst/>
            <a:ahLst/>
            <a:cxnLst/>
            <a:rect l="l" t="t" r="r" b="b"/>
            <a:pathLst>
              <a:path w="6000750" h="4038338">
                <a:moveTo>
                  <a:pt x="0" y="0"/>
                </a:moveTo>
                <a:lnTo>
                  <a:pt x="6000750" y="0"/>
                </a:lnTo>
                <a:lnTo>
                  <a:pt x="6000750" y="3014035"/>
                </a:lnTo>
                <a:lnTo>
                  <a:pt x="5966830" y="3028116"/>
                </a:lnTo>
                <a:cubicBezTo>
                  <a:pt x="5952443" y="3034512"/>
                  <a:pt x="5934250" y="3039750"/>
                  <a:pt x="5924081" y="3047622"/>
                </a:cubicBezTo>
                <a:cubicBezTo>
                  <a:pt x="5872250" y="3087682"/>
                  <a:pt x="5801533" y="3089841"/>
                  <a:pt x="5731624" y="3095095"/>
                </a:cubicBezTo>
                <a:cubicBezTo>
                  <a:pt x="5719354" y="3095902"/>
                  <a:pt x="5704534" y="3096694"/>
                  <a:pt x="5694549" y="3100763"/>
                </a:cubicBezTo>
                <a:cubicBezTo>
                  <a:pt x="5649454" y="3119091"/>
                  <a:pt x="5609249" y="3120675"/>
                  <a:pt x="5566282" y="3110565"/>
                </a:cubicBezTo>
                <a:cubicBezTo>
                  <a:pt x="5528993" y="3101914"/>
                  <a:pt x="5487135" y="3099578"/>
                  <a:pt x="5447800" y="3122561"/>
                </a:cubicBezTo>
                <a:cubicBezTo>
                  <a:pt x="5360376" y="3173554"/>
                  <a:pt x="5261407" y="3189562"/>
                  <a:pt x="5153053" y="3180664"/>
                </a:cubicBezTo>
                <a:cubicBezTo>
                  <a:pt x="5075663" y="3174334"/>
                  <a:pt x="5001217" y="3180991"/>
                  <a:pt x="4924781" y="3209456"/>
                </a:cubicBezTo>
                <a:cubicBezTo>
                  <a:pt x="4895391" y="3220447"/>
                  <a:pt x="4855493" y="3221608"/>
                  <a:pt x="4820364" y="3228131"/>
                </a:cubicBezTo>
                <a:cubicBezTo>
                  <a:pt x="4800480" y="3231723"/>
                  <a:pt x="4778372" y="3235065"/>
                  <a:pt x="4761902" y="3242137"/>
                </a:cubicBezTo>
                <a:cubicBezTo>
                  <a:pt x="4717897" y="3260500"/>
                  <a:pt x="4677587" y="3281733"/>
                  <a:pt x="4633202" y="3299962"/>
                </a:cubicBezTo>
                <a:cubicBezTo>
                  <a:pt x="4611860" y="3308671"/>
                  <a:pt x="4585870" y="3315400"/>
                  <a:pt x="4560907" y="3319152"/>
                </a:cubicBezTo>
                <a:cubicBezTo>
                  <a:pt x="4487147" y="3330619"/>
                  <a:pt x="4413256" y="3341162"/>
                  <a:pt x="4339486" y="3349988"/>
                </a:cubicBezTo>
                <a:cubicBezTo>
                  <a:pt x="4217749" y="3364712"/>
                  <a:pt x="4094519" y="3381727"/>
                  <a:pt x="3999196" y="3339060"/>
                </a:cubicBezTo>
                <a:cubicBezTo>
                  <a:pt x="3991419" y="3335638"/>
                  <a:pt x="3975703" y="3335236"/>
                  <a:pt x="3963458" y="3336228"/>
                </a:cubicBezTo>
                <a:cubicBezTo>
                  <a:pt x="3906915" y="3340709"/>
                  <a:pt x="3849392" y="3348538"/>
                  <a:pt x="3793244" y="3350695"/>
                </a:cubicBezTo>
                <a:cubicBezTo>
                  <a:pt x="3748320" y="3352384"/>
                  <a:pt x="3711764" y="3359110"/>
                  <a:pt x="3680534" y="3380182"/>
                </a:cubicBezTo>
                <a:cubicBezTo>
                  <a:pt x="3639690" y="3407913"/>
                  <a:pt x="3587939" y="3428136"/>
                  <a:pt x="3528420" y="3429642"/>
                </a:cubicBezTo>
                <a:cubicBezTo>
                  <a:pt x="3468933" y="3431332"/>
                  <a:pt x="3432439" y="3451266"/>
                  <a:pt x="3391383" y="3472419"/>
                </a:cubicBezTo>
                <a:cubicBezTo>
                  <a:pt x="3361528" y="3487818"/>
                  <a:pt x="3327785" y="3506605"/>
                  <a:pt x="3292964" y="3512706"/>
                </a:cubicBezTo>
                <a:cubicBezTo>
                  <a:pt x="3214060" y="3526418"/>
                  <a:pt x="3151318" y="3574267"/>
                  <a:pt x="3062201" y="3564890"/>
                </a:cubicBezTo>
                <a:cubicBezTo>
                  <a:pt x="3056279" y="3564225"/>
                  <a:pt x="3046456" y="3569403"/>
                  <a:pt x="3038377" y="3571499"/>
                </a:cubicBezTo>
                <a:cubicBezTo>
                  <a:pt x="2973700" y="3587903"/>
                  <a:pt x="2910969" y="3589865"/>
                  <a:pt x="2859478" y="3573610"/>
                </a:cubicBezTo>
                <a:cubicBezTo>
                  <a:pt x="2791993" y="3552460"/>
                  <a:pt x="2721606" y="3559482"/>
                  <a:pt x="2645189" y="3580393"/>
                </a:cubicBezTo>
                <a:cubicBezTo>
                  <a:pt x="2620649" y="3587104"/>
                  <a:pt x="2595977" y="3592890"/>
                  <a:pt x="2571005" y="3599095"/>
                </a:cubicBezTo>
                <a:cubicBezTo>
                  <a:pt x="2537264" y="3607686"/>
                  <a:pt x="2503192" y="3616514"/>
                  <a:pt x="2469455" y="3625104"/>
                </a:cubicBezTo>
                <a:cubicBezTo>
                  <a:pt x="2436782" y="3633542"/>
                  <a:pt x="2400912" y="3645078"/>
                  <a:pt x="2372944" y="3632831"/>
                </a:cubicBezTo>
                <a:cubicBezTo>
                  <a:pt x="2348857" y="3622294"/>
                  <a:pt x="2333335" y="3625831"/>
                  <a:pt x="2314679" y="3640577"/>
                </a:cubicBezTo>
                <a:cubicBezTo>
                  <a:pt x="2249913" y="3692113"/>
                  <a:pt x="2167939" y="3730244"/>
                  <a:pt x="2058974" y="3747677"/>
                </a:cubicBezTo>
                <a:cubicBezTo>
                  <a:pt x="2036537" y="3751257"/>
                  <a:pt x="2014061" y="3757106"/>
                  <a:pt x="1992327" y="3763040"/>
                </a:cubicBezTo>
                <a:cubicBezTo>
                  <a:pt x="1978998" y="3766641"/>
                  <a:pt x="1962841" y="3770835"/>
                  <a:pt x="1955347" y="3777003"/>
                </a:cubicBezTo>
                <a:cubicBezTo>
                  <a:pt x="1896888" y="3824240"/>
                  <a:pt x="1821061" y="3862060"/>
                  <a:pt x="1737354" y="3895718"/>
                </a:cubicBezTo>
                <a:cubicBezTo>
                  <a:pt x="1707383" y="3907735"/>
                  <a:pt x="1675266" y="3920058"/>
                  <a:pt x="1642029" y="3927066"/>
                </a:cubicBezTo>
                <a:cubicBezTo>
                  <a:pt x="1607367" y="3934277"/>
                  <a:pt x="1570070" y="3935822"/>
                  <a:pt x="1534084" y="3938879"/>
                </a:cubicBezTo>
                <a:cubicBezTo>
                  <a:pt x="1512864" y="3940775"/>
                  <a:pt x="1488617" y="3944422"/>
                  <a:pt x="1471073" y="3941450"/>
                </a:cubicBezTo>
                <a:cubicBezTo>
                  <a:pt x="1415484" y="3932199"/>
                  <a:pt x="1361493" y="3921398"/>
                  <a:pt x="1309076" y="3908861"/>
                </a:cubicBezTo>
                <a:cubicBezTo>
                  <a:pt x="1264195" y="3898081"/>
                  <a:pt x="1255284" y="3896899"/>
                  <a:pt x="1221530" y="3923241"/>
                </a:cubicBezTo>
                <a:cubicBezTo>
                  <a:pt x="1186779" y="3950290"/>
                  <a:pt x="1141270" y="3968301"/>
                  <a:pt x="1089816" y="3980362"/>
                </a:cubicBezTo>
                <a:cubicBezTo>
                  <a:pt x="1008387" y="3999344"/>
                  <a:pt x="926086" y="4017317"/>
                  <a:pt x="843417" y="4032700"/>
                </a:cubicBezTo>
                <a:cubicBezTo>
                  <a:pt x="768546" y="4046592"/>
                  <a:pt x="730065" y="4034711"/>
                  <a:pt x="709553" y="3998175"/>
                </a:cubicBezTo>
                <a:cubicBezTo>
                  <a:pt x="697923" y="3977931"/>
                  <a:pt x="683529" y="3956192"/>
                  <a:pt x="637024" y="3956976"/>
                </a:cubicBezTo>
                <a:cubicBezTo>
                  <a:pt x="561096" y="3958367"/>
                  <a:pt x="483055" y="3965348"/>
                  <a:pt x="439818" y="3925257"/>
                </a:cubicBezTo>
                <a:cubicBezTo>
                  <a:pt x="420898" y="3938151"/>
                  <a:pt x="409248" y="3945856"/>
                  <a:pt x="397954" y="3953509"/>
                </a:cubicBezTo>
                <a:cubicBezTo>
                  <a:pt x="366752" y="3974766"/>
                  <a:pt x="298150" y="3991730"/>
                  <a:pt x="260774" y="3982524"/>
                </a:cubicBezTo>
                <a:cubicBezTo>
                  <a:pt x="205702" y="3969233"/>
                  <a:pt x="158421" y="3979944"/>
                  <a:pt x="110748" y="4003173"/>
                </a:cubicBezTo>
                <a:cubicBezTo>
                  <a:pt x="90816" y="4012815"/>
                  <a:pt x="69989" y="4020495"/>
                  <a:pt x="48615" y="4026612"/>
                </a:cubicBezTo>
                <a:lnTo>
                  <a:pt x="0" y="4037066"/>
                </a:ln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E62E7F3-CD5F-4723-A576-218DC037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7D77-D4BA-4D0B-B78B-EC18B3D8ED61}"/>
              </a:ext>
            </a:extLst>
          </p:cNvPr>
          <p:cNvSpPr txBox="1"/>
          <p:nvPr/>
        </p:nvSpPr>
        <p:spPr>
          <a:xfrm>
            <a:off x="5334000" y="4572000"/>
            <a:ext cx="6096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access my localhost ‘</a:t>
            </a:r>
            <a:r>
              <a:rPr lang="en-US"/>
              <a:t>walee.test</a:t>
            </a:r>
            <a:r>
              <a:rPr lang="en-US" dirty="0"/>
              <a:t>’ to see a more interactive scenario and get a feel of our application.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36F90-A143-452E-963C-EA8F89B2DDFA}"/>
              </a:ext>
            </a:extLst>
          </p:cNvPr>
          <p:cNvSpPr txBox="1"/>
          <p:nvPr/>
        </p:nvSpPr>
        <p:spPr>
          <a:xfrm>
            <a:off x="762000" y="1097281"/>
            <a:ext cx="10668000" cy="28545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Eksell Display Large" panose="00000400000000000000" pitchFamily="50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922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435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Eksell Display Large</vt:lpstr>
      <vt:lpstr>Verdana Pro</vt:lpstr>
      <vt:lpstr>Verdana Pro Cond SemiBold</vt:lpstr>
      <vt:lpstr>TornVTI</vt:lpstr>
      <vt:lpstr>School Management System</vt:lpstr>
      <vt:lpstr>Main Goal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LEGION</dc:creator>
  <cp:lastModifiedBy>LEGION</cp:lastModifiedBy>
  <cp:revision>3</cp:revision>
  <dcterms:created xsi:type="dcterms:W3CDTF">2022-05-09T00:14:40Z</dcterms:created>
  <dcterms:modified xsi:type="dcterms:W3CDTF">2022-05-09T01:12:59Z</dcterms:modified>
</cp:coreProperties>
</file>