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Krona One"/>
      <p:regular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Rubik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ubik-italic.fntdata"/><Relationship Id="rId30" Type="http://schemas.openxmlformats.org/officeDocument/2006/relationships/font" Target="fonts/Rubik-bold.fntdata"/><Relationship Id="rId32" Type="http://schemas.openxmlformats.org/officeDocument/2006/relationships/font" Target="fonts/Rubik-boldItalic.fntdata"/><Relationship Id="rId20" Type="http://schemas.openxmlformats.org/officeDocument/2006/relationships/font" Target="fonts/Roboto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29" Type="http://schemas.openxmlformats.org/officeDocument/2006/relationships/font" Target="fonts/Rubik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KronaOne-regular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f9bd8e0fd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f9bd8e0fd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f9bd8e0fd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f9bd8e0fd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f9bd8e0fd8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f9bd8e0fd8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f9bd8e0fd8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f9bd8e0fd8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f9bd8e0fd8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f9bd8e0fd8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f9bd8e0fd8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f9bd8e0fd8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f9bd8e0fd8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f9bd8e0fd8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4.png"/><Relationship Id="rId4" Type="http://schemas.openxmlformats.org/officeDocument/2006/relationships/image" Target="../media/image29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3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4.png"/><Relationship Id="rId6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1.png"/><Relationship Id="rId7" Type="http://schemas.openxmlformats.org/officeDocument/2006/relationships/image" Target="../media/image8.png"/><Relationship Id="rId8" Type="http://schemas.openxmlformats.org/officeDocument/2006/relationships/image" Target="../media/image3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jpg"/><Relationship Id="rId3" Type="http://schemas.openxmlformats.org/officeDocument/2006/relationships/image" Target="../media/image4.png"/><Relationship Id="rId4" Type="http://schemas.openxmlformats.org/officeDocument/2006/relationships/image" Target="../media/image29.png"/><Relationship Id="rId9" Type="http://schemas.openxmlformats.org/officeDocument/2006/relationships/image" Target="../media/image14.png"/><Relationship Id="rId5" Type="http://schemas.openxmlformats.org/officeDocument/2006/relationships/image" Target="../media/image41.png"/><Relationship Id="rId6" Type="http://schemas.openxmlformats.org/officeDocument/2006/relationships/image" Target="../media/image27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5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2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5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5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34.png"/><Relationship Id="rId6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jp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5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0" Type="http://schemas.openxmlformats.org/officeDocument/2006/relationships/image" Target="../media/image12.png"/><Relationship Id="rId9" Type="http://schemas.openxmlformats.org/officeDocument/2006/relationships/image" Target="../media/image4.png"/><Relationship Id="rId5" Type="http://schemas.openxmlformats.org/officeDocument/2006/relationships/image" Target="../media/image41.png"/><Relationship Id="rId6" Type="http://schemas.openxmlformats.org/officeDocument/2006/relationships/image" Target="../media/image27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4.png"/><Relationship Id="rId4" Type="http://schemas.openxmlformats.org/officeDocument/2006/relationships/image" Target="../media/image34.png"/><Relationship Id="rId5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3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7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0" Type="http://schemas.openxmlformats.org/officeDocument/2006/relationships/image" Target="../media/image16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2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3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27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34.png"/><Relationship Id="rId6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8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2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11" Type="http://schemas.openxmlformats.org/officeDocument/2006/relationships/image" Target="../media/image1.png"/><Relationship Id="rId10" Type="http://schemas.openxmlformats.org/officeDocument/2006/relationships/image" Target="../media/image8.png"/><Relationship Id="rId9" Type="http://schemas.openxmlformats.org/officeDocument/2006/relationships/image" Target="../media/image16.png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0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4.png"/><Relationship Id="rId6" Type="http://schemas.openxmlformats.org/officeDocument/2006/relationships/image" Target="../media/image14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8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Relationship Id="rId3" Type="http://schemas.openxmlformats.org/officeDocument/2006/relationships/image" Target="../media/image8.png"/><Relationship Id="rId4" Type="http://schemas.openxmlformats.org/officeDocument/2006/relationships/image" Target="../media/image30.png"/><Relationship Id="rId5" Type="http://schemas.openxmlformats.org/officeDocument/2006/relationships/image" Target="../media/image4.png"/><Relationship Id="rId6" Type="http://schemas.openxmlformats.org/officeDocument/2006/relationships/image" Target="../media/image2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563375" y="956350"/>
            <a:ext cx="4867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49575" y="3008950"/>
            <a:ext cx="3481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559996" y="-1249377"/>
            <a:ext cx="13908796" cy="8355302"/>
            <a:chOff x="-1559996" y="-1249377"/>
            <a:chExt cx="13908796" cy="8355302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8700" y="3427700"/>
              <a:ext cx="2241025" cy="224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52900" y="4096025"/>
              <a:ext cx="5295900" cy="300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1890687">
              <a:off x="-651026" y="968766"/>
              <a:ext cx="6332477" cy="2878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69350" y="280525"/>
              <a:ext cx="1252900" cy="12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7776260">
              <a:off x="-764754" y="-1096476"/>
              <a:ext cx="1757233" cy="2891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04625" y="2187725"/>
              <a:ext cx="2357751" cy="2357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216600" y="166000"/>
              <a:ext cx="792600" cy="792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 flipH="1">
            <a:off x="-742172" y="-1185815"/>
            <a:ext cx="10734778" cy="6777077"/>
            <a:chOff x="-1239175" y="-1185815"/>
            <a:chExt cx="10734778" cy="6777077"/>
          </a:xfrm>
        </p:grpSpPr>
        <p:pic>
          <p:nvPicPr>
            <p:cNvPr id="122" name="Google Shape;12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2165558">
              <a:off x="6852680" y="-606590"/>
              <a:ext cx="2444990" cy="146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6026887">
              <a:off x="-765547" y="3950430"/>
              <a:ext cx="1089953" cy="18705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1"/>
          <p:cNvSpPr txBox="1"/>
          <p:nvPr>
            <p:ph idx="1" type="subTitle"/>
          </p:nvPr>
        </p:nvSpPr>
        <p:spPr>
          <a:xfrm>
            <a:off x="721950" y="1551850"/>
            <a:ext cx="29169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2" type="subTitle"/>
          </p:nvPr>
        </p:nvSpPr>
        <p:spPr>
          <a:xfrm>
            <a:off x="5513700" y="1551850"/>
            <a:ext cx="29169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x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" type="subTitle"/>
          </p:nvPr>
        </p:nvSpPr>
        <p:spPr>
          <a:xfrm>
            <a:off x="2484388" y="1608050"/>
            <a:ext cx="1757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0" name="Google Shape;130;p12"/>
          <p:cNvSpPr txBox="1"/>
          <p:nvPr>
            <p:ph idx="2" type="subTitle"/>
          </p:nvPr>
        </p:nvSpPr>
        <p:spPr>
          <a:xfrm>
            <a:off x="4901913" y="1608050"/>
            <a:ext cx="1757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None/>
              <a:defRPr b="1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1" name="Google Shape;131;p12"/>
          <p:cNvSpPr txBox="1"/>
          <p:nvPr>
            <p:ph idx="3" type="subTitle"/>
          </p:nvPr>
        </p:nvSpPr>
        <p:spPr>
          <a:xfrm>
            <a:off x="2180338" y="3077750"/>
            <a:ext cx="23658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2" name="Google Shape;132;p12"/>
          <p:cNvSpPr txBox="1"/>
          <p:nvPr>
            <p:ph idx="4" type="subTitle"/>
          </p:nvPr>
        </p:nvSpPr>
        <p:spPr>
          <a:xfrm>
            <a:off x="4597863" y="3077750"/>
            <a:ext cx="23658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3" name="Google Shape;133;p12"/>
          <p:cNvGrpSpPr/>
          <p:nvPr/>
        </p:nvGrpSpPr>
        <p:grpSpPr>
          <a:xfrm>
            <a:off x="-668996" y="-380775"/>
            <a:ext cx="12355593" cy="7581300"/>
            <a:chOff x="-668996" y="-380775"/>
            <a:chExt cx="12355593" cy="7581300"/>
          </a:xfrm>
        </p:grpSpPr>
        <p:pic>
          <p:nvPicPr>
            <p:cNvPr id="134" name="Google Shape;13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">
              <a:off x="-668974" y="3717438"/>
              <a:ext cx="1705225" cy="28055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311697" y="-246300"/>
              <a:ext cx="1590575" cy="1585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30775" y="-380775"/>
              <a:ext cx="1938800" cy="1903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026834">
              <a:off x="7627042" y="4181636"/>
              <a:ext cx="3781289" cy="2149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947905">
              <a:off x="7727246" y="3687516"/>
              <a:ext cx="1407058" cy="14070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3"/>
          <p:cNvGrpSpPr/>
          <p:nvPr/>
        </p:nvGrpSpPr>
        <p:grpSpPr>
          <a:xfrm flipH="1">
            <a:off x="-1469405" y="-1434188"/>
            <a:ext cx="11589127" cy="6905063"/>
            <a:chOff x="-755210" y="-1434188"/>
            <a:chExt cx="11589127" cy="6905063"/>
          </a:xfrm>
        </p:grpSpPr>
        <p:pic>
          <p:nvPicPr>
            <p:cNvPr id="141" name="Google Shape;141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302190">
              <a:off x="-625890" y="3703624"/>
              <a:ext cx="2683029" cy="12137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86749" y="3924539"/>
              <a:ext cx="1546328" cy="15463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1091633">
              <a:off x="35401" y="61079"/>
              <a:ext cx="1156467" cy="1156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8326048">
              <a:off x="7740690" y="-680475"/>
              <a:ext cx="2909019" cy="1653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13"/>
          <p:cNvSpPr txBox="1"/>
          <p:nvPr>
            <p:ph idx="1" type="subTitle"/>
          </p:nvPr>
        </p:nvSpPr>
        <p:spPr>
          <a:xfrm>
            <a:off x="1240000" y="1881025"/>
            <a:ext cx="27204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2" type="subTitle"/>
          </p:nvPr>
        </p:nvSpPr>
        <p:spPr>
          <a:xfrm>
            <a:off x="5204700" y="1881025"/>
            <a:ext cx="27204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3" type="subTitle"/>
          </p:nvPr>
        </p:nvSpPr>
        <p:spPr>
          <a:xfrm>
            <a:off x="1229450" y="1485400"/>
            <a:ext cx="27204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4" type="subTitle"/>
          </p:nvPr>
        </p:nvSpPr>
        <p:spPr>
          <a:xfrm>
            <a:off x="5194150" y="1487200"/>
            <a:ext cx="2720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49" name="Google Shape;149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14"/>
          <p:cNvSpPr txBox="1"/>
          <p:nvPr>
            <p:ph idx="1" type="subTitle"/>
          </p:nvPr>
        </p:nvSpPr>
        <p:spPr>
          <a:xfrm>
            <a:off x="3846304" y="1556279"/>
            <a:ext cx="1451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2" type="subTitle"/>
          </p:nvPr>
        </p:nvSpPr>
        <p:spPr>
          <a:xfrm>
            <a:off x="1549408" y="1558079"/>
            <a:ext cx="1451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3" type="subTitle"/>
          </p:nvPr>
        </p:nvSpPr>
        <p:spPr>
          <a:xfrm>
            <a:off x="6143200" y="1556279"/>
            <a:ext cx="1451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4" type="subTitle"/>
          </p:nvPr>
        </p:nvSpPr>
        <p:spPr>
          <a:xfrm>
            <a:off x="1286300" y="3225900"/>
            <a:ext cx="1977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14"/>
          <p:cNvSpPr txBox="1"/>
          <p:nvPr>
            <p:ph idx="5" type="subTitle"/>
          </p:nvPr>
        </p:nvSpPr>
        <p:spPr>
          <a:xfrm>
            <a:off x="3583200" y="3225903"/>
            <a:ext cx="1977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7" name="Google Shape;157;p14"/>
          <p:cNvSpPr txBox="1"/>
          <p:nvPr>
            <p:ph idx="6" type="subTitle"/>
          </p:nvPr>
        </p:nvSpPr>
        <p:spPr>
          <a:xfrm>
            <a:off x="5880100" y="3225277"/>
            <a:ext cx="1977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8" name="Google Shape;158;p14"/>
          <p:cNvGrpSpPr/>
          <p:nvPr/>
        </p:nvGrpSpPr>
        <p:grpSpPr>
          <a:xfrm>
            <a:off x="-1624324" y="-1"/>
            <a:ext cx="11692256" cy="7647878"/>
            <a:chOff x="-1624324" y="-1"/>
            <a:chExt cx="11692256" cy="7647878"/>
          </a:xfrm>
        </p:grpSpPr>
        <p:pic>
          <p:nvPicPr>
            <p:cNvPr id="159" name="Google Shape;15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7358993">
              <a:off x="7291092" y="3740975"/>
              <a:ext cx="2891940" cy="1308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3399791">
              <a:off x="-1559750" y="3103626"/>
              <a:ext cx="5295899" cy="300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4"/>
            <p:cNvPicPr preferRelativeResize="0"/>
            <p:nvPr/>
          </p:nvPicPr>
          <p:blipFill rotWithShape="1">
            <a:blip r:embed="rId5">
              <a:alphaModFix/>
            </a:blip>
            <a:srcRect b="-2468" l="-2210" r="2208" t="2469"/>
            <a:stretch/>
          </p:blipFill>
          <p:spPr>
            <a:xfrm>
              <a:off x="-410525" y="3650150"/>
              <a:ext cx="2062225" cy="207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189890">
              <a:off x="7717041" y="199812"/>
              <a:ext cx="1427492" cy="14274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5"/>
          <p:cNvGrpSpPr/>
          <p:nvPr/>
        </p:nvGrpSpPr>
        <p:grpSpPr>
          <a:xfrm>
            <a:off x="-1367874" y="-438901"/>
            <a:ext cx="12422106" cy="8259353"/>
            <a:chOff x="-1367874" y="-438901"/>
            <a:chExt cx="12422106" cy="8259353"/>
          </a:xfrm>
        </p:grpSpPr>
        <p:grpSp>
          <p:nvGrpSpPr>
            <p:cNvPr id="165" name="Google Shape;165;p15"/>
            <p:cNvGrpSpPr/>
            <p:nvPr/>
          </p:nvGrpSpPr>
          <p:grpSpPr>
            <a:xfrm flipH="1">
              <a:off x="-1367874" y="-438901"/>
              <a:ext cx="12422106" cy="8259353"/>
              <a:chOff x="-2354174" y="-1"/>
              <a:chExt cx="12422106" cy="8259353"/>
            </a:xfrm>
          </p:grpSpPr>
          <p:pic>
            <p:nvPicPr>
              <p:cNvPr id="166" name="Google Shape;166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7358993">
                <a:off x="7291092" y="3740975"/>
                <a:ext cx="2891940" cy="13082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3399791">
                <a:off x="-2289600" y="3715101"/>
                <a:ext cx="5295899" cy="3009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8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1189890">
                <a:off x="7717041" y="199812"/>
                <a:ext cx="1427492" cy="14274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9" name="Google Shape;169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6766577">
              <a:off x="8195908" y="4169409"/>
              <a:ext cx="894385" cy="8783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" type="subTitle"/>
          </p:nvPr>
        </p:nvSpPr>
        <p:spPr>
          <a:xfrm>
            <a:off x="1040000" y="2629300"/>
            <a:ext cx="18126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idx="2" type="subTitle"/>
          </p:nvPr>
        </p:nvSpPr>
        <p:spPr>
          <a:xfrm>
            <a:off x="1040000" y="1575675"/>
            <a:ext cx="1812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3" type="subTitle"/>
          </p:nvPr>
        </p:nvSpPr>
        <p:spPr>
          <a:xfrm>
            <a:off x="1040000" y="3684725"/>
            <a:ext cx="18126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74" name="Google Shape;174;p15"/>
          <p:cNvSpPr txBox="1"/>
          <p:nvPr>
            <p:ph idx="4" type="subTitle"/>
          </p:nvPr>
        </p:nvSpPr>
        <p:spPr>
          <a:xfrm>
            <a:off x="3222394" y="1440050"/>
            <a:ext cx="2699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5" name="Google Shape;175;p15"/>
          <p:cNvSpPr txBox="1"/>
          <p:nvPr>
            <p:ph idx="5" type="subTitle"/>
          </p:nvPr>
        </p:nvSpPr>
        <p:spPr>
          <a:xfrm>
            <a:off x="3222445" y="3551225"/>
            <a:ext cx="2699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6" name="Google Shape;176;p15"/>
          <p:cNvSpPr txBox="1"/>
          <p:nvPr>
            <p:ph idx="6" type="subTitle"/>
          </p:nvPr>
        </p:nvSpPr>
        <p:spPr>
          <a:xfrm>
            <a:off x="3222449" y="2495795"/>
            <a:ext cx="2699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2" type="title"/>
          </p:nvPr>
        </p:nvSpPr>
        <p:spPr>
          <a:xfrm>
            <a:off x="821364" y="1510662"/>
            <a:ext cx="174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3" type="title"/>
          </p:nvPr>
        </p:nvSpPr>
        <p:spPr>
          <a:xfrm>
            <a:off x="2739988" y="1510662"/>
            <a:ext cx="174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4" type="title"/>
          </p:nvPr>
        </p:nvSpPr>
        <p:spPr>
          <a:xfrm>
            <a:off x="4658612" y="1510662"/>
            <a:ext cx="174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5" type="title"/>
          </p:nvPr>
        </p:nvSpPr>
        <p:spPr>
          <a:xfrm>
            <a:off x="6577236" y="1510662"/>
            <a:ext cx="174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1" type="subTitle"/>
          </p:nvPr>
        </p:nvSpPr>
        <p:spPr>
          <a:xfrm>
            <a:off x="779814" y="3232624"/>
            <a:ext cx="1828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" name="Google Shape;184;p16"/>
          <p:cNvSpPr txBox="1"/>
          <p:nvPr>
            <p:ph idx="6" type="subTitle"/>
          </p:nvPr>
        </p:nvSpPr>
        <p:spPr>
          <a:xfrm>
            <a:off x="2698438" y="3232624"/>
            <a:ext cx="1828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16"/>
          <p:cNvSpPr txBox="1"/>
          <p:nvPr>
            <p:ph idx="7" type="subTitle"/>
          </p:nvPr>
        </p:nvSpPr>
        <p:spPr>
          <a:xfrm>
            <a:off x="4617062" y="3232624"/>
            <a:ext cx="1828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16"/>
          <p:cNvSpPr txBox="1"/>
          <p:nvPr>
            <p:ph idx="8" type="subTitle"/>
          </p:nvPr>
        </p:nvSpPr>
        <p:spPr>
          <a:xfrm>
            <a:off x="6535686" y="3232624"/>
            <a:ext cx="1828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87" name="Google Shape;187;p16"/>
          <p:cNvGrpSpPr/>
          <p:nvPr/>
        </p:nvGrpSpPr>
        <p:grpSpPr>
          <a:xfrm>
            <a:off x="-470091" y="-1054802"/>
            <a:ext cx="10839671" cy="7515174"/>
            <a:chOff x="-470091" y="-1054802"/>
            <a:chExt cx="10839671" cy="7515174"/>
          </a:xfrm>
        </p:grpSpPr>
        <p:pic>
          <p:nvPicPr>
            <p:cNvPr id="188" name="Google Shape;188;p16"/>
            <p:cNvPicPr preferRelativeResize="0"/>
            <p:nvPr/>
          </p:nvPicPr>
          <p:blipFill rotWithShape="1">
            <a:blip r:embed="rId3">
              <a:alphaModFix/>
            </a:blip>
            <a:srcRect b="-2468" l="-2210" r="2208" t="2469"/>
            <a:stretch/>
          </p:blipFill>
          <p:spPr>
            <a:xfrm>
              <a:off x="8023675" y="4155975"/>
              <a:ext cx="2062225" cy="207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10799947">
              <a:off x="-470075" y="-1054792"/>
              <a:ext cx="1299950" cy="2138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30775" y="-380775"/>
              <a:ext cx="1938800" cy="1903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05896">
              <a:off x="6451167" y="4045687"/>
              <a:ext cx="3781289" cy="21490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7"/>
          <p:cNvGrpSpPr/>
          <p:nvPr/>
        </p:nvGrpSpPr>
        <p:grpSpPr>
          <a:xfrm>
            <a:off x="-580565" y="-866846"/>
            <a:ext cx="11744660" cy="7343831"/>
            <a:chOff x="-580565" y="-866846"/>
            <a:chExt cx="11744660" cy="7343831"/>
          </a:xfrm>
        </p:grpSpPr>
        <p:pic>
          <p:nvPicPr>
            <p:cNvPr id="194" name="Google Shape;19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282193">
              <a:off x="7047947" y="-405619"/>
              <a:ext cx="2216482" cy="962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51">
              <a:off x="-580551" y="-866838"/>
              <a:ext cx="1145425" cy="1884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3139234">
              <a:off x="7218611" y="3208916"/>
              <a:ext cx="3828605" cy="21759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7" name="Google Shape;197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idx="2" type="title"/>
          </p:nvPr>
        </p:nvSpPr>
        <p:spPr>
          <a:xfrm>
            <a:off x="1023661" y="1889048"/>
            <a:ext cx="1749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3" type="title"/>
          </p:nvPr>
        </p:nvSpPr>
        <p:spPr>
          <a:xfrm>
            <a:off x="3699352" y="1889048"/>
            <a:ext cx="1749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4" type="title"/>
          </p:nvPr>
        </p:nvSpPr>
        <p:spPr>
          <a:xfrm>
            <a:off x="6371288" y="1889048"/>
            <a:ext cx="1749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Google Shape;203;p18"/>
          <p:cNvSpPr txBox="1"/>
          <p:nvPr>
            <p:ph idx="5" type="title"/>
          </p:nvPr>
        </p:nvSpPr>
        <p:spPr>
          <a:xfrm>
            <a:off x="1023661" y="3684419"/>
            <a:ext cx="1749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6" type="title"/>
          </p:nvPr>
        </p:nvSpPr>
        <p:spPr>
          <a:xfrm>
            <a:off x="3699352" y="3684394"/>
            <a:ext cx="1749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Google Shape;205;p18"/>
          <p:cNvSpPr txBox="1"/>
          <p:nvPr>
            <p:ph idx="7" type="title"/>
          </p:nvPr>
        </p:nvSpPr>
        <p:spPr>
          <a:xfrm>
            <a:off x="6371288" y="3684419"/>
            <a:ext cx="1749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1" type="subTitle"/>
          </p:nvPr>
        </p:nvSpPr>
        <p:spPr>
          <a:xfrm>
            <a:off x="838111" y="2102675"/>
            <a:ext cx="21201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8"/>
          <p:cNvSpPr txBox="1"/>
          <p:nvPr>
            <p:ph idx="8" type="subTitle"/>
          </p:nvPr>
        </p:nvSpPr>
        <p:spPr>
          <a:xfrm>
            <a:off x="3511924" y="2102675"/>
            <a:ext cx="21201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9" type="subTitle"/>
          </p:nvPr>
        </p:nvSpPr>
        <p:spPr>
          <a:xfrm>
            <a:off x="6185738" y="2102675"/>
            <a:ext cx="21201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idx="13" type="subTitle"/>
          </p:nvPr>
        </p:nvSpPr>
        <p:spPr>
          <a:xfrm>
            <a:off x="838111" y="3901872"/>
            <a:ext cx="21201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14" type="subTitle"/>
          </p:nvPr>
        </p:nvSpPr>
        <p:spPr>
          <a:xfrm>
            <a:off x="3511924" y="3901847"/>
            <a:ext cx="21201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8"/>
          <p:cNvSpPr txBox="1"/>
          <p:nvPr>
            <p:ph idx="15" type="subTitle"/>
          </p:nvPr>
        </p:nvSpPr>
        <p:spPr>
          <a:xfrm>
            <a:off x="6185738" y="3901872"/>
            <a:ext cx="21201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2" name="Google Shape;212;p18"/>
          <p:cNvGrpSpPr/>
          <p:nvPr/>
        </p:nvGrpSpPr>
        <p:grpSpPr>
          <a:xfrm>
            <a:off x="-2620268" y="-1628621"/>
            <a:ext cx="13446646" cy="7773292"/>
            <a:chOff x="-2620268" y="-1628621"/>
            <a:chExt cx="13446646" cy="7773292"/>
          </a:xfrm>
        </p:grpSpPr>
        <p:pic>
          <p:nvPicPr>
            <p:cNvPr id="213" name="Google Shape;21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844225">
              <a:off x="-2339751" y="-1042378"/>
              <a:ext cx="5186557" cy="29477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033481">
              <a:off x="1303491" y="-345945"/>
              <a:ext cx="764675" cy="76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4033466">
              <a:off x="-96028" y="276420"/>
              <a:ext cx="926557" cy="909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410332">
              <a:off x="7710885" y="248897"/>
              <a:ext cx="3116881" cy="11354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3273691">
              <a:off x="-764450" y="3925658"/>
              <a:ext cx="1299951" cy="21387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9"/>
          <p:cNvGrpSpPr/>
          <p:nvPr/>
        </p:nvGrpSpPr>
        <p:grpSpPr>
          <a:xfrm rot="10800000">
            <a:off x="-1664545" y="-968359"/>
            <a:ext cx="14633271" cy="7692454"/>
            <a:chOff x="-3072768" y="-1547783"/>
            <a:chExt cx="14633271" cy="7692454"/>
          </a:xfrm>
        </p:grpSpPr>
        <p:pic>
          <p:nvPicPr>
            <p:cNvPr id="220" name="Google Shape;22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844225">
              <a:off x="-2792251" y="-961540"/>
              <a:ext cx="5186557" cy="29477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033481">
              <a:off x="1451241" y="-179720"/>
              <a:ext cx="764675" cy="76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4033466">
              <a:off x="716597" y="361683"/>
              <a:ext cx="926557" cy="909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410332">
              <a:off x="8445010" y="221197"/>
              <a:ext cx="3116881" cy="11354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3273691">
              <a:off x="126650" y="3925658"/>
              <a:ext cx="1299951" cy="21387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19"/>
          <p:cNvSpPr txBox="1"/>
          <p:nvPr>
            <p:ph idx="1" type="subTitle"/>
          </p:nvPr>
        </p:nvSpPr>
        <p:spPr>
          <a:xfrm>
            <a:off x="1170250" y="1319300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ubik"/>
              <a:buNone/>
              <a:defRPr b="1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7" name="Google Shape;227;p19"/>
          <p:cNvSpPr txBox="1"/>
          <p:nvPr>
            <p:ph idx="2" type="subTitle"/>
          </p:nvPr>
        </p:nvSpPr>
        <p:spPr>
          <a:xfrm>
            <a:off x="1170250" y="1621325"/>
            <a:ext cx="2317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9"/>
          <p:cNvSpPr txBox="1"/>
          <p:nvPr>
            <p:ph idx="3" type="subTitle"/>
          </p:nvPr>
        </p:nvSpPr>
        <p:spPr>
          <a:xfrm>
            <a:off x="1170250" y="2343100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ubik"/>
              <a:buNone/>
              <a:defRPr b="1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9" name="Google Shape;229;p19"/>
          <p:cNvSpPr txBox="1"/>
          <p:nvPr>
            <p:ph idx="4" type="subTitle"/>
          </p:nvPr>
        </p:nvSpPr>
        <p:spPr>
          <a:xfrm>
            <a:off x="1170250" y="2645125"/>
            <a:ext cx="2317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5" type="subTitle"/>
          </p:nvPr>
        </p:nvSpPr>
        <p:spPr>
          <a:xfrm>
            <a:off x="1170250" y="3366900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ubik"/>
              <a:buNone/>
              <a:defRPr b="1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1" name="Google Shape;231;p19"/>
          <p:cNvSpPr txBox="1"/>
          <p:nvPr>
            <p:ph idx="6" type="subTitle"/>
          </p:nvPr>
        </p:nvSpPr>
        <p:spPr>
          <a:xfrm>
            <a:off x="1170250" y="3668925"/>
            <a:ext cx="2317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9"/>
          <p:cNvSpPr txBox="1"/>
          <p:nvPr>
            <p:ph idx="7" type="subTitle"/>
          </p:nvPr>
        </p:nvSpPr>
        <p:spPr>
          <a:xfrm>
            <a:off x="5712325" y="13113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ubik"/>
              <a:buNone/>
              <a:defRPr b="1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3" name="Google Shape;233;p19"/>
          <p:cNvSpPr txBox="1"/>
          <p:nvPr>
            <p:ph idx="8" type="subTitle"/>
          </p:nvPr>
        </p:nvSpPr>
        <p:spPr>
          <a:xfrm>
            <a:off x="5712325" y="1613350"/>
            <a:ext cx="2317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3210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idx="9" type="subTitle"/>
          </p:nvPr>
        </p:nvSpPr>
        <p:spPr>
          <a:xfrm>
            <a:off x="5712325" y="2339100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ubik"/>
              <a:buNone/>
              <a:defRPr b="1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5" name="Google Shape;235;p19"/>
          <p:cNvSpPr txBox="1"/>
          <p:nvPr>
            <p:ph idx="13" type="subTitle"/>
          </p:nvPr>
        </p:nvSpPr>
        <p:spPr>
          <a:xfrm>
            <a:off x="5712325" y="2641125"/>
            <a:ext cx="2317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14" type="subTitle"/>
          </p:nvPr>
        </p:nvSpPr>
        <p:spPr>
          <a:xfrm>
            <a:off x="5712325" y="336687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ubik"/>
              <a:buNone/>
              <a:defRPr b="1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7" name="Google Shape;237;p19"/>
          <p:cNvSpPr txBox="1"/>
          <p:nvPr>
            <p:ph idx="15" type="subTitle"/>
          </p:nvPr>
        </p:nvSpPr>
        <p:spPr>
          <a:xfrm>
            <a:off x="5712325" y="3668900"/>
            <a:ext cx="2317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6210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188" y="-505225"/>
            <a:ext cx="2241025" cy="22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 txBox="1"/>
          <p:nvPr>
            <p:ph type="title"/>
          </p:nvPr>
        </p:nvSpPr>
        <p:spPr>
          <a:xfrm>
            <a:off x="713225" y="672300"/>
            <a:ext cx="77175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41" name="Google Shape;241;p20"/>
          <p:cNvGrpSpPr/>
          <p:nvPr/>
        </p:nvGrpSpPr>
        <p:grpSpPr>
          <a:xfrm>
            <a:off x="-1642575" y="-1588072"/>
            <a:ext cx="12015470" cy="6273495"/>
            <a:chOff x="-1642575" y="-1588072"/>
            <a:chExt cx="12015470" cy="6273495"/>
          </a:xfrm>
        </p:grpSpPr>
        <p:pic>
          <p:nvPicPr>
            <p:cNvPr id="242" name="Google Shape;242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4075837">
              <a:off x="-2174630" y="1033228"/>
              <a:ext cx="4793233" cy="2080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1043482">
              <a:off x="7883525" y="3191525"/>
              <a:ext cx="1252901" cy="125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-2965373">
              <a:off x="116353" y="75918"/>
              <a:ext cx="1343945" cy="1343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-9693810">
              <a:off x="5670399" y="-953794"/>
              <a:ext cx="4418776" cy="25113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6" name="Google Shape;246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63548" y="4032498"/>
            <a:ext cx="1804625" cy="1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314269" y="-745589"/>
            <a:ext cx="4181087" cy="6451187"/>
            <a:chOff x="6314269" y="-745589"/>
            <a:chExt cx="4181087" cy="6451187"/>
          </a:xfrm>
        </p:grpSpPr>
        <p:pic>
          <p:nvPicPr>
            <p:cNvPr id="21" name="Google Shape;2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1282192">
              <a:off x="6485858" y="3397694"/>
              <a:ext cx="3837909" cy="16659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1">
              <a:off x="8380896" y="-745576"/>
              <a:ext cx="1757232" cy="28911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4387775" y="3053375"/>
            <a:ext cx="40431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9" name="Google Shape;249;p21"/>
          <p:cNvGrpSpPr/>
          <p:nvPr/>
        </p:nvGrpSpPr>
        <p:grpSpPr>
          <a:xfrm>
            <a:off x="4857645" y="-934302"/>
            <a:ext cx="6845341" cy="4210267"/>
            <a:chOff x="4857645" y="-934302"/>
            <a:chExt cx="6845341" cy="4210267"/>
          </a:xfrm>
        </p:grpSpPr>
        <p:pic>
          <p:nvPicPr>
            <p:cNvPr id="250" name="Google Shape;250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647964">
              <a:off x="4979732" y="262043"/>
              <a:ext cx="3837911" cy="1665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3586742">
              <a:off x="8371060" y="-525837"/>
              <a:ext cx="2278235" cy="3748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137943">
              <a:off x="7507386" y="-138931"/>
              <a:ext cx="3369977" cy="19153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idx="1" type="subTitle"/>
          </p:nvPr>
        </p:nvSpPr>
        <p:spPr>
          <a:xfrm>
            <a:off x="4932325" y="2571750"/>
            <a:ext cx="34986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2"/>
          <p:cNvSpPr txBox="1"/>
          <p:nvPr>
            <p:ph type="title"/>
          </p:nvPr>
        </p:nvSpPr>
        <p:spPr>
          <a:xfrm>
            <a:off x="4572000" y="1016550"/>
            <a:ext cx="38586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6" name="Google Shape;256;p22"/>
          <p:cNvGrpSpPr/>
          <p:nvPr/>
        </p:nvGrpSpPr>
        <p:grpSpPr>
          <a:xfrm>
            <a:off x="-2613015" y="-991975"/>
            <a:ext cx="11953262" cy="8992363"/>
            <a:chOff x="-2613015" y="-991975"/>
            <a:chExt cx="11953262" cy="8992363"/>
          </a:xfrm>
        </p:grpSpPr>
        <p:pic>
          <p:nvPicPr>
            <p:cNvPr id="257" name="Google Shape;257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284859">
              <a:off x="-1205644" y="-365651"/>
              <a:ext cx="3684688" cy="1342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2926580">
              <a:off x="-2420837" y="4233548"/>
              <a:ext cx="4444573" cy="2526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">
              <a:off x="7655575" y="4262387"/>
              <a:ext cx="1684650" cy="28042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idx="1" type="subTitle"/>
          </p:nvPr>
        </p:nvSpPr>
        <p:spPr>
          <a:xfrm>
            <a:off x="717800" y="3044906"/>
            <a:ext cx="77082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hasCustomPrompt="1" type="title"/>
          </p:nvPr>
        </p:nvSpPr>
        <p:spPr>
          <a:xfrm>
            <a:off x="718000" y="1620994"/>
            <a:ext cx="7708200" cy="17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63" name="Google Shape;263;p23"/>
          <p:cNvGrpSpPr/>
          <p:nvPr/>
        </p:nvGrpSpPr>
        <p:grpSpPr>
          <a:xfrm>
            <a:off x="-2015881" y="-1367982"/>
            <a:ext cx="13718867" cy="7955348"/>
            <a:chOff x="-2015881" y="-1367982"/>
            <a:chExt cx="13718867" cy="7955348"/>
          </a:xfrm>
        </p:grpSpPr>
        <p:pic>
          <p:nvPicPr>
            <p:cNvPr id="264" name="Google Shape;264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3586742">
              <a:off x="-962190" y="2785563"/>
              <a:ext cx="2278235" cy="3748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1154325">
              <a:off x="43815" y="52159"/>
              <a:ext cx="977528" cy="974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947881">
              <a:off x="957545" y="650766"/>
              <a:ext cx="823861" cy="823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442483">
              <a:off x="1137350" y="3924000"/>
              <a:ext cx="1244100" cy="1244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8" name="Google Shape;268;p23"/>
            <p:cNvGrpSpPr/>
            <p:nvPr/>
          </p:nvGrpSpPr>
          <p:grpSpPr>
            <a:xfrm>
              <a:off x="7065821" y="-579323"/>
              <a:ext cx="4637165" cy="3855289"/>
              <a:chOff x="7065821" y="-579323"/>
              <a:chExt cx="4637165" cy="3855289"/>
            </a:xfrm>
          </p:grpSpPr>
          <p:pic>
            <p:nvPicPr>
              <p:cNvPr id="269" name="Google Shape;269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586742">
                <a:off x="8371060" y="-525837"/>
                <a:ext cx="2278235" cy="37483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0" name="Google Shape;270;p2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flipH="1" rot="8461558">
                <a:off x="7280866" y="221659"/>
                <a:ext cx="3188167" cy="18119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1" name="Google Shape;271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1737150">
              <a:off x="4974375" y="-965600"/>
              <a:ext cx="2241025" cy="224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952450" y="3998275"/>
              <a:ext cx="1581675" cy="1553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idx="1" type="subTitle"/>
          </p:nvPr>
        </p:nvSpPr>
        <p:spPr>
          <a:xfrm>
            <a:off x="727375" y="1624700"/>
            <a:ext cx="310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4"/>
          <p:cNvSpPr txBox="1"/>
          <p:nvPr>
            <p:ph idx="2" type="subTitle"/>
          </p:nvPr>
        </p:nvSpPr>
        <p:spPr>
          <a:xfrm>
            <a:off x="3021314" y="2889200"/>
            <a:ext cx="310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4"/>
          <p:cNvSpPr txBox="1"/>
          <p:nvPr>
            <p:ph idx="3" type="subTitle"/>
          </p:nvPr>
        </p:nvSpPr>
        <p:spPr>
          <a:xfrm>
            <a:off x="5315253" y="4193350"/>
            <a:ext cx="310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4"/>
          <p:cNvSpPr txBox="1"/>
          <p:nvPr>
            <p:ph type="title"/>
          </p:nvPr>
        </p:nvSpPr>
        <p:spPr>
          <a:xfrm>
            <a:off x="1488175" y="694853"/>
            <a:ext cx="1579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78" name="Google Shape;278;p24"/>
          <p:cNvSpPr txBox="1"/>
          <p:nvPr>
            <p:ph idx="4" type="title"/>
          </p:nvPr>
        </p:nvSpPr>
        <p:spPr>
          <a:xfrm>
            <a:off x="3781050" y="1952578"/>
            <a:ext cx="1581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79" name="Google Shape;279;p24"/>
          <p:cNvSpPr txBox="1"/>
          <p:nvPr>
            <p:ph idx="5" type="title"/>
          </p:nvPr>
        </p:nvSpPr>
        <p:spPr>
          <a:xfrm>
            <a:off x="6076053" y="3254878"/>
            <a:ext cx="1579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grpSp>
        <p:nvGrpSpPr>
          <p:cNvPr id="280" name="Google Shape;280;p24"/>
          <p:cNvGrpSpPr/>
          <p:nvPr/>
        </p:nvGrpSpPr>
        <p:grpSpPr>
          <a:xfrm>
            <a:off x="-1021967" y="-860320"/>
            <a:ext cx="10298168" cy="6951382"/>
            <a:chOff x="-1021967" y="-860320"/>
            <a:chExt cx="10298168" cy="6951382"/>
          </a:xfrm>
        </p:grpSpPr>
        <p:pic>
          <p:nvPicPr>
            <p:cNvPr id="281" name="Google Shape;281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3691805">
              <a:off x="5208749" y="606470"/>
              <a:ext cx="4422999" cy="1824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2208277">
              <a:off x="6288584" y="527259"/>
              <a:ext cx="2342932" cy="1982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049148">
              <a:off x="-1658914" y="2987891"/>
              <a:ext cx="3828604" cy="21759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-849942">
              <a:off x="231667" y="3715465"/>
              <a:ext cx="1289818" cy="1289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24"/>
            <p:cNvPicPr preferRelativeResize="0"/>
            <p:nvPr/>
          </p:nvPicPr>
          <p:blipFill rotWithShape="1">
            <a:blip r:embed="rId7">
              <a:alphaModFix/>
            </a:blip>
            <a:srcRect b="-2468" l="-2210" r="2208" t="2469"/>
            <a:stretch/>
          </p:blipFill>
          <p:spPr>
            <a:xfrm rot="6061089">
              <a:off x="-663838" y="-475592"/>
              <a:ext cx="1635804" cy="16437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5"/>
          <p:cNvGrpSpPr/>
          <p:nvPr/>
        </p:nvGrpSpPr>
        <p:grpSpPr>
          <a:xfrm>
            <a:off x="-1881973" y="-1052697"/>
            <a:ext cx="12377249" cy="8382676"/>
            <a:chOff x="-1881973" y="-1052697"/>
            <a:chExt cx="12377249" cy="8382676"/>
          </a:xfrm>
        </p:grpSpPr>
        <p:grpSp>
          <p:nvGrpSpPr>
            <p:cNvPr id="288" name="Google Shape;288;p25"/>
            <p:cNvGrpSpPr/>
            <p:nvPr/>
          </p:nvGrpSpPr>
          <p:grpSpPr>
            <a:xfrm flipH="1">
              <a:off x="-1881973" y="-1052697"/>
              <a:ext cx="12377249" cy="8382676"/>
              <a:chOff x="-977961" y="-695597"/>
              <a:chExt cx="12377249" cy="8382676"/>
            </a:xfrm>
          </p:grpSpPr>
          <p:pic>
            <p:nvPicPr>
              <p:cNvPr id="289" name="Google Shape;289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94550" y="3743450"/>
                <a:ext cx="1849700" cy="1849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" name="Google Shape;290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3197984">
                <a:off x="7704452" y="4610416"/>
                <a:ext cx="3598903" cy="20454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2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-7944807">
                <a:off x="-963986" y="3802020"/>
                <a:ext cx="2767196" cy="12579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" name="Google Shape;292;p2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 rot="7776281">
                <a:off x="131826" y="-605184"/>
                <a:ext cx="1039072" cy="17095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3" name="Google Shape;293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3481469">
              <a:off x="-182392" y="-152000"/>
              <a:ext cx="1241522" cy="13101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25"/>
          <p:cNvSpPr txBox="1"/>
          <p:nvPr>
            <p:ph type="title"/>
          </p:nvPr>
        </p:nvSpPr>
        <p:spPr>
          <a:xfrm>
            <a:off x="1387050" y="675400"/>
            <a:ext cx="63699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5" name="Google Shape;295;p25"/>
          <p:cNvSpPr txBox="1"/>
          <p:nvPr>
            <p:ph idx="2" type="title"/>
          </p:nvPr>
        </p:nvSpPr>
        <p:spPr>
          <a:xfrm>
            <a:off x="1437975" y="3532800"/>
            <a:ext cx="6203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6" name="Google Shape;296;p25"/>
          <p:cNvSpPr txBox="1"/>
          <p:nvPr>
            <p:ph idx="3" type="title"/>
          </p:nvPr>
        </p:nvSpPr>
        <p:spPr>
          <a:xfrm>
            <a:off x="1535250" y="2100988"/>
            <a:ext cx="6073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7" name="Google Shape;297;p25"/>
          <p:cNvSpPr txBox="1"/>
          <p:nvPr>
            <p:ph idx="1" type="subTitle"/>
          </p:nvPr>
        </p:nvSpPr>
        <p:spPr>
          <a:xfrm>
            <a:off x="2104200" y="1411050"/>
            <a:ext cx="4935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5"/>
          <p:cNvSpPr txBox="1"/>
          <p:nvPr>
            <p:ph idx="4" type="subTitle"/>
          </p:nvPr>
        </p:nvSpPr>
        <p:spPr>
          <a:xfrm>
            <a:off x="2113163" y="2842850"/>
            <a:ext cx="4935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5"/>
          <p:cNvSpPr txBox="1"/>
          <p:nvPr>
            <p:ph idx="5" type="subTitle"/>
          </p:nvPr>
        </p:nvSpPr>
        <p:spPr>
          <a:xfrm>
            <a:off x="1780052" y="4280900"/>
            <a:ext cx="5583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4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6"/>
          <p:cNvGrpSpPr/>
          <p:nvPr/>
        </p:nvGrpSpPr>
        <p:grpSpPr>
          <a:xfrm flipH="1">
            <a:off x="-1192437" y="-3201374"/>
            <a:ext cx="13521581" cy="11326656"/>
            <a:chOff x="-3036744" y="-3309849"/>
            <a:chExt cx="13521581" cy="11326656"/>
          </a:xfrm>
        </p:grpSpPr>
        <p:pic>
          <p:nvPicPr>
            <p:cNvPr id="302" name="Google Shape;30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799946">
              <a:off x="7662500" y="-3309827"/>
              <a:ext cx="2822300" cy="4698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2292259">
              <a:off x="-903102" y="-164436"/>
              <a:ext cx="3940927" cy="1782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2841785">
              <a:off x="-2804828" y="3913499"/>
              <a:ext cx="4858931" cy="2761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261025" y="-182875"/>
              <a:ext cx="1400200" cy="1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821725" y="3461750"/>
              <a:ext cx="2135400" cy="2135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" name="Google Shape;307;p26"/>
          <p:cNvSpPr txBox="1"/>
          <p:nvPr>
            <p:ph type="title"/>
          </p:nvPr>
        </p:nvSpPr>
        <p:spPr>
          <a:xfrm>
            <a:off x="1387050" y="1218775"/>
            <a:ext cx="63699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08" name="Google Shape;308;p26"/>
          <p:cNvSpPr txBox="1"/>
          <p:nvPr>
            <p:ph idx="2" type="title"/>
          </p:nvPr>
        </p:nvSpPr>
        <p:spPr>
          <a:xfrm>
            <a:off x="1535250" y="2892013"/>
            <a:ext cx="6073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None/>
              <a:defRPr sz="7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09" name="Google Shape;309;p26"/>
          <p:cNvSpPr txBox="1"/>
          <p:nvPr>
            <p:ph idx="1" type="subTitle"/>
          </p:nvPr>
        </p:nvSpPr>
        <p:spPr>
          <a:xfrm>
            <a:off x="2104200" y="1954425"/>
            <a:ext cx="4935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6"/>
          <p:cNvSpPr txBox="1"/>
          <p:nvPr>
            <p:ph idx="3" type="subTitle"/>
          </p:nvPr>
        </p:nvSpPr>
        <p:spPr>
          <a:xfrm>
            <a:off x="1971601" y="3633875"/>
            <a:ext cx="5200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3" name="Google Shape;313;p27"/>
          <p:cNvGrpSpPr/>
          <p:nvPr/>
        </p:nvGrpSpPr>
        <p:grpSpPr>
          <a:xfrm>
            <a:off x="-1623281" y="-908372"/>
            <a:ext cx="11728314" cy="6914219"/>
            <a:chOff x="-1623281" y="-908372"/>
            <a:chExt cx="11728314" cy="6914219"/>
          </a:xfrm>
        </p:grpSpPr>
        <p:pic>
          <p:nvPicPr>
            <p:cNvPr id="314" name="Google Shape;31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7776281">
              <a:off x="-388191" y="-817959"/>
              <a:ext cx="1039072" cy="170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3299840">
              <a:off x="-1557361" y="3121431"/>
              <a:ext cx="3366734" cy="19134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2699996">
              <a:off x="7385806" y="398624"/>
              <a:ext cx="2683029" cy="12137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7" y="-33727"/>
              <a:ext cx="764675" cy="750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8117544" y="1803388"/>
              <a:ext cx="764675" cy="76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-6199601">
              <a:off x="-377539" y="3639028"/>
              <a:ext cx="1595279" cy="1595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345848" y="3036500"/>
              <a:ext cx="933125" cy="933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idx="1" type="subTitle"/>
          </p:nvPr>
        </p:nvSpPr>
        <p:spPr>
          <a:xfrm>
            <a:off x="1321457" y="1667900"/>
            <a:ext cx="32397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3" name="Google Shape;323;p28"/>
          <p:cNvSpPr txBox="1"/>
          <p:nvPr>
            <p:ph idx="2" type="subTitle"/>
          </p:nvPr>
        </p:nvSpPr>
        <p:spPr>
          <a:xfrm>
            <a:off x="1300907" y="2935600"/>
            <a:ext cx="3280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ubik"/>
              <a:buNone/>
              <a:defRPr b="1" sz="2200"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grpSp>
        <p:nvGrpSpPr>
          <p:cNvPr id="324" name="Google Shape;324;p28"/>
          <p:cNvGrpSpPr/>
          <p:nvPr/>
        </p:nvGrpSpPr>
        <p:grpSpPr>
          <a:xfrm>
            <a:off x="-1976494" y="-2826549"/>
            <a:ext cx="11574167" cy="10739831"/>
            <a:chOff x="-1976494" y="-2826549"/>
            <a:chExt cx="11574167" cy="10739831"/>
          </a:xfrm>
        </p:grpSpPr>
        <p:pic>
          <p:nvPicPr>
            <p:cNvPr id="325" name="Google Shape;32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">
              <a:off x="-380700" y="-2826527"/>
              <a:ext cx="2822300" cy="4698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92259">
              <a:off x="5527498" y="1060314"/>
              <a:ext cx="3940927" cy="1782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2841785">
              <a:off x="-1744578" y="3809974"/>
              <a:ext cx="4858931" cy="2761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89150" y="244125"/>
              <a:ext cx="1819675" cy="1819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53750" y="2403050"/>
              <a:ext cx="2135400" cy="2135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9"/>
          <p:cNvGrpSpPr/>
          <p:nvPr/>
        </p:nvGrpSpPr>
        <p:grpSpPr>
          <a:xfrm>
            <a:off x="-3036744" y="-3265449"/>
            <a:ext cx="12993906" cy="11282256"/>
            <a:chOff x="-3036744" y="-3265449"/>
            <a:chExt cx="12993906" cy="11282256"/>
          </a:xfrm>
        </p:grpSpPr>
        <p:pic>
          <p:nvPicPr>
            <p:cNvPr id="332" name="Google Shape;33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799946">
              <a:off x="7134825" y="-3265427"/>
              <a:ext cx="2822300" cy="4698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2292259">
              <a:off x="-903102" y="-164436"/>
              <a:ext cx="3940927" cy="1782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2841785">
              <a:off x="-2804828" y="3913499"/>
              <a:ext cx="4858931" cy="2761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261025" y="-182875"/>
              <a:ext cx="1400200" cy="1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297550" y="3565300"/>
              <a:ext cx="2135400" cy="2135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29"/>
          <p:cNvSpPr txBox="1"/>
          <p:nvPr>
            <p:ph idx="1" type="subTitle"/>
          </p:nvPr>
        </p:nvSpPr>
        <p:spPr>
          <a:xfrm>
            <a:off x="717150" y="1578213"/>
            <a:ext cx="77097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8" name="Google Shape;338;p29"/>
          <p:cNvSpPr txBox="1"/>
          <p:nvPr>
            <p:ph idx="2" type="subTitle"/>
          </p:nvPr>
        </p:nvSpPr>
        <p:spPr>
          <a:xfrm>
            <a:off x="2793900" y="3239788"/>
            <a:ext cx="3556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ubik"/>
              <a:buNone/>
              <a:defRPr b="1" sz="26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ubik"/>
              <a:buNone/>
              <a:defRPr b="1" sz="26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ubik"/>
              <a:buNone/>
              <a:defRPr b="1" sz="26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ubik"/>
              <a:buNone/>
              <a:defRPr b="1" sz="26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ubik"/>
              <a:buNone/>
              <a:defRPr b="1" sz="26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ubik"/>
              <a:buNone/>
              <a:defRPr b="1" sz="26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ubik"/>
              <a:buNone/>
              <a:defRPr b="1" sz="26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ubik"/>
              <a:buNone/>
              <a:defRPr b="1" sz="26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ubik"/>
              <a:buNone/>
              <a:defRPr b="1" sz="26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1" name="Google Shape;341;p30"/>
          <p:cNvGrpSpPr/>
          <p:nvPr/>
        </p:nvGrpSpPr>
        <p:grpSpPr>
          <a:xfrm>
            <a:off x="-1283711" y="-902697"/>
            <a:ext cx="14126336" cy="7877897"/>
            <a:chOff x="-1283711" y="-902697"/>
            <a:chExt cx="14126336" cy="7877897"/>
          </a:xfrm>
        </p:grpSpPr>
        <p:pic>
          <p:nvPicPr>
            <p:cNvPr id="342" name="Google Shape;342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83750" y="3768125"/>
              <a:ext cx="1849700" cy="184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69250" y="4262275"/>
              <a:ext cx="4773375" cy="271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7944807">
              <a:off x="-1269736" y="3543120"/>
              <a:ext cx="2767196" cy="1257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7776281">
              <a:off x="-450074" y="-812284"/>
              <a:ext cx="1039072" cy="17095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-2497818" y="-128249"/>
            <a:ext cx="11797468" cy="6491483"/>
            <a:chOff x="-2497818" y="-128249"/>
            <a:chExt cx="11797468" cy="6491483"/>
          </a:xfrm>
        </p:grpSpPr>
        <p:pic>
          <p:nvPicPr>
            <p:cNvPr id="27" name="Google Shape;2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-3189253">
              <a:off x="-2356527" y="1930247"/>
              <a:ext cx="5186557" cy="29477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827670">
              <a:off x="7783088" y="12826"/>
              <a:ext cx="1346150" cy="1346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2450" y="4108875"/>
              <a:ext cx="764675" cy="76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55825" y="4151200"/>
              <a:ext cx="1743825" cy="174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2450" y="835925"/>
              <a:ext cx="1204200" cy="1182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1845813" y="1754100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1845813" y="2116975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2" type="title"/>
          </p:nvPr>
        </p:nvSpPr>
        <p:spPr>
          <a:xfrm>
            <a:off x="5640763" y="1754100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4"/>
          <p:cNvSpPr txBox="1"/>
          <p:nvPr>
            <p:ph idx="3" type="subTitle"/>
          </p:nvPr>
        </p:nvSpPr>
        <p:spPr>
          <a:xfrm>
            <a:off x="5640763" y="2116975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4"/>
          <p:cNvSpPr txBox="1"/>
          <p:nvPr>
            <p:ph idx="4" type="title"/>
          </p:nvPr>
        </p:nvSpPr>
        <p:spPr>
          <a:xfrm>
            <a:off x="1845813" y="3094050"/>
            <a:ext cx="2305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4"/>
          <p:cNvSpPr txBox="1"/>
          <p:nvPr>
            <p:ph idx="5" type="title"/>
          </p:nvPr>
        </p:nvSpPr>
        <p:spPr>
          <a:xfrm>
            <a:off x="5640763" y="3094050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4"/>
          <p:cNvSpPr txBox="1"/>
          <p:nvPr>
            <p:ph idx="6" type="subTitle"/>
          </p:nvPr>
        </p:nvSpPr>
        <p:spPr>
          <a:xfrm>
            <a:off x="5640763" y="3455900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4"/>
          <p:cNvSpPr txBox="1"/>
          <p:nvPr>
            <p:ph idx="7" type="title"/>
          </p:nvPr>
        </p:nvSpPr>
        <p:spPr>
          <a:xfrm>
            <a:off x="922938" y="1858800"/>
            <a:ext cx="842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8" type="title"/>
          </p:nvPr>
        </p:nvSpPr>
        <p:spPr>
          <a:xfrm>
            <a:off x="4722488" y="1858800"/>
            <a:ext cx="842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9" type="title"/>
          </p:nvPr>
        </p:nvSpPr>
        <p:spPr>
          <a:xfrm>
            <a:off x="922938" y="3193550"/>
            <a:ext cx="842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3" type="title"/>
          </p:nvPr>
        </p:nvSpPr>
        <p:spPr>
          <a:xfrm>
            <a:off x="4722488" y="3198175"/>
            <a:ext cx="842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4" type="subTitle"/>
          </p:nvPr>
        </p:nvSpPr>
        <p:spPr>
          <a:xfrm>
            <a:off x="1845813" y="3455900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4"/>
          <p:cNvSpPr txBox="1"/>
          <p:nvPr>
            <p:ph idx="1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1"/>
          <p:cNvGrpSpPr/>
          <p:nvPr/>
        </p:nvGrpSpPr>
        <p:grpSpPr>
          <a:xfrm>
            <a:off x="-431923" y="-1102146"/>
            <a:ext cx="10841187" cy="6268865"/>
            <a:chOff x="-431923" y="-1102146"/>
            <a:chExt cx="10841187" cy="6268865"/>
          </a:xfrm>
        </p:grpSpPr>
        <p:pic>
          <p:nvPicPr>
            <p:cNvPr id="348" name="Google Shape;348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3485154">
              <a:off x="152949" y="4203389"/>
              <a:ext cx="810380" cy="810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2017854">
              <a:off x="8519986" y="2441402"/>
              <a:ext cx="1371751" cy="2283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2261567">
              <a:off x="7988554" y="239095"/>
              <a:ext cx="884441" cy="8844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1302190">
              <a:off x="-302603" y="-649076"/>
              <a:ext cx="2683029" cy="12137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2" name="Google Shape;352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2"/>
          <p:cNvGrpSpPr/>
          <p:nvPr/>
        </p:nvGrpSpPr>
        <p:grpSpPr>
          <a:xfrm rot="10800000">
            <a:off x="-3325334" y="-1662129"/>
            <a:ext cx="13820586" cy="7805147"/>
            <a:chOff x="-977961" y="-829947"/>
            <a:chExt cx="13820586" cy="7805147"/>
          </a:xfrm>
        </p:grpSpPr>
        <p:pic>
          <p:nvPicPr>
            <p:cNvPr id="355" name="Google Shape;355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83750" y="3768125"/>
              <a:ext cx="1849700" cy="184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69250" y="4262275"/>
              <a:ext cx="4773375" cy="271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7944807">
              <a:off x="-963986" y="3802020"/>
              <a:ext cx="2767196" cy="1257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7776281">
              <a:off x="33301" y="-739534"/>
              <a:ext cx="1039072" cy="1709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9" name="Google Shape;359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3"/>
          <p:cNvGrpSpPr/>
          <p:nvPr/>
        </p:nvGrpSpPr>
        <p:grpSpPr>
          <a:xfrm>
            <a:off x="-727208" y="278301"/>
            <a:ext cx="12135308" cy="5973100"/>
            <a:chOff x="-727208" y="278301"/>
            <a:chExt cx="12135308" cy="5973100"/>
          </a:xfrm>
        </p:grpSpPr>
        <p:pic>
          <p:nvPicPr>
            <p:cNvPr id="362" name="Google Shape;362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322511">
              <a:off x="-312159" y="3206693"/>
              <a:ext cx="1025794" cy="16877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3" name="Google Shape;363;p33"/>
            <p:cNvGrpSpPr/>
            <p:nvPr/>
          </p:nvGrpSpPr>
          <p:grpSpPr>
            <a:xfrm>
              <a:off x="-158680" y="278301"/>
              <a:ext cx="11566779" cy="5973100"/>
              <a:chOff x="-158680" y="278301"/>
              <a:chExt cx="11566779" cy="5973100"/>
            </a:xfrm>
          </p:grpSpPr>
          <p:pic>
            <p:nvPicPr>
              <p:cNvPr id="364" name="Google Shape;364;p3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3189251">
                <a:off x="6522465" y="2186354"/>
                <a:ext cx="4756070" cy="27030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5" name="Google Shape;365;p3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0157" y="278301"/>
                <a:ext cx="1346150" cy="1346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6" name="Google Shape;366;p3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8267427" y="4184155"/>
                <a:ext cx="701208" cy="7045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7" name="Google Shape;367;p3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flipH="1">
                <a:off x="-158680" y="4021725"/>
                <a:ext cx="1743825" cy="1743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8" name="Google Shape;368;p3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flipH="1">
                <a:off x="7864383" y="1182863"/>
                <a:ext cx="1104251" cy="10843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69" name="Google Shape;369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3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34"/>
          <p:cNvGrpSpPr/>
          <p:nvPr/>
        </p:nvGrpSpPr>
        <p:grpSpPr>
          <a:xfrm flipH="1">
            <a:off x="-1910187" y="-3514749"/>
            <a:ext cx="14568331" cy="11596181"/>
            <a:chOff x="-3600019" y="-3343924"/>
            <a:chExt cx="14568331" cy="11596181"/>
          </a:xfrm>
        </p:grpSpPr>
        <p:pic>
          <p:nvPicPr>
            <p:cNvPr id="372" name="Google Shape;372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799946">
              <a:off x="8145975" y="-3343902"/>
              <a:ext cx="2822300" cy="4698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2292259">
              <a:off x="-1588902" y="-164436"/>
              <a:ext cx="3940927" cy="1782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2841785">
              <a:off x="-3368103" y="4148949"/>
              <a:ext cx="4858931" cy="2761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261025" y="-182875"/>
              <a:ext cx="1400200" cy="1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10275" y="4189125"/>
              <a:ext cx="1464350" cy="1464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35"/>
          <p:cNvGrpSpPr/>
          <p:nvPr/>
        </p:nvGrpSpPr>
        <p:grpSpPr>
          <a:xfrm>
            <a:off x="-3325309" y="-1052697"/>
            <a:ext cx="13820586" cy="7670797"/>
            <a:chOff x="-3325309" y="-1052697"/>
            <a:chExt cx="13820586" cy="7670797"/>
          </a:xfrm>
        </p:grpSpPr>
        <p:grpSp>
          <p:nvGrpSpPr>
            <p:cNvPr id="380" name="Google Shape;380;p35"/>
            <p:cNvGrpSpPr/>
            <p:nvPr/>
          </p:nvGrpSpPr>
          <p:grpSpPr>
            <a:xfrm flipH="1">
              <a:off x="-3325309" y="-1052697"/>
              <a:ext cx="13820586" cy="7670797"/>
              <a:chOff x="-977961" y="-695597"/>
              <a:chExt cx="13820586" cy="7670797"/>
            </a:xfrm>
          </p:grpSpPr>
          <p:pic>
            <p:nvPicPr>
              <p:cNvPr id="381" name="Google Shape;381;p3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83750" y="3768125"/>
                <a:ext cx="1849700" cy="1849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2" name="Google Shape;382;p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069250" y="4262275"/>
                <a:ext cx="4773375" cy="271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3" name="Google Shape;383;p3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-7944807">
                <a:off x="-963986" y="3802020"/>
                <a:ext cx="2767196" cy="12579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4" name="Google Shape;384;p3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 rot="7776281">
                <a:off x="131826" y="-605184"/>
                <a:ext cx="1039072" cy="17095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5" name="Google Shape;385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3481469">
              <a:off x="-182392" y="-152000"/>
              <a:ext cx="1241522" cy="13101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6" name="Google Shape;386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7" name="Google Shape;387;p35"/>
          <p:cNvSpPr txBox="1"/>
          <p:nvPr>
            <p:ph idx="1" type="subTitle"/>
          </p:nvPr>
        </p:nvSpPr>
        <p:spPr>
          <a:xfrm>
            <a:off x="2317599" y="1775749"/>
            <a:ext cx="19806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5"/>
          <p:cNvSpPr txBox="1"/>
          <p:nvPr>
            <p:ph idx="2" type="subTitle"/>
          </p:nvPr>
        </p:nvSpPr>
        <p:spPr>
          <a:xfrm>
            <a:off x="2317599" y="3342804"/>
            <a:ext cx="19806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5"/>
          <p:cNvSpPr txBox="1"/>
          <p:nvPr>
            <p:ph idx="3" type="subTitle"/>
          </p:nvPr>
        </p:nvSpPr>
        <p:spPr>
          <a:xfrm>
            <a:off x="2317599" y="1556525"/>
            <a:ext cx="1980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90" name="Google Shape;390;p35"/>
          <p:cNvSpPr txBox="1"/>
          <p:nvPr>
            <p:ph idx="4" type="subTitle"/>
          </p:nvPr>
        </p:nvSpPr>
        <p:spPr>
          <a:xfrm>
            <a:off x="2317599" y="3111855"/>
            <a:ext cx="1980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91" name="Google Shape;391;p35"/>
          <p:cNvSpPr txBox="1"/>
          <p:nvPr>
            <p:ph idx="5" type="subTitle"/>
          </p:nvPr>
        </p:nvSpPr>
        <p:spPr>
          <a:xfrm>
            <a:off x="5788849" y="1556525"/>
            <a:ext cx="1980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92" name="Google Shape;392;p35"/>
          <p:cNvSpPr txBox="1"/>
          <p:nvPr>
            <p:ph idx="6" type="subTitle"/>
          </p:nvPr>
        </p:nvSpPr>
        <p:spPr>
          <a:xfrm>
            <a:off x="5788849" y="3111850"/>
            <a:ext cx="1980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93" name="Google Shape;393;p35"/>
          <p:cNvSpPr txBox="1"/>
          <p:nvPr>
            <p:ph idx="7" type="subTitle"/>
          </p:nvPr>
        </p:nvSpPr>
        <p:spPr>
          <a:xfrm>
            <a:off x="5788849" y="3342800"/>
            <a:ext cx="19806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35"/>
          <p:cNvSpPr txBox="1"/>
          <p:nvPr>
            <p:ph idx="8" type="subTitle"/>
          </p:nvPr>
        </p:nvSpPr>
        <p:spPr>
          <a:xfrm>
            <a:off x="5788849" y="1775750"/>
            <a:ext cx="19806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>
            <p:ph idx="1" type="subTitle"/>
          </p:nvPr>
        </p:nvSpPr>
        <p:spPr>
          <a:xfrm>
            <a:off x="5214275" y="1266225"/>
            <a:ext cx="23505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7" name="Google Shape;397;p36"/>
          <p:cNvSpPr txBox="1"/>
          <p:nvPr>
            <p:ph idx="2" type="subTitle"/>
          </p:nvPr>
        </p:nvSpPr>
        <p:spPr>
          <a:xfrm>
            <a:off x="5214275" y="2170294"/>
            <a:ext cx="23505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8" name="Google Shape;398;p36"/>
          <p:cNvSpPr txBox="1"/>
          <p:nvPr>
            <p:ph idx="3" type="subTitle"/>
          </p:nvPr>
        </p:nvSpPr>
        <p:spPr>
          <a:xfrm>
            <a:off x="5214275" y="3043300"/>
            <a:ext cx="23505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9" name="Google Shape;399;p36"/>
          <p:cNvSpPr txBox="1"/>
          <p:nvPr>
            <p:ph idx="4" type="subTitle"/>
          </p:nvPr>
        </p:nvSpPr>
        <p:spPr>
          <a:xfrm>
            <a:off x="5214275" y="3920690"/>
            <a:ext cx="23505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0" name="Google Shape;400;p36"/>
          <p:cNvSpPr txBox="1"/>
          <p:nvPr>
            <p:ph idx="5" type="subTitle"/>
          </p:nvPr>
        </p:nvSpPr>
        <p:spPr>
          <a:xfrm>
            <a:off x="2025050" y="4064390"/>
            <a:ext cx="15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6"/>
          <p:cNvSpPr txBox="1"/>
          <p:nvPr>
            <p:ph idx="6" type="subTitle"/>
          </p:nvPr>
        </p:nvSpPr>
        <p:spPr>
          <a:xfrm>
            <a:off x="2025050" y="3187000"/>
            <a:ext cx="15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36"/>
          <p:cNvSpPr txBox="1"/>
          <p:nvPr>
            <p:ph idx="7" type="subTitle"/>
          </p:nvPr>
        </p:nvSpPr>
        <p:spPr>
          <a:xfrm>
            <a:off x="2025050" y="2313994"/>
            <a:ext cx="15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36"/>
          <p:cNvSpPr txBox="1"/>
          <p:nvPr>
            <p:ph idx="8" type="subTitle"/>
          </p:nvPr>
        </p:nvSpPr>
        <p:spPr>
          <a:xfrm>
            <a:off x="2025050" y="1409925"/>
            <a:ext cx="15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5" name="Google Shape;405;p36"/>
          <p:cNvGrpSpPr/>
          <p:nvPr/>
        </p:nvGrpSpPr>
        <p:grpSpPr>
          <a:xfrm>
            <a:off x="-3325309" y="-1052697"/>
            <a:ext cx="13820586" cy="7670797"/>
            <a:chOff x="-3325309" y="-1052697"/>
            <a:chExt cx="13820586" cy="7670797"/>
          </a:xfrm>
        </p:grpSpPr>
        <p:grpSp>
          <p:nvGrpSpPr>
            <p:cNvPr id="406" name="Google Shape;406;p36"/>
            <p:cNvGrpSpPr/>
            <p:nvPr/>
          </p:nvGrpSpPr>
          <p:grpSpPr>
            <a:xfrm flipH="1">
              <a:off x="-3325309" y="-1052697"/>
              <a:ext cx="13820586" cy="7670797"/>
              <a:chOff x="-977961" y="-695597"/>
              <a:chExt cx="13820586" cy="7670797"/>
            </a:xfrm>
          </p:grpSpPr>
          <p:pic>
            <p:nvPicPr>
              <p:cNvPr id="407" name="Google Shape;407;p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83750" y="3768125"/>
                <a:ext cx="1849700" cy="1849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" name="Google Shape;408;p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069250" y="4262275"/>
                <a:ext cx="4773375" cy="271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" name="Google Shape;409;p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-7944807">
                <a:off x="-963986" y="3802020"/>
                <a:ext cx="2767196" cy="12579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" name="Google Shape;410;p3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 rot="7776281">
                <a:off x="131826" y="-605184"/>
                <a:ext cx="1039072" cy="17095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1" name="Google Shape;411;p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3481469">
              <a:off x="-182392" y="-152000"/>
              <a:ext cx="1241522" cy="13101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14" name="Google Shape;414;p37"/>
          <p:cNvGrpSpPr/>
          <p:nvPr/>
        </p:nvGrpSpPr>
        <p:grpSpPr>
          <a:xfrm>
            <a:off x="-975351" y="-1016347"/>
            <a:ext cx="11728314" cy="7033569"/>
            <a:chOff x="-975351" y="-1016347"/>
            <a:chExt cx="11728314" cy="7033569"/>
          </a:xfrm>
        </p:grpSpPr>
        <p:pic>
          <p:nvPicPr>
            <p:cNvPr id="415" name="Google Shape;415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3299840">
              <a:off x="7320309" y="3132806"/>
              <a:ext cx="3366734" cy="19134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55825" y="4151200"/>
              <a:ext cx="1743825" cy="174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1356500">
              <a:off x="58601" y="4145383"/>
              <a:ext cx="926399" cy="9263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-2700000">
              <a:off x="8115542" y="278419"/>
              <a:ext cx="1075116" cy="1075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3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2699996">
              <a:off x="-939153" y="409999"/>
              <a:ext cx="2683029" cy="12137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1300" y="1017723"/>
              <a:ext cx="764675" cy="750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3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-7776281">
              <a:off x="5853051" y="-925934"/>
              <a:ext cx="1039072" cy="170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3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146563" y="-455337"/>
              <a:ext cx="764675" cy="768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type="title"/>
          </p:nvPr>
        </p:nvSpPr>
        <p:spPr>
          <a:xfrm>
            <a:off x="1146900" y="2517911"/>
            <a:ext cx="685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5" name="Google Shape;425;p38"/>
          <p:cNvSpPr txBox="1"/>
          <p:nvPr>
            <p:ph idx="2" type="title"/>
          </p:nvPr>
        </p:nvSpPr>
        <p:spPr>
          <a:xfrm>
            <a:off x="2678700" y="1171461"/>
            <a:ext cx="37866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26" name="Google Shape;426;p38"/>
          <p:cNvSpPr txBox="1"/>
          <p:nvPr>
            <p:ph idx="1" type="subTitle"/>
          </p:nvPr>
        </p:nvSpPr>
        <p:spPr>
          <a:xfrm>
            <a:off x="1693800" y="3348639"/>
            <a:ext cx="5756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grpSp>
        <p:nvGrpSpPr>
          <p:cNvPr id="427" name="Google Shape;427;p38"/>
          <p:cNvGrpSpPr/>
          <p:nvPr/>
        </p:nvGrpSpPr>
        <p:grpSpPr>
          <a:xfrm>
            <a:off x="-1021967" y="-1685492"/>
            <a:ext cx="10957891" cy="7776555"/>
            <a:chOff x="-1021967" y="-1685492"/>
            <a:chExt cx="10957891" cy="7776555"/>
          </a:xfrm>
        </p:grpSpPr>
        <p:pic>
          <p:nvPicPr>
            <p:cNvPr id="428" name="Google Shape;428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347118">
              <a:off x="6686717" y="2085307"/>
              <a:ext cx="4057541" cy="1389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965333">
              <a:off x="7688718" y="-284396"/>
              <a:ext cx="1736239" cy="1736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772027">
              <a:off x="-361876" y="325326"/>
              <a:ext cx="1986749" cy="199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5049148">
              <a:off x="-1658914" y="2987891"/>
              <a:ext cx="3828604" cy="21759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-849942">
              <a:off x="231667" y="3715465"/>
              <a:ext cx="1289818" cy="1289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3516067">
              <a:off x="3927569" y="-1634400"/>
              <a:ext cx="1818359" cy="302687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713225" y="1093275"/>
            <a:ext cx="3858900" cy="1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6" name="Google Shape;436;p39"/>
          <p:cNvSpPr txBox="1"/>
          <p:nvPr>
            <p:ph idx="1" type="subTitle"/>
          </p:nvPr>
        </p:nvSpPr>
        <p:spPr>
          <a:xfrm>
            <a:off x="713225" y="2495025"/>
            <a:ext cx="37050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7" name="Google Shape;437;p39"/>
          <p:cNvGrpSpPr/>
          <p:nvPr/>
        </p:nvGrpSpPr>
        <p:grpSpPr>
          <a:xfrm>
            <a:off x="-794149" y="-1435695"/>
            <a:ext cx="11384530" cy="7382957"/>
            <a:chOff x="-794149" y="-1435695"/>
            <a:chExt cx="11384530" cy="7382957"/>
          </a:xfrm>
        </p:grpSpPr>
        <p:pic>
          <p:nvPicPr>
            <p:cNvPr id="438" name="Google Shape;438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-8589244">
              <a:off x="5933804" y="-378400"/>
              <a:ext cx="4349769" cy="2472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7663234" y="119697"/>
              <a:ext cx="641306" cy="644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6050734" y="70789"/>
              <a:ext cx="1009920" cy="9917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899367">
              <a:off x="-742126" y="3998589"/>
              <a:ext cx="3363381" cy="11517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" name="Google Shape;444;p40"/>
          <p:cNvSpPr txBox="1"/>
          <p:nvPr>
            <p:ph idx="1" type="subTitle"/>
          </p:nvPr>
        </p:nvSpPr>
        <p:spPr>
          <a:xfrm>
            <a:off x="2892700" y="2417425"/>
            <a:ext cx="33741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40"/>
          <p:cNvSpPr txBox="1"/>
          <p:nvPr>
            <p:ph idx="2" type="subTitle"/>
          </p:nvPr>
        </p:nvSpPr>
        <p:spPr>
          <a:xfrm>
            <a:off x="708725" y="3957225"/>
            <a:ext cx="33741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6" name="Google Shape;446;p40"/>
          <p:cNvSpPr txBox="1"/>
          <p:nvPr>
            <p:ph idx="3" type="subTitle"/>
          </p:nvPr>
        </p:nvSpPr>
        <p:spPr>
          <a:xfrm>
            <a:off x="5897450" y="3525000"/>
            <a:ext cx="17172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47" name="Google Shape;447;p40"/>
          <p:cNvSpPr txBox="1"/>
          <p:nvPr>
            <p:ph idx="4" type="subTitle"/>
          </p:nvPr>
        </p:nvSpPr>
        <p:spPr>
          <a:xfrm>
            <a:off x="1537175" y="3525000"/>
            <a:ext cx="17172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48" name="Google Shape;448;p40"/>
          <p:cNvSpPr txBox="1"/>
          <p:nvPr>
            <p:ph idx="5" type="subTitle"/>
          </p:nvPr>
        </p:nvSpPr>
        <p:spPr>
          <a:xfrm>
            <a:off x="3721150" y="1989800"/>
            <a:ext cx="17172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49" name="Google Shape;449;p40"/>
          <p:cNvSpPr txBox="1"/>
          <p:nvPr>
            <p:ph idx="6" type="subTitle"/>
          </p:nvPr>
        </p:nvSpPr>
        <p:spPr>
          <a:xfrm>
            <a:off x="5069000" y="3955600"/>
            <a:ext cx="33741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50" name="Google Shape;450;p40"/>
          <p:cNvGrpSpPr/>
          <p:nvPr/>
        </p:nvGrpSpPr>
        <p:grpSpPr>
          <a:xfrm>
            <a:off x="-3765343" y="-1525645"/>
            <a:ext cx="14633271" cy="7717104"/>
            <a:chOff x="-3072768" y="-1547783"/>
            <a:chExt cx="14633271" cy="7717104"/>
          </a:xfrm>
        </p:grpSpPr>
        <p:pic>
          <p:nvPicPr>
            <p:cNvPr id="451" name="Google Shape;451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844225">
              <a:off x="-2792251" y="-961540"/>
              <a:ext cx="5186557" cy="29477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033481">
              <a:off x="1451241" y="-179720"/>
              <a:ext cx="764675" cy="76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4033466">
              <a:off x="716597" y="361683"/>
              <a:ext cx="926557" cy="909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410332">
              <a:off x="8445010" y="221197"/>
              <a:ext cx="3116881" cy="11354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4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3273691">
              <a:off x="-192025" y="3950308"/>
              <a:ext cx="1299951" cy="21387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3598100" y="1459075"/>
            <a:ext cx="2381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4239650" y="93056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3598100" y="1758963"/>
            <a:ext cx="23811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subTitle"/>
          </p:nvPr>
        </p:nvSpPr>
        <p:spPr>
          <a:xfrm>
            <a:off x="6029675" y="1459075"/>
            <a:ext cx="2381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4" type="title"/>
          </p:nvPr>
        </p:nvSpPr>
        <p:spPr>
          <a:xfrm>
            <a:off x="6671225" y="93056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5" type="subTitle"/>
          </p:nvPr>
        </p:nvSpPr>
        <p:spPr>
          <a:xfrm>
            <a:off x="6029675" y="1758963"/>
            <a:ext cx="23811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6" type="subTitle"/>
          </p:nvPr>
        </p:nvSpPr>
        <p:spPr>
          <a:xfrm>
            <a:off x="3598100" y="3283950"/>
            <a:ext cx="2381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7" type="title"/>
          </p:nvPr>
        </p:nvSpPr>
        <p:spPr>
          <a:xfrm>
            <a:off x="4239650" y="2755449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8" type="subTitle"/>
          </p:nvPr>
        </p:nvSpPr>
        <p:spPr>
          <a:xfrm>
            <a:off x="3598100" y="3583838"/>
            <a:ext cx="23811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9" type="subTitle"/>
          </p:nvPr>
        </p:nvSpPr>
        <p:spPr>
          <a:xfrm>
            <a:off x="6029675" y="3283950"/>
            <a:ext cx="2381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ubik"/>
              <a:buNone/>
              <a:defRPr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3" type="title"/>
          </p:nvPr>
        </p:nvSpPr>
        <p:spPr>
          <a:xfrm>
            <a:off x="6671225" y="2755449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4" type="subTitle"/>
          </p:nvPr>
        </p:nvSpPr>
        <p:spPr>
          <a:xfrm>
            <a:off x="6029675" y="3583838"/>
            <a:ext cx="23811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5" type="ctrTitle"/>
          </p:nvPr>
        </p:nvSpPr>
        <p:spPr>
          <a:xfrm>
            <a:off x="713225" y="1986000"/>
            <a:ext cx="2584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9" name="Google Shape;59;p5"/>
          <p:cNvGrpSpPr/>
          <p:nvPr/>
        </p:nvGrpSpPr>
        <p:grpSpPr>
          <a:xfrm>
            <a:off x="-1332642" y="-613624"/>
            <a:ext cx="2992344" cy="7695886"/>
            <a:chOff x="-1332642" y="-613624"/>
            <a:chExt cx="2992344" cy="7695886"/>
          </a:xfrm>
        </p:grpSpPr>
        <p:pic>
          <p:nvPicPr>
            <p:cNvPr id="60" name="Google Shape;6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049148">
              <a:off x="-1969589" y="3979091"/>
              <a:ext cx="3828604" cy="21759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849942">
              <a:off x="231667" y="3715465"/>
              <a:ext cx="1289818" cy="1289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5"/>
            <p:cNvPicPr preferRelativeResize="0"/>
            <p:nvPr/>
          </p:nvPicPr>
          <p:blipFill rotWithShape="1">
            <a:blip r:embed="rId5">
              <a:alphaModFix/>
            </a:blip>
            <a:srcRect b="-2468" l="-2210" r="2208" t="2469"/>
            <a:stretch/>
          </p:blipFill>
          <p:spPr>
            <a:xfrm rot="6061089">
              <a:off x="-663838" y="-475592"/>
              <a:ext cx="1635804" cy="16437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41"/>
          <p:cNvGrpSpPr/>
          <p:nvPr/>
        </p:nvGrpSpPr>
        <p:grpSpPr>
          <a:xfrm flipH="1">
            <a:off x="-853164" y="-1112842"/>
            <a:ext cx="11058761" cy="6626490"/>
            <a:chOff x="-853160" y="-1112842"/>
            <a:chExt cx="11058761" cy="6626490"/>
          </a:xfrm>
        </p:grpSpPr>
        <p:pic>
          <p:nvPicPr>
            <p:cNvPr id="458" name="Google Shape;458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017854">
              <a:off x="8316323" y="-924073"/>
              <a:ext cx="1371751" cy="2283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2261567">
              <a:off x="-174923" y="-198771"/>
              <a:ext cx="1041296" cy="1041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302190">
              <a:off x="-723840" y="3846849"/>
              <a:ext cx="2683029" cy="12137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1" name="Google Shape;461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62" name="Google Shape;462;p41"/>
          <p:cNvSpPr txBox="1"/>
          <p:nvPr>
            <p:ph idx="1" type="subTitle"/>
          </p:nvPr>
        </p:nvSpPr>
        <p:spPr>
          <a:xfrm>
            <a:off x="838025" y="2987650"/>
            <a:ext cx="34485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3" name="Google Shape;463;p41"/>
          <p:cNvSpPr txBox="1"/>
          <p:nvPr>
            <p:ph idx="2" type="subTitle"/>
          </p:nvPr>
        </p:nvSpPr>
        <p:spPr>
          <a:xfrm>
            <a:off x="4857425" y="2987650"/>
            <a:ext cx="34485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4" name="Google Shape;464;p41"/>
          <p:cNvSpPr txBox="1"/>
          <p:nvPr>
            <p:ph idx="3" type="subTitle"/>
          </p:nvPr>
        </p:nvSpPr>
        <p:spPr>
          <a:xfrm>
            <a:off x="1424075" y="2688763"/>
            <a:ext cx="22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65" name="Google Shape;465;p41"/>
          <p:cNvSpPr txBox="1"/>
          <p:nvPr>
            <p:ph idx="4" type="subTitle"/>
          </p:nvPr>
        </p:nvSpPr>
        <p:spPr>
          <a:xfrm>
            <a:off x="5443475" y="2688763"/>
            <a:ext cx="22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ubik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66" name="Google Shape;466;p41"/>
          <p:cNvSpPr txBox="1"/>
          <p:nvPr>
            <p:ph idx="5" type="title"/>
          </p:nvPr>
        </p:nvSpPr>
        <p:spPr>
          <a:xfrm>
            <a:off x="2141075" y="1979850"/>
            <a:ext cx="842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67" name="Google Shape;467;p41"/>
          <p:cNvSpPr txBox="1"/>
          <p:nvPr>
            <p:ph idx="6" type="title"/>
          </p:nvPr>
        </p:nvSpPr>
        <p:spPr>
          <a:xfrm>
            <a:off x="6160475" y="1979850"/>
            <a:ext cx="842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0" name="Google Shape;470;p42"/>
          <p:cNvGrpSpPr/>
          <p:nvPr/>
        </p:nvGrpSpPr>
        <p:grpSpPr>
          <a:xfrm>
            <a:off x="-446167" y="-1128826"/>
            <a:ext cx="11030363" cy="6441123"/>
            <a:chOff x="-446167" y="-1128826"/>
            <a:chExt cx="11030363" cy="6441123"/>
          </a:xfrm>
        </p:grpSpPr>
        <p:pic>
          <p:nvPicPr>
            <p:cNvPr id="471" name="Google Shape;471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-9734620">
              <a:off x="6743315" y="-724625"/>
              <a:ext cx="2909019" cy="165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8901397">
              <a:off x="8486366" y="-23144"/>
              <a:ext cx="1539894" cy="2563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-4658712">
              <a:off x="-943773" y="661775"/>
              <a:ext cx="2891941" cy="13082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42"/>
            <p:cNvPicPr preferRelativeResize="0"/>
            <p:nvPr/>
          </p:nvPicPr>
          <p:blipFill rotWithShape="1">
            <a:blip r:embed="rId6">
              <a:alphaModFix/>
            </a:blip>
            <a:srcRect b="-2468" l="-2210" r="2208" t="2469"/>
            <a:stretch/>
          </p:blipFill>
          <p:spPr>
            <a:xfrm flipH="1">
              <a:off x="8339823" y="5"/>
              <a:ext cx="964353" cy="96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4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-5608387">
              <a:off x="-194396" y="4240278"/>
              <a:ext cx="1041438" cy="10414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8" name="Google Shape;478;p43"/>
          <p:cNvSpPr txBox="1"/>
          <p:nvPr>
            <p:ph idx="1" type="subTitle"/>
          </p:nvPr>
        </p:nvSpPr>
        <p:spPr>
          <a:xfrm>
            <a:off x="973450" y="2361800"/>
            <a:ext cx="37050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43"/>
          <p:cNvSpPr txBox="1"/>
          <p:nvPr>
            <p:ph idx="2" type="title"/>
          </p:nvPr>
        </p:nvSpPr>
        <p:spPr>
          <a:xfrm>
            <a:off x="973450" y="1829900"/>
            <a:ext cx="3705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80" name="Google Shape;480;p43"/>
          <p:cNvGrpSpPr/>
          <p:nvPr/>
        </p:nvGrpSpPr>
        <p:grpSpPr>
          <a:xfrm>
            <a:off x="-975964" y="-904873"/>
            <a:ext cx="10632092" cy="7918998"/>
            <a:chOff x="-975964" y="-904873"/>
            <a:chExt cx="10632092" cy="7918998"/>
          </a:xfrm>
        </p:grpSpPr>
        <p:pic>
          <p:nvPicPr>
            <p:cNvPr id="481" name="Google Shape;481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8589249">
              <a:off x="-346957" y="4006787"/>
              <a:ext cx="3706288" cy="2106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2" name="Google Shape;482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5400000">
              <a:off x="1339310" y="4431198"/>
              <a:ext cx="546434" cy="549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5400000">
              <a:off x="2395684" y="4246224"/>
              <a:ext cx="860516" cy="845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8900633">
              <a:off x="6240723" y="-107973"/>
              <a:ext cx="3363381" cy="11517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4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8901399">
              <a:off x="-533599" y="-323503"/>
              <a:ext cx="1220924" cy="2032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35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905000"/>
            <a:ext cx="9225498" cy="18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4"/>
          <p:cNvSpPr txBox="1"/>
          <p:nvPr>
            <p:ph type="title"/>
          </p:nvPr>
        </p:nvSpPr>
        <p:spPr>
          <a:xfrm>
            <a:off x="713225" y="3053375"/>
            <a:ext cx="40431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89" name="Google Shape;489;p44"/>
          <p:cNvGrpSpPr/>
          <p:nvPr/>
        </p:nvGrpSpPr>
        <p:grpSpPr>
          <a:xfrm flipH="1" rot="8100000">
            <a:off x="6654549" y="2317546"/>
            <a:ext cx="3289155" cy="3737125"/>
            <a:chOff x="7110830" y="-577984"/>
            <a:chExt cx="4131054" cy="4693688"/>
          </a:xfrm>
        </p:grpSpPr>
        <p:pic>
          <p:nvPicPr>
            <p:cNvPr id="490" name="Google Shape;490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2727678">
              <a:off x="7131531" y="1330717"/>
              <a:ext cx="3837911" cy="1665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3586761">
              <a:off x="9394849" y="412485"/>
              <a:ext cx="1262917" cy="20778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137943">
              <a:off x="7556646" y="217387"/>
              <a:ext cx="3369977" cy="19153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/>
          <p:nvPr>
            <p:ph type="title"/>
          </p:nvPr>
        </p:nvSpPr>
        <p:spPr>
          <a:xfrm>
            <a:off x="3114750" y="2039700"/>
            <a:ext cx="4927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5" name="Google Shape;495;p45"/>
          <p:cNvSpPr txBox="1"/>
          <p:nvPr>
            <p:ph idx="2" type="title"/>
          </p:nvPr>
        </p:nvSpPr>
        <p:spPr>
          <a:xfrm>
            <a:off x="739350" y="1963500"/>
            <a:ext cx="26172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96" name="Google Shape;496;p45"/>
          <p:cNvSpPr txBox="1"/>
          <p:nvPr>
            <p:ph idx="1" type="subTitle"/>
          </p:nvPr>
        </p:nvSpPr>
        <p:spPr>
          <a:xfrm>
            <a:off x="3114750" y="2751625"/>
            <a:ext cx="52899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grpSp>
        <p:nvGrpSpPr>
          <p:cNvPr id="497" name="Google Shape;497;p45"/>
          <p:cNvGrpSpPr/>
          <p:nvPr/>
        </p:nvGrpSpPr>
        <p:grpSpPr>
          <a:xfrm flipH="1">
            <a:off x="-1242276" y="-908372"/>
            <a:ext cx="11728314" cy="6914219"/>
            <a:chOff x="-1623281" y="-908372"/>
            <a:chExt cx="11728314" cy="6914219"/>
          </a:xfrm>
        </p:grpSpPr>
        <p:pic>
          <p:nvPicPr>
            <p:cNvPr id="498" name="Google Shape;498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7776281">
              <a:off x="-388191" y="-817959"/>
              <a:ext cx="1039072" cy="170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3299840">
              <a:off x="-1557361" y="3121431"/>
              <a:ext cx="3366734" cy="19134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2699996">
              <a:off x="7385806" y="398624"/>
              <a:ext cx="2683029" cy="12137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" name="Google Shape;501;p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7" y="-33727"/>
              <a:ext cx="764675" cy="750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Google Shape;502;p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8117544" y="1803388"/>
              <a:ext cx="764675" cy="76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" name="Google Shape;503;p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-6199601">
              <a:off x="-377539" y="3639028"/>
              <a:ext cx="1595279" cy="1595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" name="Google Shape;504;p4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715848" y="3002400"/>
              <a:ext cx="933125" cy="933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5" name="Google Shape;505;p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8157" y="76201"/>
            <a:ext cx="1346150" cy="13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8" name="Google Shape;508;p46"/>
          <p:cNvSpPr txBox="1"/>
          <p:nvPr>
            <p:ph idx="1" type="subTitle"/>
          </p:nvPr>
        </p:nvSpPr>
        <p:spPr>
          <a:xfrm>
            <a:off x="3846304" y="1556279"/>
            <a:ext cx="1451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09" name="Google Shape;509;p46"/>
          <p:cNvSpPr txBox="1"/>
          <p:nvPr>
            <p:ph idx="2" type="subTitle"/>
          </p:nvPr>
        </p:nvSpPr>
        <p:spPr>
          <a:xfrm>
            <a:off x="1549408" y="1558079"/>
            <a:ext cx="1451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10" name="Google Shape;510;p46"/>
          <p:cNvSpPr txBox="1"/>
          <p:nvPr>
            <p:ph idx="3" type="subTitle"/>
          </p:nvPr>
        </p:nvSpPr>
        <p:spPr>
          <a:xfrm>
            <a:off x="6143200" y="1556279"/>
            <a:ext cx="1451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11" name="Google Shape;511;p46"/>
          <p:cNvSpPr txBox="1"/>
          <p:nvPr>
            <p:ph idx="4" type="subTitle"/>
          </p:nvPr>
        </p:nvSpPr>
        <p:spPr>
          <a:xfrm>
            <a:off x="1286300" y="2311500"/>
            <a:ext cx="1977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2" name="Google Shape;512;p46"/>
          <p:cNvSpPr txBox="1"/>
          <p:nvPr>
            <p:ph idx="5" type="subTitle"/>
          </p:nvPr>
        </p:nvSpPr>
        <p:spPr>
          <a:xfrm>
            <a:off x="3583200" y="2311503"/>
            <a:ext cx="1977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3" name="Google Shape;513;p46"/>
          <p:cNvSpPr txBox="1"/>
          <p:nvPr>
            <p:ph idx="6" type="subTitle"/>
          </p:nvPr>
        </p:nvSpPr>
        <p:spPr>
          <a:xfrm>
            <a:off x="5880100" y="2310877"/>
            <a:ext cx="1977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14" name="Google Shape;514;p46"/>
          <p:cNvGrpSpPr/>
          <p:nvPr/>
        </p:nvGrpSpPr>
        <p:grpSpPr>
          <a:xfrm flipH="1">
            <a:off x="-992060" y="-1"/>
            <a:ext cx="12061582" cy="7739074"/>
            <a:chOff x="-2625913" y="-1"/>
            <a:chExt cx="12061582" cy="7739074"/>
          </a:xfrm>
        </p:grpSpPr>
        <p:pic>
          <p:nvPicPr>
            <p:cNvPr id="515" name="Google Shape;515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8940795">
              <a:off x="6413319" y="4181950"/>
              <a:ext cx="2891939" cy="1308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679947">
              <a:off x="-3251225" y="3331126"/>
              <a:ext cx="5295900" cy="300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189890">
              <a:off x="7717041" y="199812"/>
              <a:ext cx="1427492" cy="14274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47"/>
          <p:cNvGrpSpPr/>
          <p:nvPr/>
        </p:nvGrpSpPr>
        <p:grpSpPr>
          <a:xfrm rot="10800000">
            <a:off x="-1310847" y="-1324805"/>
            <a:ext cx="12537723" cy="6642600"/>
            <a:chOff x="-2433067" y="140506"/>
            <a:chExt cx="12537723" cy="6642600"/>
          </a:xfrm>
        </p:grpSpPr>
        <p:pic>
          <p:nvPicPr>
            <p:cNvPr id="520" name="Google Shape;520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9149457">
              <a:off x="7074067" y="4161725"/>
              <a:ext cx="2891940" cy="1308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3399785">
              <a:off x="-2383702" y="3309387"/>
              <a:ext cx="4048291" cy="23008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47"/>
            <p:cNvPicPr preferRelativeResize="0"/>
            <p:nvPr/>
          </p:nvPicPr>
          <p:blipFill rotWithShape="1">
            <a:blip r:embed="rId5">
              <a:alphaModFix/>
            </a:blip>
            <a:srcRect b="-2468" l="-2210" r="2208" t="2469"/>
            <a:stretch/>
          </p:blipFill>
          <p:spPr>
            <a:xfrm>
              <a:off x="-721217" y="3497352"/>
              <a:ext cx="1247451" cy="125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5101017">
              <a:off x="7717041" y="199812"/>
              <a:ext cx="1427493" cy="14274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4" name="Google Shape;524;p4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5" name="Google Shape;525;p47"/>
          <p:cNvSpPr txBox="1"/>
          <p:nvPr>
            <p:ph idx="1" type="subTitle"/>
          </p:nvPr>
        </p:nvSpPr>
        <p:spPr>
          <a:xfrm>
            <a:off x="2892900" y="1438061"/>
            <a:ext cx="1451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26" name="Google Shape;526;p47"/>
          <p:cNvSpPr txBox="1"/>
          <p:nvPr>
            <p:ph idx="2" type="subTitle"/>
          </p:nvPr>
        </p:nvSpPr>
        <p:spPr>
          <a:xfrm>
            <a:off x="940513" y="1438061"/>
            <a:ext cx="1451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27" name="Google Shape;527;p47"/>
          <p:cNvSpPr txBox="1"/>
          <p:nvPr>
            <p:ph idx="3" type="subTitle"/>
          </p:nvPr>
        </p:nvSpPr>
        <p:spPr>
          <a:xfrm>
            <a:off x="6752038" y="1438061"/>
            <a:ext cx="1451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28" name="Google Shape;528;p47"/>
          <p:cNvSpPr txBox="1"/>
          <p:nvPr>
            <p:ph idx="4" type="subTitle"/>
          </p:nvPr>
        </p:nvSpPr>
        <p:spPr>
          <a:xfrm>
            <a:off x="737888" y="3311288"/>
            <a:ext cx="1844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9" name="Google Shape;529;p47"/>
          <p:cNvSpPr txBox="1"/>
          <p:nvPr>
            <p:ph idx="5" type="subTitle"/>
          </p:nvPr>
        </p:nvSpPr>
        <p:spPr>
          <a:xfrm>
            <a:off x="2690275" y="3311288"/>
            <a:ext cx="1844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0" name="Google Shape;530;p47"/>
          <p:cNvSpPr txBox="1"/>
          <p:nvPr>
            <p:ph idx="6" type="subTitle"/>
          </p:nvPr>
        </p:nvSpPr>
        <p:spPr>
          <a:xfrm>
            <a:off x="6628313" y="3311288"/>
            <a:ext cx="1777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1" name="Google Shape;531;p47"/>
          <p:cNvSpPr txBox="1"/>
          <p:nvPr>
            <p:ph idx="7" type="subTitle"/>
          </p:nvPr>
        </p:nvSpPr>
        <p:spPr>
          <a:xfrm>
            <a:off x="4845288" y="1438061"/>
            <a:ext cx="1451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ubik"/>
              <a:buNone/>
              <a:defRPr b="1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32" name="Google Shape;532;p47"/>
          <p:cNvSpPr txBox="1"/>
          <p:nvPr>
            <p:ph idx="8" type="subTitle"/>
          </p:nvPr>
        </p:nvSpPr>
        <p:spPr>
          <a:xfrm>
            <a:off x="4659313" y="3311288"/>
            <a:ext cx="1844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48"/>
          <p:cNvGrpSpPr/>
          <p:nvPr/>
        </p:nvGrpSpPr>
        <p:grpSpPr>
          <a:xfrm>
            <a:off x="-3325309" y="-1052697"/>
            <a:ext cx="13820586" cy="7670797"/>
            <a:chOff x="-3325309" y="-1052697"/>
            <a:chExt cx="13820586" cy="7670797"/>
          </a:xfrm>
        </p:grpSpPr>
        <p:grpSp>
          <p:nvGrpSpPr>
            <p:cNvPr id="535" name="Google Shape;535;p48"/>
            <p:cNvGrpSpPr/>
            <p:nvPr/>
          </p:nvGrpSpPr>
          <p:grpSpPr>
            <a:xfrm flipH="1">
              <a:off x="-3325309" y="-1052697"/>
              <a:ext cx="13820586" cy="7670797"/>
              <a:chOff x="-977961" y="-695597"/>
              <a:chExt cx="13820586" cy="7670797"/>
            </a:xfrm>
          </p:grpSpPr>
          <p:pic>
            <p:nvPicPr>
              <p:cNvPr id="536" name="Google Shape;536;p4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83750" y="3768125"/>
                <a:ext cx="1849700" cy="1849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7" name="Google Shape;537;p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069250" y="4262275"/>
                <a:ext cx="4773375" cy="271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8" name="Google Shape;538;p4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-7944807">
                <a:off x="-963986" y="3802020"/>
                <a:ext cx="2767196" cy="12579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9" name="Google Shape;539;p4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 rot="7776281">
                <a:off x="131826" y="-605184"/>
                <a:ext cx="1039072" cy="17095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40" name="Google Shape;540;p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3481469">
              <a:off x="-182392" y="-152000"/>
              <a:ext cx="1241522" cy="13101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1" name="Google Shape;541;p48"/>
          <p:cNvSpPr txBox="1"/>
          <p:nvPr>
            <p:ph type="title"/>
          </p:nvPr>
        </p:nvSpPr>
        <p:spPr>
          <a:xfrm>
            <a:off x="845900" y="454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2" name="Google Shape;542;p48"/>
          <p:cNvSpPr txBox="1"/>
          <p:nvPr>
            <p:ph idx="1" type="subTitle"/>
          </p:nvPr>
        </p:nvSpPr>
        <p:spPr>
          <a:xfrm>
            <a:off x="4707250" y="2514200"/>
            <a:ext cx="37050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3" name="Google Shape;543;p48"/>
          <p:cNvSpPr txBox="1"/>
          <p:nvPr>
            <p:ph idx="2" type="title"/>
          </p:nvPr>
        </p:nvSpPr>
        <p:spPr>
          <a:xfrm>
            <a:off x="4707250" y="1982300"/>
            <a:ext cx="3705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6" name="Google Shape;546;p49"/>
          <p:cNvSpPr txBox="1"/>
          <p:nvPr>
            <p:ph idx="1" type="subTitle"/>
          </p:nvPr>
        </p:nvSpPr>
        <p:spPr>
          <a:xfrm>
            <a:off x="973450" y="1673524"/>
            <a:ext cx="3705000" cy="21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47" name="Google Shape;547;p49"/>
          <p:cNvGrpSpPr/>
          <p:nvPr/>
        </p:nvGrpSpPr>
        <p:grpSpPr>
          <a:xfrm>
            <a:off x="-1806196" y="-460662"/>
            <a:ext cx="11985879" cy="6627092"/>
            <a:chOff x="-1806196" y="-460662"/>
            <a:chExt cx="11985879" cy="6627092"/>
          </a:xfrm>
        </p:grpSpPr>
        <p:pic>
          <p:nvPicPr>
            <p:cNvPr id="548" name="Google Shape;548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356500">
              <a:off x="8219332" y="4140058"/>
              <a:ext cx="926399" cy="9263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2699996">
              <a:off x="7460456" y="404674"/>
              <a:ext cx="2683029" cy="12137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8328357" y="1012398"/>
              <a:ext cx="764675" cy="750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5400095">
              <a:off x="259972" y="3927716"/>
              <a:ext cx="1039072" cy="170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3293094" y="-460662"/>
              <a:ext cx="764675" cy="76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4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674635">
              <a:off x="337724" y="3702219"/>
              <a:ext cx="1075116" cy="1075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4" name="Google Shape;554;p4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7570152">
              <a:off x="-1693855" y="4326684"/>
              <a:ext cx="2004835" cy="12961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7" name="Google Shape;557;p50"/>
          <p:cNvSpPr txBox="1"/>
          <p:nvPr>
            <p:ph idx="1" type="subTitle"/>
          </p:nvPr>
        </p:nvSpPr>
        <p:spPr>
          <a:xfrm>
            <a:off x="4492625" y="1673875"/>
            <a:ext cx="3709500" cy="21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58" name="Google Shape;558;p50"/>
          <p:cNvGrpSpPr/>
          <p:nvPr/>
        </p:nvGrpSpPr>
        <p:grpSpPr>
          <a:xfrm>
            <a:off x="-853160" y="-1112842"/>
            <a:ext cx="11058761" cy="6626490"/>
            <a:chOff x="-853160" y="-1112842"/>
            <a:chExt cx="11058761" cy="6626490"/>
          </a:xfrm>
        </p:grpSpPr>
        <p:pic>
          <p:nvPicPr>
            <p:cNvPr id="559" name="Google Shape;559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3485120">
              <a:off x="7976226" y="3979379"/>
              <a:ext cx="1156467" cy="1156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2017854">
              <a:off x="8316323" y="-924073"/>
              <a:ext cx="1371751" cy="2283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-2261567">
              <a:off x="-174923" y="-198771"/>
              <a:ext cx="1041296" cy="1041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302190">
              <a:off x="-723840" y="3846849"/>
              <a:ext cx="2683029" cy="121372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idx="1" type="subTitle"/>
          </p:nvPr>
        </p:nvSpPr>
        <p:spPr>
          <a:xfrm>
            <a:off x="4135275" y="1043600"/>
            <a:ext cx="1827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subTitle"/>
          </p:nvPr>
        </p:nvSpPr>
        <p:spPr>
          <a:xfrm>
            <a:off x="6504950" y="605325"/>
            <a:ext cx="1884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5952156" y="612569"/>
            <a:ext cx="663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" name="Google Shape;67;p6"/>
          <p:cNvSpPr txBox="1"/>
          <p:nvPr>
            <p:ph idx="3" type="subTitle"/>
          </p:nvPr>
        </p:nvSpPr>
        <p:spPr>
          <a:xfrm>
            <a:off x="6504950" y="1043600"/>
            <a:ext cx="1884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6"/>
          <p:cNvSpPr txBox="1"/>
          <p:nvPr>
            <p:ph idx="4" type="subTitle"/>
          </p:nvPr>
        </p:nvSpPr>
        <p:spPr>
          <a:xfrm>
            <a:off x="6504950" y="2037243"/>
            <a:ext cx="1884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5" type="title"/>
          </p:nvPr>
        </p:nvSpPr>
        <p:spPr>
          <a:xfrm>
            <a:off x="5952156" y="2070260"/>
            <a:ext cx="663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6" type="subTitle"/>
          </p:nvPr>
        </p:nvSpPr>
        <p:spPr>
          <a:xfrm>
            <a:off x="6504950" y="2479300"/>
            <a:ext cx="1884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6"/>
          <p:cNvSpPr txBox="1"/>
          <p:nvPr>
            <p:ph idx="7" type="subTitle"/>
          </p:nvPr>
        </p:nvSpPr>
        <p:spPr>
          <a:xfrm>
            <a:off x="6504950" y="3468153"/>
            <a:ext cx="1884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8" type="title"/>
          </p:nvPr>
        </p:nvSpPr>
        <p:spPr>
          <a:xfrm>
            <a:off x="5952156" y="3517440"/>
            <a:ext cx="663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3" name="Google Shape;73;p6"/>
          <p:cNvSpPr txBox="1"/>
          <p:nvPr>
            <p:ph idx="9" type="subTitle"/>
          </p:nvPr>
        </p:nvSpPr>
        <p:spPr>
          <a:xfrm>
            <a:off x="6504950" y="3909075"/>
            <a:ext cx="1884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6"/>
          <p:cNvSpPr txBox="1"/>
          <p:nvPr>
            <p:ph idx="13" type="title"/>
          </p:nvPr>
        </p:nvSpPr>
        <p:spPr>
          <a:xfrm>
            <a:off x="713225" y="2177200"/>
            <a:ext cx="27444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4" type="subTitle"/>
          </p:nvPr>
        </p:nvSpPr>
        <p:spPr>
          <a:xfrm>
            <a:off x="4135275" y="605325"/>
            <a:ext cx="1827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6" name="Google Shape;76;p6"/>
          <p:cNvSpPr txBox="1"/>
          <p:nvPr>
            <p:ph idx="15" type="title"/>
          </p:nvPr>
        </p:nvSpPr>
        <p:spPr>
          <a:xfrm>
            <a:off x="3584260" y="672246"/>
            <a:ext cx="663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6"/>
          <p:cNvSpPr txBox="1"/>
          <p:nvPr>
            <p:ph idx="16" type="title"/>
          </p:nvPr>
        </p:nvSpPr>
        <p:spPr>
          <a:xfrm>
            <a:off x="3584260" y="2076613"/>
            <a:ext cx="663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6"/>
          <p:cNvSpPr txBox="1"/>
          <p:nvPr>
            <p:ph idx="17" type="subTitle"/>
          </p:nvPr>
        </p:nvSpPr>
        <p:spPr>
          <a:xfrm>
            <a:off x="4135275" y="2037243"/>
            <a:ext cx="1884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idx="18" type="subTitle"/>
          </p:nvPr>
        </p:nvSpPr>
        <p:spPr>
          <a:xfrm>
            <a:off x="4135275" y="2479300"/>
            <a:ext cx="1884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6"/>
          <p:cNvSpPr txBox="1"/>
          <p:nvPr>
            <p:ph idx="19" type="title"/>
          </p:nvPr>
        </p:nvSpPr>
        <p:spPr>
          <a:xfrm>
            <a:off x="3584260" y="3517440"/>
            <a:ext cx="663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6"/>
          <p:cNvSpPr txBox="1"/>
          <p:nvPr>
            <p:ph idx="20" type="subTitle"/>
          </p:nvPr>
        </p:nvSpPr>
        <p:spPr>
          <a:xfrm>
            <a:off x="4135275" y="3468153"/>
            <a:ext cx="1884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b="1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rona One"/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82" name="Google Shape;82;p6"/>
          <p:cNvSpPr txBox="1"/>
          <p:nvPr>
            <p:ph idx="21" type="subTitle"/>
          </p:nvPr>
        </p:nvSpPr>
        <p:spPr>
          <a:xfrm>
            <a:off x="4135275" y="3909075"/>
            <a:ext cx="1884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3" name="Google Shape;83;p6"/>
          <p:cNvGrpSpPr/>
          <p:nvPr/>
        </p:nvGrpSpPr>
        <p:grpSpPr>
          <a:xfrm>
            <a:off x="-1805925" y="-824404"/>
            <a:ext cx="14629745" cy="7211204"/>
            <a:chOff x="-1805925" y="-824404"/>
            <a:chExt cx="14629745" cy="7211204"/>
          </a:xfrm>
        </p:grpSpPr>
        <p:pic>
          <p:nvPicPr>
            <p:cNvPr id="84" name="Google Shape;8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4075837">
              <a:off x="-2337980" y="747178"/>
              <a:ext cx="4793233" cy="2080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2965373">
              <a:off x="41253" y="76505"/>
              <a:ext cx="1343945" cy="1343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-9693810">
              <a:off x="8121324" y="3241131"/>
              <a:ext cx="4418776" cy="2511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5" name="Google Shape;565;p51"/>
          <p:cNvSpPr txBox="1"/>
          <p:nvPr>
            <p:ph idx="1" type="subTitle"/>
          </p:nvPr>
        </p:nvSpPr>
        <p:spPr>
          <a:xfrm>
            <a:off x="973450" y="1680925"/>
            <a:ext cx="3705000" cy="21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66" name="Google Shape;566;p51"/>
          <p:cNvGrpSpPr/>
          <p:nvPr/>
        </p:nvGrpSpPr>
        <p:grpSpPr>
          <a:xfrm>
            <a:off x="-1045669" y="-332457"/>
            <a:ext cx="10786648" cy="6591122"/>
            <a:chOff x="-1045669" y="-332457"/>
            <a:chExt cx="10786648" cy="6591122"/>
          </a:xfrm>
        </p:grpSpPr>
        <p:pic>
          <p:nvPicPr>
            <p:cNvPr id="567" name="Google Shape;567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135140">
              <a:off x="-217795" y="4433359"/>
              <a:ext cx="2444991" cy="146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2004511">
              <a:off x="-534528" y="3009203"/>
              <a:ext cx="1311093" cy="2250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Google Shape;569;p51"/>
            <p:cNvPicPr preferRelativeResize="0"/>
            <p:nvPr/>
          </p:nvPicPr>
          <p:blipFill rotWithShape="1">
            <a:blip r:embed="rId5">
              <a:alphaModFix/>
            </a:blip>
            <a:srcRect b="-2468" l="-2210" r="2208" t="2469"/>
            <a:stretch/>
          </p:blipFill>
          <p:spPr>
            <a:xfrm flipH="1" rot="10800000">
              <a:off x="81061" y="4392941"/>
              <a:ext cx="805092" cy="865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Google Shape;570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6863945">
              <a:off x="7108463" y="3332484"/>
              <a:ext cx="2951200" cy="1202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Google Shape;571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2965323">
              <a:off x="8129075" y="-113187"/>
              <a:ext cx="1069599" cy="10695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2"/>
          <p:cNvSpPr txBox="1"/>
          <p:nvPr>
            <p:ph type="title"/>
          </p:nvPr>
        </p:nvSpPr>
        <p:spPr>
          <a:xfrm>
            <a:off x="2325300" y="539975"/>
            <a:ext cx="44934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4" name="Google Shape;574;p52"/>
          <p:cNvSpPr txBox="1"/>
          <p:nvPr/>
        </p:nvSpPr>
        <p:spPr>
          <a:xfrm>
            <a:off x="2489550" y="3296400"/>
            <a:ext cx="416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/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/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/>
              </a:rPr>
              <a:t>Freepik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5" name="Google Shape;575;p52"/>
          <p:cNvSpPr txBox="1"/>
          <p:nvPr>
            <p:ph idx="1" type="subTitle"/>
          </p:nvPr>
        </p:nvSpPr>
        <p:spPr>
          <a:xfrm>
            <a:off x="2521500" y="1329325"/>
            <a:ext cx="4101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76" name="Google Shape;576;p52"/>
          <p:cNvGrpSpPr/>
          <p:nvPr/>
        </p:nvGrpSpPr>
        <p:grpSpPr>
          <a:xfrm>
            <a:off x="-1045306" y="-941063"/>
            <a:ext cx="11455123" cy="7134280"/>
            <a:chOff x="-1045306" y="-941063"/>
            <a:chExt cx="11455123" cy="7134280"/>
          </a:xfrm>
        </p:grpSpPr>
        <p:pic>
          <p:nvPicPr>
            <p:cNvPr id="577" name="Google Shape;577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302190">
              <a:off x="-872465" y="690499"/>
              <a:ext cx="2683029" cy="12137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Google Shape;578;p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3481469">
              <a:off x="7020333" y="2701400"/>
              <a:ext cx="1241522" cy="1310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9" name="Google Shape;579;p5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786749" y="3924539"/>
              <a:ext cx="1546328" cy="15463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Google Shape;580;p5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-1091633">
              <a:off x="35401" y="61079"/>
              <a:ext cx="1156467" cy="1156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Google Shape;581;p5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 rot="8326048">
              <a:off x="7316590" y="-187350"/>
              <a:ext cx="2909019" cy="165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Google Shape;582;p5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rot="2700000">
              <a:off x="-581175" y="3488062"/>
              <a:ext cx="2241024" cy="22410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4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9" name="Google Shape;589;p55"/>
          <p:cNvSpPr txBox="1"/>
          <p:nvPr>
            <p:ph idx="1" type="subTitle"/>
          </p:nvPr>
        </p:nvSpPr>
        <p:spPr>
          <a:xfrm>
            <a:off x="717150" y="1387800"/>
            <a:ext cx="3686700" cy="24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0" name="Google Shape;590;p55"/>
          <p:cNvSpPr txBox="1"/>
          <p:nvPr>
            <p:ph idx="2" type="subTitle"/>
          </p:nvPr>
        </p:nvSpPr>
        <p:spPr>
          <a:xfrm>
            <a:off x="4744025" y="1387800"/>
            <a:ext cx="3686700" cy="24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91" name="Google Shape;591;p55"/>
          <p:cNvGrpSpPr/>
          <p:nvPr/>
        </p:nvGrpSpPr>
        <p:grpSpPr>
          <a:xfrm>
            <a:off x="-3877634" y="-1052697"/>
            <a:ext cx="14548961" cy="8094897"/>
            <a:chOff x="-3877634" y="-1052697"/>
            <a:chExt cx="14548961" cy="8094897"/>
          </a:xfrm>
        </p:grpSpPr>
        <p:grpSp>
          <p:nvGrpSpPr>
            <p:cNvPr id="592" name="Google Shape;592;p55"/>
            <p:cNvGrpSpPr/>
            <p:nvPr/>
          </p:nvGrpSpPr>
          <p:grpSpPr>
            <a:xfrm flipH="1">
              <a:off x="-3877634" y="-1052697"/>
              <a:ext cx="14548961" cy="8094897"/>
              <a:chOff x="-1154011" y="-695597"/>
              <a:chExt cx="14548961" cy="8094897"/>
            </a:xfrm>
          </p:grpSpPr>
          <p:pic>
            <p:nvPicPr>
              <p:cNvPr id="593" name="Google Shape;593;p5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736075" y="4192225"/>
                <a:ext cx="1849700" cy="1849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4" name="Google Shape;594;p5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621575" y="4686375"/>
                <a:ext cx="4773375" cy="271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5" name="Google Shape;595;p5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-7944807">
                <a:off x="-1140036" y="4063370"/>
                <a:ext cx="2767196" cy="12579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6" name="Google Shape;596;p5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 rot="7776281">
                <a:off x="131826" y="-605184"/>
                <a:ext cx="1039072" cy="17095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7" name="Google Shape;597;p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3481469">
              <a:off x="-182392" y="-152000"/>
              <a:ext cx="1241522" cy="13101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0" name="Google Shape;600;p56"/>
          <p:cNvSpPr txBox="1"/>
          <p:nvPr>
            <p:ph idx="2" type="title"/>
          </p:nvPr>
        </p:nvSpPr>
        <p:spPr>
          <a:xfrm>
            <a:off x="713225" y="1345913"/>
            <a:ext cx="3028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1" name="Google Shape;601;p56"/>
          <p:cNvSpPr txBox="1"/>
          <p:nvPr>
            <p:ph idx="3" type="title"/>
          </p:nvPr>
        </p:nvSpPr>
        <p:spPr>
          <a:xfrm>
            <a:off x="4597650" y="1345925"/>
            <a:ext cx="31437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2" name="Google Shape;602;p56"/>
          <p:cNvSpPr txBox="1"/>
          <p:nvPr>
            <p:ph idx="1" type="subTitle"/>
          </p:nvPr>
        </p:nvSpPr>
        <p:spPr>
          <a:xfrm>
            <a:off x="717150" y="1845000"/>
            <a:ext cx="3855000" cy="15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3" name="Google Shape;603;p56"/>
          <p:cNvSpPr txBox="1"/>
          <p:nvPr>
            <p:ph idx="4" type="subTitle"/>
          </p:nvPr>
        </p:nvSpPr>
        <p:spPr>
          <a:xfrm>
            <a:off x="4597650" y="1839700"/>
            <a:ext cx="3855000" cy="2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4" name="Google Shape;604;p56"/>
          <p:cNvSpPr txBox="1"/>
          <p:nvPr>
            <p:ph idx="5" type="title"/>
          </p:nvPr>
        </p:nvSpPr>
        <p:spPr>
          <a:xfrm>
            <a:off x="713225" y="3522563"/>
            <a:ext cx="3028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5" name="Google Shape;605;p56"/>
          <p:cNvSpPr txBox="1"/>
          <p:nvPr>
            <p:ph idx="6" type="subTitle"/>
          </p:nvPr>
        </p:nvSpPr>
        <p:spPr>
          <a:xfrm>
            <a:off x="717150" y="3945450"/>
            <a:ext cx="3855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06" name="Google Shape;606;p56"/>
          <p:cNvGrpSpPr/>
          <p:nvPr/>
        </p:nvGrpSpPr>
        <p:grpSpPr>
          <a:xfrm>
            <a:off x="5611205" y="2908351"/>
            <a:ext cx="4847345" cy="3786472"/>
            <a:chOff x="5611205" y="2908351"/>
            <a:chExt cx="4847345" cy="3786472"/>
          </a:xfrm>
        </p:grpSpPr>
        <p:pic>
          <p:nvPicPr>
            <p:cNvPr id="607" name="Google Shape;607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9945452">
              <a:off x="5701198" y="4105389"/>
              <a:ext cx="3363382" cy="11517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8" name="Google Shape;608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5049149">
              <a:off x="7460043" y="3779447"/>
              <a:ext cx="3596914" cy="204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Google Shape;609;p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849927">
              <a:off x="7868590" y="3763787"/>
              <a:ext cx="1187393" cy="11873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0" name="Google Shape;610;p56"/>
          <p:cNvPicPr preferRelativeResize="0"/>
          <p:nvPr/>
        </p:nvPicPr>
        <p:blipFill rotWithShape="1">
          <a:blip r:embed="rId6">
            <a:alphaModFix/>
          </a:blip>
          <a:srcRect b="-2468" l="-2210" r="2208" t="2469"/>
          <a:stretch/>
        </p:blipFill>
        <p:spPr>
          <a:xfrm flipH="1" rot="-6061089">
            <a:off x="8355068" y="-620292"/>
            <a:ext cx="1635804" cy="164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4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7"/>
          <p:cNvSpPr txBox="1"/>
          <p:nvPr>
            <p:ph type="title"/>
          </p:nvPr>
        </p:nvSpPr>
        <p:spPr>
          <a:xfrm>
            <a:off x="713225" y="1345913"/>
            <a:ext cx="30288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3" name="Google Shape;613;p57"/>
          <p:cNvSpPr txBox="1"/>
          <p:nvPr>
            <p:ph idx="1" type="subTitle"/>
          </p:nvPr>
        </p:nvSpPr>
        <p:spPr>
          <a:xfrm>
            <a:off x="717150" y="1845000"/>
            <a:ext cx="3855000" cy="15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14" name="Google Shape;614;p57"/>
          <p:cNvGrpSpPr/>
          <p:nvPr/>
        </p:nvGrpSpPr>
        <p:grpSpPr>
          <a:xfrm>
            <a:off x="-1682369" y="2715339"/>
            <a:ext cx="4847345" cy="3786472"/>
            <a:chOff x="-1682369" y="2715339"/>
            <a:chExt cx="4847345" cy="3786472"/>
          </a:xfrm>
        </p:grpSpPr>
        <p:pic>
          <p:nvPicPr>
            <p:cNvPr id="615" name="Google Shape;615;p57"/>
            <p:cNvPicPr preferRelativeResize="0"/>
            <p:nvPr/>
          </p:nvPicPr>
          <p:blipFill rotWithShape="1">
            <a:blip r:embed="rId3">
              <a:alphaModFix/>
            </a:blip>
            <a:srcRect b="-2468" l="-2210" r="2208" t="2469"/>
            <a:stretch/>
          </p:blipFill>
          <p:spPr>
            <a:xfrm flipH="1" rot="-6061089">
              <a:off x="-432757" y="3702308"/>
              <a:ext cx="1635804" cy="16437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6" name="Google Shape;616;p57"/>
            <p:cNvGrpSpPr/>
            <p:nvPr/>
          </p:nvGrpSpPr>
          <p:grpSpPr>
            <a:xfrm flipH="1">
              <a:off x="-1682369" y="2715339"/>
              <a:ext cx="4847345" cy="3786472"/>
              <a:chOff x="5611205" y="2908351"/>
              <a:chExt cx="4847345" cy="3786472"/>
            </a:xfrm>
          </p:grpSpPr>
          <p:pic>
            <p:nvPicPr>
              <p:cNvPr id="617" name="Google Shape;617;p5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9945452">
                <a:off x="5701198" y="4105389"/>
                <a:ext cx="3363382" cy="11517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8" name="Google Shape;618;p5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 rot="-5049149">
                <a:off x="7460043" y="3779447"/>
                <a:ext cx="3596914" cy="20442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" name="Google Shape;619;p5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849927">
                <a:off x="7868590" y="3763787"/>
                <a:ext cx="1187393" cy="11873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20" name="Google Shape;620;p57"/>
          <p:cNvSpPr txBox="1"/>
          <p:nvPr>
            <p:ph idx="2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4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24" name="Google Shape;624;p59"/>
          <p:cNvGrpSpPr/>
          <p:nvPr/>
        </p:nvGrpSpPr>
        <p:grpSpPr>
          <a:xfrm>
            <a:off x="-1367874" y="-1088397"/>
            <a:ext cx="12143726" cy="6614984"/>
            <a:chOff x="-1367874" y="-1088397"/>
            <a:chExt cx="12143726" cy="6614984"/>
          </a:xfrm>
        </p:grpSpPr>
        <p:grpSp>
          <p:nvGrpSpPr>
            <p:cNvPr id="625" name="Google Shape;625;p59"/>
            <p:cNvGrpSpPr/>
            <p:nvPr/>
          </p:nvGrpSpPr>
          <p:grpSpPr>
            <a:xfrm flipH="1">
              <a:off x="-1367874" y="-1088397"/>
              <a:ext cx="12143726" cy="6614984"/>
              <a:chOff x="-2075795" y="-649497"/>
              <a:chExt cx="12143726" cy="6614984"/>
            </a:xfrm>
          </p:grpSpPr>
          <p:pic>
            <p:nvPicPr>
              <p:cNvPr id="626" name="Google Shape;626;p5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7358993">
                <a:off x="7291092" y="3740975"/>
                <a:ext cx="2891940" cy="13082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7" name="Google Shape;627;p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-1689355">
                <a:off x="-1808249" y="72901"/>
                <a:ext cx="3570762" cy="20294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8" name="Google Shape;628;p5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1189890">
                <a:off x="7717041" y="199812"/>
                <a:ext cx="1427492" cy="14274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9" name="Google Shape;629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6766536">
              <a:off x="8664905" y="755488"/>
              <a:ext cx="695216" cy="6827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60"/>
          <p:cNvGrpSpPr/>
          <p:nvPr/>
        </p:nvGrpSpPr>
        <p:grpSpPr>
          <a:xfrm>
            <a:off x="-823385" y="1369969"/>
            <a:ext cx="4808535" cy="6001204"/>
            <a:chOff x="-823385" y="1369969"/>
            <a:chExt cx="4808535" cy="6001204"/>
          </a:xfrm>
        </p:grpSpPr>
        <p:pic>
          <p:nvPicPr>
            <p:cNvPr id="632" name="Google Shape;632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7859885">
              <a:off x="-108899" y="2787598"/>
              <a:ext cx="1502093" cy="2577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Google Shape;633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2208277">
              <a:off x="-42741" y="1874209"/>
              <a:ext cx="2342932" cy="1982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Google Shape;634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-5049149">
              <a:off x="986643" y="4455797"/>
              <a:ext cx="3596914" cy="20442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4832225" y="1534088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4755275" y="2212613"/>
            <a:ext cx="29640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0" name="Google Shape;90;p7"/>
          <p:cNvGrpSpPr/>
          <p:nvPr/>
        </p:nvGrpSpPr>
        <p:grpSpPr>
          <a:xfrm>
            <a:off x="-2525576" y="-2147973"/>
            <a:ext cx="12171020" cy="8109925"/>
            <a:chOff x="-2525576" y="-2147973"/>
            <a:chExt cx="12171020" cy="8109925"/>
          </a:xfrm>
        </p:grpSpPr>
        <p:pic>
          <p:nvPicPr>
            <p:cNvPr id="91" name="Google Shape;9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1">
              <a:off x="8091175" y="3404763"/>
              <a:ext cx="1554250" cy="2557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1723643">
              <a:off x="-909485" y="494619"/>
              <a:ext cx="6800270" cy="3222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2903680">
              <a:off x="755386" y="1474744"/>
              <a:ext cx="2966054" cy="2509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9282668">
              <a:off x="-2244264" y="-1434484"/>
              <a:ext cx="3828604" cy="21759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61"/>
          <p:cNvGrpSpPr/>
          <p:nvPr/>
        </p:nvGrpSpPr>
        <p:grpSpPr>
          <a:xfrm>
            <a:off x="6560498" y="-1128826"/>
            <a:ext cx="3351148" cy="3652321"/>
            <a:chOff x="6560498" y="-1128826"/>
            <a:chExt cx="3351148" cy="3652321"/>
          </a:xfrm>
        </p:grpSpPr>
        <p:pic>
          <p:nvPicPr>
            <p:cNvPr id="637" name="Google Shape;637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-9734620">
              <a:off x="6743315" y="-724625"/>
              <a:ext cx="2909019" cy="165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8" name="Google Shape;638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2314110">
              <a:off x="7038849" y="533693"/>
              <a:ext cx="2783852" cy="1259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9" name="Google Shape;639;p61"/>
            <p:cNvPicPr preferRelativeResize="0"/>
            <p:nvPr/>
          </p:nvPicPr>
          <p:blipFill rotWithShape="1">
            <a:blip r:embed="rId5">
              <a:alphaModFix/>
            </a:blip>
            <a:srcRect b="-2468" l="-2210" r="2208" t="2469"/>
            <a:stretch/>
          </p:blipFill>
          <p:spPr>
            <a:xfrm flipH="1">
              <a:off x="8231848" y="54980"/>
              <a:ext cx="964353" cy="969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8"/>
          <p:cNvGrpSpPr/>
          <p:nvPr/>
        </p:nvGrpSpPr>
        <p:grpSpPr>
          <a:xfrm>
            <a:off x="-1487405" y="-446799"/>
            <a:ext cx="11925712" cy="7316899"/>
            <a:chOff x="-1487405" y="-446799"/>
            <a:chExt cx="11925712" cy="7316899"/>
          </a:xfrm>
        </p:grpSpPr>
        <p:pic>
          <p:nvPicPr>
            <p:cNvPr id="97" name="Google Shape;9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-10799949">
              <a:off x="-163425" y="-446787"/>
              <a:ext cx="1554250" cy="2557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1712069">
              <a:off x="5028286" y="2739015"/>
              <a:ext cx="5140377" cy="2436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2399982">
              <a:off x="7323375" y="463662"/>
              <a:ext cx="2001026" cy="1693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8448955">
              <a:off x="-1230489" y="3729315"/>
              <a:ext cx="3828604" cy="21759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8"/>
          <p:cNvSpPr txBox="1"/>
          <p:nvPr>
            <p:ph type="title"/>
          </p:nvPr>
        </p:nvSpPr>
        <p:spPr>
          <a:xfrm>
            <a:off x="1796052" y="1657763"/>
            <a:ext cx="5495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8"/>
          <p:cNvSpPr txBox="1"/>
          <p:nvPr>
            <p:ph idx="1" type="subTitle"/>
          </p:nvPr>
        </p:nvSpPr>
        <p:spPr>
          <a:xfrm>
            <a:off x="1671450" y="2622338"/>
            <a:ext cx="58011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1146900" y="2594111"/>
            <a:ext cx="685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9"/>
          <p:cNvSpPr txBox="1"/>
          <p:nvPr>
            <p:ph idx="2" type="title"/>
          </p:nvPr>
        </p:nvSpPr>
        <p:spPr>
          <a:xfrm>
            <a:off x="2678700" y="1247661"/>
            <a:ext cx="37866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6" name="Google Shape;106;p9"/>
          <p:cNvSpPr txBox="1"/>
          <p:nvPr>
            <p:ph idx="1" type="subTitle"/>
          </p:nvPr>
        </p:nvSpPr>
        <p:spPr>
          <a:xfrm>
            <a:off x="1693800" y="3272439"/>
            <a:ext cx="5756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grpSp>
        <p:nvGrpSpPr>
          <p:cNvPr id="107" name="Google Shape;107;p9"/>
          <p:cNvGrpSpPr/>
          <p:nvPr/>
        </p:nvGrpSpPr>
        <p:grpSpPr>
          <a:xfrm>
            <a:off x="-1961956" y="-1914072"/>
            <a:ext cx="12609494" cy="7928468"/>
            <a:chOff x="-1961956" y="-1914072"/>
            <a:chExt cx="12609494" cy="7928468"/>
          </a:xfrm>
        </p:grpSpPr>
        <p:pic>
          <p:nvPicPr>
            <p:cNvPr id="108" name="Google Shape;10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-2965333">
              <a:off x="-195457" y="-328621"/>
              <a:ext cx="1736239" cy="1736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772027">
              <a:off x="7981399" y="3414276"/>
              <a:ext cx="1986749" cy="199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570612">
              <a:off x="-1719691" y="2568700"/>
              <a:ext cx="5448723" cy="236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2119322">
              <a:off x="6542286" y="-1007559"/>
              <a:ext cx="3828604" cy="21759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713225" y="1646975"/>
            <a:ext cx="50334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5" name="Google Shape;115;p10"/>
          <p:cNvGrpSpPr/>
          <p:nvPr/>
        </p:nvGrpSpPr>
        <p:grpSpPr>
          <a:xfrm>
            <a:off x="-1272955" y="1405353"/>
            <a:ext cx="10891428" cy="4968343"/>
            <a:chOff x="-1272955" y="1405353"/>
            <a:chExt cx="10891428" cy="4968343"/>
          </a:xfrm>
        </p:grpSpPr>
        <p:pic>
          <p:nvPicPr>
            <p:cNvPr id="116" name="Google Shape;11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700013">
              <a:off x="-1089314" y="3547407"/>
              <a:ext cx="3369977" cy="1915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3481461">
              <a:off x="5997051" y="1660227"/>
              <a:ext cx="1448899" cy="1529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7753648" y="2268550"/>
              <a:ext cx="1864825" cy="349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7553375" y="3031775"/>
              <a:ext cx="1299700" cy="1299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b="1" i="0" sz="2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  <a:defRPr b="0" i="0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tteach.ru/bpwin/skachat-erwin" TargetMode="External"/><Relationship Id="rId4" Type="http://schemas.openxmlformats.org/officeDocument/2006/relationships/hyperlink" Target="https://docs.google.com/document/d/1GaHjjm88Wp79Jn5RflVetfReYa4E9jjp/edit-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0.png"/><Relationship Id="rId6" Type="http://schemas.openxmlformats.org/officeDocument/2006/relationships/image" Target="../media/image54.png"/><Relationship Id="rId7" Type="http://schemas.openxmlformats.org/officeDocument/2006/relationships/image" Target="../media/image5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2"/>
          <p:cNvSpPr txBox="1"/>
          <p:nvPr>
            <p:ph idx="1" type="subTitle"/>
          </p:nvPr>
        </p:nvSpPr>
        <p:spPr>
          <a:xfrm>
            <a:off x="4346325" y="2463425"/>
            <a:ext cx="33519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Состав команды: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Зеленин Денис Сергеевич  К3141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Чернышев Михаил Павлович К3141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Гринин Александр Александрович К3141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Игнатенков Николай Николаевич К3141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45" name="Google Shape;645;p62"/>
          <p:cNvSpPr txBox="1"/>
          <p:nvPr>
            <p:ph type="ctrTitle"/>
          </p:nvPr>
        </p:nvSpPr>
        <p:spPr>
          <a:xfrm>
            <a:off x="4346325" y="519550"/>
            <a:ext cx="53577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>
                <a:latin typeface="Proxima Nova"/>
                <a:ea typeface="Proxima Nova"/>
                <a:cs typeface="Proxima Nova"/>
                <a:sym typeface="Proxima Nova"/>
              </a:rPr>
              <a:t>Магазин модной</a:t>
            </a:r>
            <a:endParaRPr b="0" sz="3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>
                <a:latin typeface="Proxima Nova"/>
                <a:ea typeface="Proxima Nova"/>
                <a:cs typeface="Proxima Nova"/>
                <a:sym typeface="Proxima Nova"/>
              </a:rPr>
              <a:t>Одежды Дюймовочка</a:t>
            </a:r>
            <a:endParaRPr b="0" sz="3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6" name="Google Shape;646;p62"/>
          <p:cNvSpPr txBox="1"/>
          <p:nvPr/>
        </p:nvSpPr>
        <p:spPr>
          <a:xfrm>
            <a:off x="4346325" y="41675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Преподаватель - Говорова Марина Михайловна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7" name="Google Shape;6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250" y="131700"/>
            <a:ext cx="2070949" cy="8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1"/>
          <p:cNvSpPr txBox="1"/>
          <p:nvPr>
            <p:ph type="title"/>
          </p:nvPr>
        </p:nvSpPr>
        <p:spPr>
          <a:xfrm>
            <a:off x="713250" y="412400"/>
            <a:ext cx="7717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400">
                <a:latin typeface="Proxima Nova"/>
                <a:ea typeface="Proxima Nova"/>
                <a:cs typeface="Proxima Nova"/>
                <a:sym typeface="Proxima Nova"/>
              </a:rPr>
              <a:t>Список использованных источников</a:t>
            </a:r>
            <a:endParaRPr b="0" sz="3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17" name="Google Shape;717;p71"/>
          <p:cNvSpPr txBox="1"/>
          <p:nvPr>
            <p:ph idx="1" type="body"/>
          </p:nvPr>
        </p:nvSpPr>
        <p:spPr>
          <a:xfrm>
            <a:off x="713225" y="1646975"/>
            <a:ext cx="5513100" cy="28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Скачать CA ERwin process modeller [Электронный ресурс]. - Режим доступа: </a:t>
            </a:r>
            <a:r>
              <a:rPr lang="en" sz="2000" u="sng"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https://itteach.ru/bpwin/skachat-erwin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(дата обращения 19.03.2023)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Задание к Лабораторной работе </a:t>
            </a:r>
            <a:r>
              <a:rPr lang="en"/>
              <a:t>[Электронный ресурс]. - Режим доступа: </a:t>
            </a:r>
            <a:r>
              <a:rPr lang="en" sz="2000" u="sng"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https://docs.google.com/document/d/1GaHjjm88Wp79Jn5RflVetfReYa4E9jjp/edit-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(дата обращения 19.03.2023)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2"/>
          <p:cNvSpPr txBox="1"/>
          <p:nvPr>
            <p:ph type="title"/>
          </p:nvPr>
        </p:nvSpPr>
        <p:spPr>
          <a:xfrm>
            <a:off x="547625" y="253275"/>
            <a:ext cx="77175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5500">
                <a:latin typeface="Proxima Nova"/>
                <a:ea typeface="Proxima Nova"/>
                <a:cs typeface="Proxima Nova"/>
                <a:sym typeface="Proxima Nova"/>
              </a:rPr>
              <a:t>Спасибо за</a:t>
            </a:r>
            <a:endParaRPr sz="5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5500">
                <a:latin typeface="Proxima Nova"/>
                <a:ea typeface="Proxima Nova"/>
                <a:cs typeface="Proxima Nova"/>
                <a:sym typeface="Proxima Nova"/>
              </a:rPr>
              <a:t> внимание</a:t>
            </a:r>
            <a:endParaRPr sz="6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roxima Nova"/>
                <a:ea typeface="Proxima Nova"/>
                <a:cs typeface="Proxima Nova"/>
                <a:sym typeface="Proxima Nova"/>
              </a:rPr>
              <a:t>В чем суть нашего проекта?</a:t>
            </a:r>
            <a:endParaRPr/>
          </a:p>
        </p:txBody>
      </p:sp>
      <p:sp>
        <p:nvSpPr>
          <p:cNvPr id="653" name="Google Shape;653;p63"/>
          <p:cNvSpPr txBox="1"/>
          <p:nvPr>
            <p:ph idx="1" type="body"/>
          </p:nvPr>
        </p:nvSpPr>
        <p:spPr>
          <a:xfrm>
            <a:off x="478925" y="1337825"/>
            <a:ext cx="79518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Цель: овладеть практическими навыками и умениями исследования предметной области на уровне анализа поведения системы с использованием DFD-диаграмм (DFD).</a:t>
            </a:r>
            <a:endParaRPr sz="17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Задачи: Определить назначение ИС.</a:t>
            </a:r>
            <a:endParaRPr sz="17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Выделить основной процесс и внешние сущности по отношению к нему.</a:t>
            </a:r>
            <a:endParaRPr sz="17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Выделить потоки для внешних сущностей по отношению к основному событию (функции/процесс /работе).</a:t>
            </a:r>
            <a:endParaRPr sz="17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Составить контекстную диаграмму нулевого уровня.</a:t>
            </a:r>
            <a:endParaRPr sz="17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Проанализировать события (функции/работы/процессы), определить связи по потокам данных между сущностями, событиями, накопителями данных.</a:t>
            </a:r>
            <a:endParaRPr sz="17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Proxima Nova"/>
              <a:buAutoNum type="arabicPeriod"/>
            </a:pPr>
            <a:r>
              <a:rPr lang="en" sz="17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Составить детализированную контекстную диаграмму.</a:t>
            </a:r>
            <a:endParaRPr sz="17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4"/>
          <p:cNvSpPr txBox="1"/>
          <p:nvPr/>
        </p:nvSpPr>
        <p:spPr>
          <a:xfrm>
            <a:off x="2758475" y="441625"/>
            <a:ext cx="5981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Всю работу мы выполняли в ERwin Process Modeler</a:t>
            </a:r>
            <a:endParaRPr sz="23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59" name="Google Shape;65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625" y="1765225"/>
            <a:ext cx="2453675" cy="3238353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4"/>
          <p:cNvSpPr txBox="1"/>
          <p:nvPr/>
        </p:nvSpPr>
        <p:spPr>
          <a:xfrm>
            <a:off x="4080600" y="1884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/>
          <p:nvPr/>
        </p:nvSpPr>
        <p:spPr>
          <a:xfrm>
            <a:off x="1608975" y="100625"/>
            <a:ext cx="5611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Этапы работы</a:t>
            </a:r>
            <a:endParaRPr sz="37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6" name="Google Shape;666;p65"/>
          <p:cNvSpPr txBox="1"/>
          <p:nvPr/>
        </p:nvSpPr>
        <p:spPr>
          <a:xfrm>
            <a:off x="1774575" y="1220925"/>
            <a:ext cx="56112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00"/>
              <a:buFont typeface="Proxima Nova"/>
              <a:buChar char="●"/>
            </a:pPr>
            <a:r>
              <a:rPr lang="en" sz="23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предметной области</a:t>
            </a:r>
            <a:endParaRPr sz="23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00"/>
              <a:buFont typeface="Proxima Nova"/>
              <a:buChar char="●"/>
            </a:pPr>
            <a:r>
              <a:rPr lang="en" sz="23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Определение назначения АИС</a:t>
            </a:r>
            <a:endParaRPr sz="23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00"/>
              <a:buFont typeface="Proxima Nova"/>
              <a:buChar char="●"/>
            </a:pPr>
            <a:r>
              <a:rPr lang="en" sz="23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Определение основного процесса</a:t>
            </a:r>
            <a:endParaRPr sz="23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00"/>
              <a:buFont typeface="Proxima Nova"/>
              <a:buChar char="●"/>
            </a:pPr>
            <a:r>
              <a:rPr lang="en" sz="23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Построение диаграммы нижнего уровня</a:t>
            </a:r>
            <a:endParaRPr sz="19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Изображение" id="667" name="Google Shape;66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475" y="3388125"/>
            <a:ext cx="721450" cy="7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6"/>
          <p:cNvSpPr txBox="1"/>
          <p:nvPr>
            <p:ph idx="1" type="subTitle"/>
          </p:nvPr>
        </p:nvSpPr>
        <p:spPr>
          <a:xfrm>
            <a:off x="1312125" y="1230794"/>
            <a:ext cx="7708200" cy="28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Обеспечение работы магазина одежды</a:t>
            </a:r>
            <a:endParaRPr sz="23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2300"/>
              <a:buFont typeface="Proxima Nova"/>
              <a:buChar char="●"/>
            </a:pPr>
            <a:r>
              <a:rPr lang="en" sz="23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Поступление товара</a:t>
            </a:r>
            <a:endParaRPr sz="23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00"/>
              <a:buFont typeface="Proxima Nova"/>
              <a:buChar char="●"/>
            </a:pPr>
            <a:r>
              <a:rPr lang="en" sz="23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Заключение сделки по продаже</a:t>
            </a:r>
            <a:endParaRPr sz="23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00"/>
              <a:buFont typeface="Proxima Nova"/>
              <a:buChar char="●"/>
            </a:pPr>
            <a:r>
              <a:rPr lang="en" sz="23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Обработка оплаты</a:t>
            </a:r>
            <a:endParaRPr sz="23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00"/>
              <a:buFont typeface="Proxima Nova"/>
              <a:buChar char="●"/>
            </a:pPr>
            <a:r>
              <a:rPr lang="en" sz="23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Хранение информации</a:t>
            </a:r>
            <a:endParaRPr sz="23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00"/>
              <a:buFont typeface="Proxima Nova"/>
              <a:buChar char="●"/>
            </a:pPr>
            <a:r>
              <a:rPr lang="en" sz="23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Возврат товара </a:t>
            </a:r>
            <a:endParaRPr sz="2300">
              <a:solidFill>
                <a:srgbClr val="F2F2F2"/>
              </a:solidFill>
            </a:endParaRPr>
          </a:p>
        </p:txBody>
      </p:sp>
      <p:sp>
        <p:nvSpPr>
          <p:cNvPr id="673" name="Google Shape;673;p66"/>
          <p:cNvSpPr txBox="1"/>
          <p:nvPr>
            <p:ph type="title"/>
          </p:nvPr>
        </p:nvSpPr>
        <p:spPr>
          <a:xfrm>
            <a:off x="581625" y="120798"/>
            <a:ext cx="75639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4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Назначение АИС</a:t>
            </a:r>
            <a:endParaRPr sz="104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7"/>
          <p:cNvSpPr txBox="1"/>
          <p:nvPr/>
        </p:nvSpPr>
        <p:spPr>
          <a:xfrm>
            <a:off x="-894600" y="141050"/>
            <a:ext cx="7510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предметной области</a:t>
            </a:r>
            <a:endParaRPr sz="34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9" name="Google Shape;679;p67"/>
          <p:cNvSpPr txBox="1"/>
          <p:nvPr/>
        </p:nvSpPr>
        <p:spPr>
          <a:xfrm>
            <a:off x="311700" y="10176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0" name="Google Shape;68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300" y="1152475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775" y="1192775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525" y="1152475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075" y="1192775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6525" y="1192775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67"/>
          <p:cNvSpPr txBox="1"/>
          <p:nvPr/>
        </p:nvSpPr>
        <p:spPr>
          <a:xfrm>
            <a:off x="143975" y="3061675"/>
            <a:ext cx="160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Управляющий</a:t>
            </a:r>
            <a:endParaRPr sz="17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6" name="Google Shape;686;p67"/>
          <p:cNvSpPr txBox="1"/>
          <p:nvPr/>
        </p:nvSpPr>
        <p:spPr>
          <a:xfrm>
            <a:off x="1892080" y="3061675"/>
            <a:ext cx="150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Бухгалтер</a:t>
            </a:r>
            <a:endParaRPr sz="17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7" name="Google Shape;687;p67"/>
          <p:cNvSpPr txBox="1"/>
          <p:nvPr/>
        </p:nvSpPr>
        <p:spPr>
          <a:xfrm>
            <a:off x="3382154" y="3062675"/>
            <a:ext cx="107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Юрист</a:t>
            </a:r>
            <a:endParaRPr sz="17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8" name="Google Shape;688;p67"/>
          <p:cNvSpPr txBox="1"/>
          <p:nvPr/>
        </p:nvSpPr>
        <p:spPr>
          <a:xfrm>
            <a:off x="4494300" y="2965800"/>
            <a:ext cx="1722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Менеджер по работе с клиентами</a:t>
            </a:r>
            <a:endParaRPr sz="17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9" name="Google Shape;689;p67"/>
          <p:cNvSpPr txBox="1"/>
          <p:nvPr/>
        </p:nvSpPr>
        <p:spPr>
          <a:xfrm>
            <a:off x="6148704" y="3062675"/>
            <a:ext cx="107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Клиент</a:t>
            </a:r>
            <a:endParaRPr sz="17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0" name="Google Shape;690;p67"/>
          <p:cNvSpPr txBox="1"/>
          <p:nvPr/>
        </p:nvSpPr>
        <p:spPr>
          <a:xfrm>
            <a:off x="7453100" y="3061675"/>
            <a:ext cx="140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Поставщик</a:t>
            </a:r>
            <a:endParaRPr sz="17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1" name="Google Shape;69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600" y="1192763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8"/>
          <p:cNvSpPr txBox="1"/>
          <p:nvPr/>
        </p:nvSpPr>
        <p:spPr>
          <a:xfrm>
            <a:off x="1550525" y="178575"/>
            <a:ext cx="561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Основной процесс А-0</a:t>
            </a:r>
            <a:endParaRPr sz="2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97" name="Google Shape;69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0"/>
          <p:cNvSpPr txBox="1"/>
          <p:nvPr>
            <p:ph type="title"/>
          </p:nvPr>
        </p:nvSpPr>
        <p:spPr>
          <a:xfrm>
            <a:off x="690300" y="308650"/>
            <a:ext cx="77634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4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 по работе</a:t>
            </a:r>
            <a:endParaRPr sz="3400">
              <a:solidFill>
                <a:srgbClr val="F2F2F2"/>
              </a:solidFill>
            </a:endParaRPr>
          </a:p>
        </p:txBody>
      </p:sp>
      <p:sp>
        <p:nvSpPr>
          <p:cNvPr id="708" name="Google Shape;708;p70"/>
          <p:cNvSpPr txBox="1"/>
          <p:nvPr/>
        </p:nvSpPr>
        <p:spPr>
          <a:xfrm>
            <a:off x="1169100" y="1094350"/>
            <a:ext cx="6805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Овладели практическими навыками и умениями исследования предметной области на уровне анализа поведения системы с использованием DFD-диаграмм (DFD).</a:t>
            </a:r>
            <a:endParaRPr sz="26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9" name="Google Shape;70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925" y="2756650"/>
            <a:ext cx="2230075" cy="2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70"/>
          <p:cNvSpPr/>
          <p:nvPr/>
        </p:nvSpPr>
        <p:spPr>
          <a:xfrm>
            <a:off x="4112525" y="4757100"/>
            <a:ext cx="516300" cy="12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711" name="Google Shape;711;p70"/>
          <p:cNvSpPr txBox="1"/>
          <p:nvPr/>
        </p:nvSpPr>
        <p:spPr>
          <a:xfrm>
            <a:off x="4044375" y="4620300"/>
            <a:ext cx="24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Лаба 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Emoji Day XL by Slidesgo">
  <a:themeElements>
    <a:clrScheme name="Simple Light">
      <a:dk1>
        <a:srgbClr val="E6646E"/>
      </a:dk1>
      <a:lt1>
        <a:srgbClr val="FFFFFF"/>
      </a:lt1>
      <a:dk2>
        <a:srgbClr val="DC4655"/>
      </a:dk2>
      <a:lt2>
        <a:srgbClr val="9C6846"/>
      </a:lt2>
      <a:accent1>
        <a:srgbClr val="F98241"/>
      </a:accent1>
      <a:accent2>
        <a:srgbClr val="FFE17D"/>
      </a:accent2>
      <a:accent3>
        <a:srgbClr val="D92B3B"/>
      </a:accent3>
      <a:accent4>
        <a:srgbClr val="FFFFFF"/>
      </a:accent4>
      <a:accent5>
        <a:srgbClr val="05A9D9"/>
      </a:accent5>
      <a:accent6>
        <a:srgbClr val="31489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