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32719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Capps Newspaper 2024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213" y="92091"/>
            <a:ext cx="3357575" cy="33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5B25-A84E-0565-3D97-F63774E6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test (will be removed)</a:t>
            </a:r>
          </a:p>
        </p:txBody>
      </p:sp>
    </p:spTree>
    <p:extLst>
      <p:ext uri="{BB962C8B-B14F-4D97-AF65-F5344CB8AC3E}">
        <p14:creationId xmlns:p14="http://schemas.microsoft.com/office/powerpoint/2010/main" val="22203954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(16:9)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Capps Newspaper 2024</vt:lpstr>
      <vt:lpstr>Basic test (will be removed)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The Bourns</cp:lastModifiedBy>
  <cp:revision>1</cp:revision>
  <dcterms:modified xsi:type="dcterms:W3CDTF">2024-10-27T16:53:06Z</dcterms:modified>
</cp:coreProperties>
</file>