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271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Capps Newspaper 2024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13" y="92091"/>
            <a:ext cx="3357575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Capps Newspaper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 Bourns</cp:lastModifiedBy>
  <cp:revision>2</cp:revision>
  <dcterms:modified xsi:type="dcterms:W3CDTF">2024-10-27T16:58:25Z</dcterms:modified>
</cp:coreProperties>
</file>