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2" r:id="rId4"/>
    <p:sldId id="260" r:id="rId5"/>
    <p:sldId id="274" r:id="rId6"/>
    <p:sldId id="284" r:id="rId7"/>
    <p:sldId id="285" r:id="rId8"/>
    <p:sldId id="286" r:id="rId9"/>
    <p:sldId id="294" r:id="rId10"/>
    <p:sldId id="296" r:id="rId11"/>
    <p:sldId id="289" r:id="rId12"/>
    <p:sldId id="302" r:id="rId13"/>
    <p:sldId id="290" r:id="rId14"/>
    <p:sldId id="298" r:id="rId15"/>
    <p:sldId id="275" r:id="rId16"/>
    <p:sldId id="268" r:id="rId17"/>
    <p:sldId id="300" r:id="rId18"/>
    <p:sldId id="280" r:id="rId19"/>
    <p:sldId id="272" r:id="rId20"/>
    <p:sldId id="273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E61AF-D4E9-4A2C-B67D-DF4C82C7B8C8}" v="5" dt="2022-12-07T05:54:29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orm Hodo" userId="a2af6173c5d77e69" providerId="LiveId" clId="{5D1E61AF-D4E9-4A2C-B67D-DF4C82C7B8C8}"/>
    <pc:docChg chg="undo custSel addSld delSld modSld">
      <pc:chgData name="Selorm Hodo" userId="a2af6173c5d77e69" providerId="LiveId" clId="{5D1E61AF-D4E9-4A2C-B67D-DF4C82C7B8C8}" dt="2022-12-07T09:21:53.291" v="8703" actId="5793"/>
      <pc:docMkLst>
        <pc:docMk/>
      </pc:docMkLst>
      <pc:sldChg chg="addSp delSp modSp mod modMedia setBg delAnim setClrOvrMap">
        <pc:chgData name="Selorm Hodo" userId="a2af6173c5d77e69" providerId="LiveId" clId="{5D1E61AF-D4E9-4A2C-B67D-DF4C82C7B8C8}" dt="2022-12-06T13:19:14.821" v="7920" actId="255"/>
        <pc:sldMkLst>
          <pc:docMk/>
          <pc:sldMk cId="3182528998" sldId="256"/>
        </pc:sldMkLst>
        <pc:spChg chg="mod">
          <ac:chgData name="Selorm Hodo" userId="a2af6173c5d77e69" providerId="LiveId" clId="{5D1E61AF-D4E9-4A2C-B67D-DF4C82C7B8C8}" dt="2022-12-05T21:56:49.034" v="7609" actId="26606"/>
          <ac:spMkLst>
            <pc:docMk/>
            <pc:sldMk cId="3182528998" sldId="256"/>
            <ac:spMk id="2" creationId="{4B179437-95D6-EAF5-5F5A-7EF5A10ABF33}"/>
          </ac:spMkLst>
        </pc:spChg>
        <pc:spChg chg="mod">
          <ac:chgData name="Selorm Hodo" userId="a2af6173c5d77e69" providerId="LiveId" clId="{5D1E61AF-D4E9-4A2C-B67D-DF4C82C7B8C8}" dt="2022-12-06T13:19:14.821" v="7920" actId="255"/>
          <ac:spMkLst>
            <pc:docMk/>
            <pc:sldMk cId="3182528998" sldId="256"/>
            <ac:spMk id="3" creationId="{524887B4-D7DC-91D3-F90D-ABBE7BADFF25}"/>
          </ac:spMkLst>
        </pc:spChg>
        <pc:spChg chg="add">
          <ac:chgData name="Selorm Hodo" userId="a2af6173c5d77e69" providerId="LiveId" clId="{5D1E61AF-D4E9-4A2C-B67D-DF4C82C7B8C8}" dt="2022-12-05T21:56:49.034" v="7609" actId="26606"/>
          <ac:spMkLst>
            <pc:docMk/>
            <pc:sldMk cId="3182528998" sldId="256"/>
            <ac:spMk id="8" creationId="{A2679492-7988-4050-9056-542444452411}"/>
          </ac:spMkLst>
        </pc:spChg>
        <pc:spChg chg="add del">
          <ac:chgData name="Selorm Hodo" userId="a2af6173c5d77e69" providerId="LiveId" clId="{5D1E61AF-D4E9-4A2C-B67D-DF4C82C7B8C8}" dt="2022-12-05T21:56:39.018" v="7603" actId="26606"/>
          <ac:spMkLst>
            <pc:docMk/>
            <pc:sldMk cId="3182528998" sldId="256"/>
            <ac:spMk id="9" creationId="{C1DD1A8A-57D5-4A81-AD04-532B043C5611}"/>
          </ac:spMkLst>
        </pc:spChg>
        <pc:spChg chg="add">
          <ac:chgData name="Selorm Hodo" userId="a2af6173c5d77e69" providerId="LiveId" clId="{5D1E61AF-D4E9-4A2C-B67D-DF4C82C7B8C8}" dt="2022-12-05T21:56:49.034" v="7609" actId="26606"/>
          <ac:spMkLst>
            <pc:docMk/>
            <pc:sldMk cId="3182528998" sldId="256"/>
            <ac:spMk id="10" creationId="{B091B163-7D61-4891-ABCF-5C13D9C418D0}"/>
          </ac:spMkLst>
        </pc:spChg>
        <pc:spChg chg="add del">
          <ac:chgData name="Selorm Hodo" userId="a2af6173c5d77e69" providerId="LiveId" clId="{5D1E61AF-D4E9-4A2C-B67D-DF4C82C7B8C8}" dt="2022-12-05T21:56:39.018" v="7603" actId="26606"/>
          <ac:spMkLst>
            <pc:docMk/>
            <pc:sldMk cId="3182528998" sldId="256"/>
            <ac:spMk id="11" creationId="{007891EC-4501-44ED-A8C8-B11B6DB767AB}"/>
          </ac:spMkLst>
        </pc:spChg>
        <pc:spChg chg="add del">
          <ac:chgData name="Selorm Hodo" userId="a2af6173c5d77e69" providerId="LiveId" clId="{5D1E61AF-D4E9-4A2C-B67D-DF4C82C7B8C8}" dt="2022-12-05T21:56:44.564" v="7605" actId="26606"/>
          <ac:spMkLst>
            <pc:docMk/>
            <pc:sldMk cId="3182528998" sldId="256"/>
            <ac:spMk id="13" creationId="{AF2F604E-43BE-4DC3-B983-E071523364F8}"/>
          </ac:spMkLst>
        </pc:spChg>
        <pc:spChg chg="add del">
          <ac:chgData name="Selorm Hodo" userId="a2af6173c5d77e69" providerId="LiveId" clId="{5D1E61AF-D4E9-4A2C-B67D-DF4C82C7B8C8}" dt="2022-12-05T21:56:44.564" v="7605" actId="26606"/>
          <ac:spMkLst>
            <pc:docMk/>
            <pc:sldMk cId="3182528998" sldId="256"/>
            <ac:spMk id="14" creationId="{0671A8AE-40A1-4631-A6B8-581AFF065482}"/>
          </ac:spMkLst>
        </pc:spChg>
        <pc:spChg chg="add del">
          <ac:chgData name="Selorm Hodo" userId="a2af6173c5d77e69" providerId="LiveId" clId="{5D1E61AF-D4E9-4A2C-B67D-DF4C82C7B8C8}" dt="2022-12-05T21:56:44.564" v="7605" actId="26606"/>
          <ac:spMkLst>
            <pc:docMk/>
            <pc:sldMk cId="3182528998" sldId="256"/>
            <ac:spMk id="15" creationId="{08C9B587-E65E-4B52-B37C-ABEBB6E87928}"/>
          </ac:spMkLst>
        </pc:spChg>
        <pc:spChg chg="add del">
          <ac:chgData name="Selorm Hodo" userId="a2af6173c5d77e69" providerId="LiveId" clId="{5D1E61AF-D4E9-4A2C-B67D-DF4C82C7B8C8}" dt="2022-12-05T21:56:44.564" v="7605" actId="26606"/>
          <ac:spMkLst>
            <pc:docMk/>
            <pc:sldMk cId="3182528998" sldId="256"/>
            <ac:spMk id="17" creationId="{AB58EF07-17C2-48CF-ABB0-EEF1F17CB8F0}"/>
          </ac:spMkLst>
        </pc:spChg>
        <pc:spChg chg="add del">
          <ac:chgData name="Selorm Hodo" userId="a2af6173c5d77e69" providerId="LiveId" clId="{5D1E61AF-D4E9-4A2C-B67D-DF4C82C7B8C8}" dt="2022-12-05T21:56:49.034" v="7608" actId="26606"/>
          <ac:spMkLst>
            <pc:docMk/>
            <pc:sldMk cId="3182528998" sldId="256"/>
            <ac:spMk id="20" creationId="{87CC2527-562A-4F69-B487-4371E5B243E7}"/>
          </ac:spMkLst>
        </pc:spChg>
        <pc:grpChg chg="add">
          <ac:chgData name="Selorm Hodo" userId="a2af6173c5d77e69" providerId="LiveId" clId="{5D1E61AF-D4E9-4A2C-B67D-DF4C82C7B8C8}" dt="2022-12-05T21:56:49.034" v="7609" actId="26606"/>
          <ac:grpSpMkLst>
            <pc:docMk/>
            <pc:sldMk cId="3182528998" sldId="256"/>
            <ac:grpSpMk id="12" creationId="{0474DF76-993E-44DE-AFB0-C416182ACECF}"/>
          </ac:grpSpMkLst>
        </pc:grpChg>
        <pc:picChg chg="add del mod">
          <ac:chgData name="Selorm Hodo" userId="a2af6173c5d77e69" providerId="LiveId" clId="{5D1E61AF-D4E9-4A2C-B67D-DF4C82C7B8C8}" dt="2022-12-05T21:56:39.018" v="7603" actId="26606"/>
          <ac:picMkLst>
            <pc:docMk/>
            <pc:sldMk cId="3182528998" sldId="256"/>
            <ac:picMk id="5" creationId="{A29B001C-021A-79D6-87F2-3CA48E3B674C}"/>
          </ac:picMkLst>
        </pc:picChg>
        <pc:picChg chg="add del">
          <ac:chgData name="Selorm Hodo" userId="a2af6173c5d77e69" providerId="LiveId" clId="{5D1E61AF-D4E9-4A2C-B67D-DF4C82C7B8C8}" dt="2022-12-05T21:56:44.564" v="7605" actId="26606"/>
          <ac:picMkLst>
            <pc:docMk/>
            <pc:sldMk cId="3182528998" sldId="256"/>
            <ac:picMk id="16" creationId="{D7329736-FF79-B16D-E61F-7A90D4C97561}"/>
          </ac:picMkLst>
        </pc:picChg>
        <pc:picChg chg="add del">
          <ac:chgData name="Selorm Hodo" userId="a2af6173c5d77e69" providerId="LiveId" clId="{5D1E61AF-D4E9-4A2C-B67D-DF4C82C7B8C8}" dt="2022-12-05T21:56:49.034" v="7608" actId="26606"/>
          <ac:picMkLst>
            <pc:docMk/>
            <pc:sldMk cId="3182528998" sldId="256"/>
            <ac:picMk id="19" creationId="{26593BC1-B889-362A-5885-C4957D488D68}"/>
          </ac:picMkLst>
        </pc:picChg>
        <pc:cxnChg chg="add del">
          <ac:chgData name="Selorm Hodo" userId="a2af6173c5d77e69" providerId="LiveId" clId="{5D1E61AF-D4E9-4A2C-B67D-DF4C82C7B8C8}" dt="2022-12-05T21:56:49.034" v="7608" actId="26606"/>
          <ac:cxnSpMkLst>
            <pc:docMk/>
            <pc:sldMk cId="3182528998" sldId="256"/>
            <ac:cxnSpMk id="21" creationId="{BCDAEC91-5BCE-4B55-9CC0-43EF94CB734B}"/>
          </ac:cxnSpMkLst>
        </pc:cxnChg>
        <pc:cxnChg chg="add">
          <ac:chgData name="Selorm Hodo" userId="a2af6173c5d77e69" providerId="LiveId" clId="{5D1E61AF-D4E9-4A2C-B67D-DF4C82C7B8C8}" dt="2022-12-05T21:56:49.034" v="7609" actId="26606"/>
          <ac:cxnSpMkLst>
            <pc:docMk/>
            <pc:sldMk cId="3182528998" sldId="256"/>
            <ac:cxnSpMk id="26" creationId="{C49DA8F6-BCC1-4447-B54C-57856834B94B}"/>
          </ac:cxnSpMkLst>
        </pc:cxnChg>
      </pc:sldChg>
      <pc:sldChg chg="modSp new del mod">
        <pc:chgData name="Selorm Hodo" userId="a2af6173c5d77e69" providerId="LiveId" clId="{5D1E61AF-D4E9-4A2C-B67D-DF4C82C7B8C8}" dt="2022-11-30T23:50:08.758" v="3253" actId="47"/>
        <pc:sldMkLst>
          <pc:docMk/>
          <pc:sldMk cId="3184202254" sldId="257"/>
        </pc:sldMkLst>
        <pc:spChg chg="mod">
          <ac:chgData name="Selorm Hodo" userId="a2af6173c5d77e69" providerId="LiveId" clId="{5D1E61AF-D4E9-4A2C-B67D-DF4C82C7B8C8}" dt="2022-11-28T02:40:06.765" v="15"/>
          <ac:spMkLst>
            <pc:docMk/>
            <pc:sldMk cId="3184202254" sldId="257"/>
            <ac:spMk id="2" creationId="{193AA085-1B6A-87AD-38DA-8DFF8F686419}"/>
          </ac:spMkLst>
        </pc:spChg>
        <pc:spChg chg="mod">
          <ac:chgData name="Selorm Hodo" userId="a2af6173c5d77e69" providerId="LiveId" clId="{5D1E61AF-D4E9-4A2C-B67D-DF4C82C7B8C8}" dt="2022-11-30T23:49:50.592" v="3252" actId="6549"/>
          <ac:spMkLst>
            <pc:docMk/>
            <pc:sldMk cId="3184202254" sldId="257"/>
            <ac:spMk id="3" creationId="{8396850B-5DEA-E586-B6DC-6BDD9D827AC8}"/>
          </ac:spMkLst>
        </pc:spChg>
      </pc:sldChg>
      <pc:sldChg chg="modSp new del mod">
        <pc:chgData name="Selorm Hodo" userId="a2af6173c5d77e69" providerId="LiveId" clId="{5D1E61AF-D4E9-4A2C-B67D-DF4C82C7B8C8}" dt="2022-12-01T00:13:55.886" v="3868" actId="47"/>
        <pc:sldMkLst>
          <pc:docMk/>
          <pc:sldMk cId="768916012" sldId="258"/>
        </pc:sldMkLst>
        <pc:spChg chg="mod">
          <ac:chgData name="Selorm Hodo" userId="a2af6173c5d77e69" providerId="LiveId" clId="{5D1E61AF-D4E9-4A2C-B67D-DF4C82C7B8C8}" dt="2022-11-28T12:24:36.591" v="54" actId="313"/>
          <ac:spMkLst>
            <pc:docMk/>
            <pc:sldMk cId="768916012" sldId="258"/>
            <ac:spMk id="2" creationId="{4375A587-0953-5FBC-16B1-8A0D684EAFB9}"/>
          </ac:spMkLst>
        </pc:spChg>
        <pc:spChg chg="mod">
          <ac:chgData name="Selorm Hodo" userId="a2af6173c5d77e69" providerId="LiveId" clId="{5D1E61AF-D4E9-4A2C-B67D-DF4C82C7B8C8}" dt="2022-11-28T20:43:52.310" v="1333" actId="5793"/>
          <ac:spMkLst>
            <pc:docMk/>
            <pc:sldMk cId="768916012" sldId="258"/>
            <ac:spMk id="3" creationId="{7DFE60C9-5B0B-E082-15C6-C9E4A89CBA2D}"/>
          </ac:spMkLst>
        </pc:spChg>
      </pc:sldChg>
      <pc:sldChg chg="new del">
        <pc:chgData name="Selorm Hodo" userId="a2af6173c5d77e69" providerId="LiveId" clId="{5D1E61AF-D4E9-4A2C-B67D-DF4C82C7B8C8}" dt="2022-11-28T12:23:25.580" v="40" actId="47"/>
        <pc:sldMkLst>
          <pc:docMk/>
          <pc:sldMk cId="1095192494" sldId="258"/>
        </pc:sldMkLst>
      </pc:sldChg>
      <pc:sldChg chg="addSp delSp modSp new del mod">
        <pc:chgData name="Selorm Hodo" userId="a2af6173c5d77e69" providerId="LiveId" clId="{5D1E61AF-D4E9-4A2C-B67D-DF4C82C7B8C8}" dt="2022-11-28T02:46:49.616" v="38" actId="47"/>
        <pc:sldMkLst>
          <pc:docMk/>
          <pc:sldMk cId="3259149070" sldId="258"/>
        </pc:sldMkLst>
        <pc:spChg chg="add del mod">
          <ac:chgData name="Selorm Hodo" userId="a2af6173c5d77e69" providerId="LiveId" clId="{5D1E61AF-D4E9-4A2C-B67D-DF4C82C7B8C8}" dt="2022-11-28T02:44:18.183" v="37"/>
          <ac:spMkLst>
            <pc:docMk/>
            <pc:sldMk cId="3259149070" sldId="258"/>
            <ac:spMk id="3" creationId="{3E4C239F-1649-A245-A4D1-C63549488757}"/>
          </ac:spMkLst>
        </pc:spChg>
      </pc:sldChg>
      <pc:sldChg chg="addSp modSp new mod setBg">
        <pc:chgData name="Selorm Hodo" userId="a2af6173c5d77e69" providerId="LiveId" clId="{5D1E61AF-D4E9-4A2C-B67D-DF4C82C7B8C8}" dt="2022-12-06T12:48:05.621" v="7730" actId="20577"/>
        <pc:sldMkLst>
          <pc:docMk/>
          <pc:sldMk cId="2562518589" sldId="259"/>
        </pc:sldMkLst>
        <pc:spChg chg="mod">
          <ac:chgData name="Selorm Hodo" userId="a2af6173c5d77e69" providerId="LiveId" clId="{5D1E61AF-D4E9-4A2C-B67D-DF4C82C7B8C8}" dt="2022-12-05T21:57:01.716" v="7610" actId="26606"/>
          <ac:spMkLst>
            <pc:docMk/>
            <pc:sldMk cId="2562518589" sldId="259"/>
            <ac:spMk id="2" creationId="{3F6BD48C-EE9D-EFFF-DDB9-22A45A4B183D}"/>
          </ac:spMkLst>
        </pc:spChg>
        <pc:spChg chg="mod">
          <ac:chgData name="Selorm Hodo" userId="a2af6173c5d77e69" providerId="LiveId" clId="{5D1E61AF-D4E9-4A2C-B67D-DF4C82C7B8C8}" dt="2022-12-06T12:48:05.621" v="7730" actId="20577"/>
          <ac:spMkLst>
            <pc:docMk/>
            <pc:sldMk cId="2562518589" sldId="259"/>
            <ac:spMk id="3" creationId="{61B39873-591B-3210-81D2-36AF3EC43B66}"/>
          </ac:spMkLst>
        </pc:spChg>
        <pc:spChg chg="add">
          <ac:chgData name="Selorm Hodo" userId="a2af6173c5d77e69" providerId="LiveId" clId="{5D1E61AF-D4E9-4A2C-B67D-DF4C82C7B8C8}" dt="2022-12-05T21:57:01.716" v="7610" actId="26606"/>
          <ac:spMkLst>
            <pc:docMk/>
            <pc:sldMk cId="2562518589" sldId="259"/>
            <ac:spMk id="8" creationId="{A2679492-7988-4050-9056-542444452411}"/>
          </ac:spMkLst>
        </pc:spChg>
        <pc:spChg chg="add">
          <ac:chgData name="Selorm Hodo" userId="a2af6173c5d77e69" providerId="LiveId" clId="{5D1E61AF-D4E9-4A2C-B67D-DF4C82C7B8C8}" dt="2022-12-05T21:57:01.716" v="7610" actId="26606"/>
          <ac:spMkLst>
            <pc:docMk/>
            <pc:sldMk cId="2562518589" sldId="259"/>
            <ac:spMk id="10" creationId="{B091B163-7D61-4891-ABCF-5C13D9C418D0}"/>
          </ac:spMkLst>
        </pc:spChg>
        <pc:grpChg chg="add">
          <ac:chgData name="Selorm Hodo" userId="a2af6173c5d77e69" providerId="LiveId" clId="{5D1E61AF-D4E9-4A2C-B67D-DF4C82C7B8C8}" dt="2022-12-05T21:57:01.716" v="7610" actId="26606"/>
          <ac:grpSpMkLst>
            <pc:docMk/>
            <pc:sldMk cId="2562518589" sldId="259"/>
            <ac:grpSpMk id="12" creationId="{0474DF76-993E-44DE-AFB0-C416182ACECF}"/>
          </ac:grpSpMkLst>
        </pc:grpChg>
        <pc:cxnChg chg="add">
          <ac:chgData name="Selorm Hodo" userId="a2af6173c5d77e69" providerId="LiveId" clId="{5D1E61AF-D4E9-4A2C-B67D-DF4C82C7B8C8}" dt="2022-12-05T21:57:01.716" v="7610" actId="26606"/>
          <ac:cxnSpMkLst>
            <pc:docMk/>
            <pc:sldMk cId="2562518589" sldId="259"/>
            <ac:cxnSpMk id="17" creationId="{C49DA8F6-BCC1-4447-B54C-57856834B94B}"/>
          </ac:cxnSpMkLst>
        </pc:cxnChg>
      </pc:sldChg>
      <pc:sldChg chg="addSp modSp new mod setBg">
        <pc:chgData name="Selorm Hodo" userId="a2af6173c5d77e69" providerId="LiveId" clId="{5D1E61AF-D4E9-4A2C-B67D-DF4C82C7B8C8}" dt="2022-12-07T06:01:28.131" v="8431" actId="20577"/>
        <pc:sldMkLst>
          <pc:docMk/>
          <pc:sldMk cId="326255090" sldId="260"/>
        </pc:sldMkLst>
        <pc:spChg chg="mod">
          <ac:chgData name="Selorm Hodo" userId="a2af6173c5d77e69" providerId="LiveId" clId="{5D1E61AF-D4E9-4A2C-B67D-DF4C82C7B8C8}" dt="2022-12-05T21:59:46.402" v="7648" actId="26606"/>
          <ac:spMkLst>
            <pc:docMk/>
            <pc:sldMk cId="326255090" sldId="260"/>
            <ac:spMk id="2" creationId="{02B2A4CA-8F0A-4B23-A0F3-009D4C5E48C2}"/>
          </ac:spMkLst>
        </pc:spChg>
        <pc:spChg chg="mod">
          <ac:chgData name="Selorm Hodo" userId="a2af6173c5d77e69" providerId="LiveId" clId="{5D1E61AF-D4E9-4A2C-B67D-DF4C82C7B8C8}" dt="2022-12-07T06:01:28.131" v="8431" actId="20577"/>
          <ac:spMkLst>
            <pc:docMk/>
            <pc:sldMk cId="326255090" sldId="260"/>
            <ac:spMk id="3" creationId="{864C8A8E-E307-724B-4616-C401CAEC6149}"/>
          </ac:spMkLst>
        </pc:spChg>
        <pc:spChg chg="add">
          <ac:chgData name="Selorm Hodo" userId="a2af6173c5d77e69" providerId="LiveId" clId="{5D1E61AF-D4E9-4A2C-B67D-DF4C82C7B8C8}" dt="2022-12-05T21:59:46.402" v="7648" actId="26606"/>
          <ac:spMkLst>
            <pc:docMk/>
            <pc:sldMk cId="326255090" sldId="260"/>
            <ac:spMk id="8" creationId="{A2679492-7988-4050-9056-542444452411}"/>
          </ac:spMkLst>
        </pc:spChg>
        <pc:spChg chg="add">
          <ac:chgData name="Selorm Hodo" userId="a2af6173c5d77e69" providerId="LiveId" clId="{5D1E61AF-D4E9-4A2C-B67D-DF4C82C7B8C8}" dt="2022-12-05T21:59:46.402" v="7648" actId="26606"/>
          <ac:spMkLst>
            <pc:docMk/>
            <pc:sldMk cId="326255090" sldId="260"/>
            <ac:spMk id="10" creationId="{B091B163-7D61-4891-ABCF-5C13D9C418D0}"/>
          </ac:spMkLst>
        </pc:spChg>
        <pc:grpChg chg="add">
          <ac:chgData name="Selorm Hodo" userId="a2af6173c5d77e69" providerId="LiveId" clId="{5D1E61AF-D4E9-4A2C-B67D-DF4C82C7B8C8}" dt="2022-12-05T21:59:46.402" v="7648" actId="26606"/>
          <ac:grpSpMkLst>
            <pc:docMk/>
            <pc:sldMk cId="326255090" sldId="260"/>
            <ac:grpSpMk id="12" creationId="{0474DF76-993E-44DE-AFB0-C416182ACECF}"/>
          </ac:grpSpMkLst>
        </pc:grpChg>
        <pc:cxnChg chg="add">
          <ac:chgData name="Selorm Hodo" userId="a2af6173c5d77e69" providerId="LiveId" clId="{5D1E61AF-D4E9-4A2C-B67D-DF4C82C7B8C8}" dt="2022-12-05T21:59:46.402" v="7648" actId="26606"/>
          <ac:cxnSpMkLst>
            <pc:docMk/>
            <pc:sldMk cId="326255090" sldId="260"/>
            <ac:cxnSpMk id="17" creationId="{C49DA8F6-BCC1-4447-B54C-57856834B94B}"/>
          </ac:cxnSpMkLst>
        </pc:cxnChg>
      </pc:sldChg>
      <pc:sldChg chg="addSp delSp modSp new del mod setBg">
        <pc:chgData name="Selorm Hodo" userId="a2af6173c5d77e69" providerId="LiveId" clId="{5D1E61AF-D4E9-4A2C-B67D-DF4C82C7B8C8}" dt="2022-12-02T00:01:49.342" v="5161" actId="47"/>
        <pc:sldMkLst>
          <pc:docMk/>
          <pc:sldMk cId="423278493" sldId="261"/>
        </pc:sldMkLst>
        <pc:spChg chg="mod">
          <ac:chgData name="Selorm Hodo" userId="a2af6173c5d77e69" providerId="LiveId" clId="{5D1E61AF-D4E9-4A2C-B67D-DF4C82C7B8C8}" dt="2022-12-01T14:02:00.560" v="4700" actId="20577"/>
          <ac:spMkLst>
            <pc:docMk/>
            <pc:sldMk cId="423278493" sldId="261"/>
            <ac:spMk id="2" creationId="{198198B2-4BE5-7927-1A0A-32FFF007802E}"/>
          </ac:spMkLst>
        </pc:spChg>
        <pc:spChg chg="del mod ord">
          <ac:chgData name="Selorm Hodo" userId="a2af6173c5d77e69" providerId="LiveId" clId="{5D1E61AF-D4E9-4A2C-B67D-DF4C82C7B8C8}" dt="2022-12-02T00:01:39.052" v="5160" actId="478"/>
          <ac:spMkLst>
            <pc:docMk/>
            <pc:sldMk cId="423278493" sldId="261"/>
            <ac:spMk id="3" creationId="{F63C04D0-0F57-007F-BF72-CEAE85D676F3}"/>
          </ac:spMkLst>
        </pc:spChg>
        <pc:spChg chg="add del">
          <ac:chgData name="Selorm Hodo" userId="a2af6173c5d77e69" providerId="LiveId" clId="{5D1E61AF-D4E9-4A2C-B67D-DF4C82C7B8C8}" dt="2022-11-28T21:22:36.247" v="1574" actId="26606"/>
          <ac:spMkLst>
            <pc:docMk/>
            <pc:sldMk cId="423278493" sldId="261"/>
            <ac:spMk id="10" creationId="{5E39A796-BE83-48B1-B33F-35C4A32AAB57}"/>
          </ac:spMkLst>
        </pc:spChg>
        <pc:spChg chg="add del">
          <ac:chgData name="Selorm Hodo" userId="a2af6173c5d77e69" providerId="LiveId" clId="{5D1E61AF-D4E9-4A2C-B67D-DF4C82C7B8C8}" dt="2022-11-28T21:22:36.247" v="1574" actId="26606"/>
          <ac:spMkLst>
            <pc:docMk/>
            <pc:sldMk cId="423278493" sldId="261"/>
            <ac:spMk id="12" creationId="{72F84B47-E267-4194-8194-831DB7B5547F}"/>
          </ac:spMkLst>
        </pc:spChg>
        <pc:spChg chg="add del">
          <ac:chgData name="Selorm Hodo" userId="a2af6173c5d77e69" providerId="LiveId" clId="{5D1E61AF-D4E9-4A2C-B67D-DF4C82C7B8C8}" dt="2022-12-01T14:01:42.603" v="4693" actId="26606"/>
          <ac:spMkLst>
            <pc:docMk/>
            <pc:sldMk cId="423278493" sldId="261"/>
            <ac:spMk id="17" creationId="{4038CB10-1F5C-4D54-9DF7-12586DE5B007}"/>
          </ac:spMkLst>
        </pc:spChg>
        <pc:spChg chg="add del">
          <ac:chgData name="Selorm Hodo" userId="a2af6173c5d77e69" providerId="LiveId" clId="{5D1E61AF-D4E9-4A2C-B67D-DF4C82C7B8C8}" dt="2022-12-01T14:01:42.603" v="4693" actId="26606"/>
          <ac:spMkLst>
            <pc:docMk/>
            <pc:sldMk cId="423278493" sldId="261"/>
            <ac:spMk id="19" creationId="{36D30126-6314-4A93-B27E-5C66CF781924}"/>
          </ac:spMkLst>
        </pc:spChg>
        <pc:spChg chg="add del">
          <ac:chgData name="Selorm Hodo" userId="a2af6173c5d77e69" providerId="LiveId" clId="{5D1E61AF-D4E9-4A2C-B67D-DF4C82C7B8C8}" dt="2022-12-01T14:01:42.603" v="4693" actId="26606"/>
          <ac:spMkLst>
            <pc:docMk/>
            <pc:sldMk cId="423278493" sldId="261"/>
            <ac:spMk id="21" creationId="{73ED6512-6858-4552-B699-9A97FE9A4EA2}"/>
          </ac:spMkLst>
        </pc:spChg>
        <pc:spChg chg="add">
          <ac:chgData name="Selorm Hodo" userId="a2af6173c5d77e69" providerId="LiveId" clId="{5D1E61AF-D4E9-4A2C-B67D-DF4C82C7B8C8}" dt="2022-12-01T14:01:42.603" v="4693" actId="26606"/>
          <ac:spMkLst>
            <pc:docMk/>
            <pc:sldMk cId="423278493" sldId="261"/>
            <ac:spMk id="26" creationId="{FF9B822F-893E-44C8-963C-64F50ACECBB2}"/>
          </ac:spMkLst>
        </pc:spChg>
        <pc:spChg chg="add">
          <ac:chgData name="Selorm Hodo" userId="a2af6173c5d77e69" providerId="LiveId" clId="{5D1E61AF-D4E9-4A2C-B67D-DF4C82C7B8C8}" dt="2022-12-01T14:01:42.603" v="4693" actId="26606"/>
          <ac:spMkLst>
            <pc:docMk/>
            <pc:sldMk cId="423278493" sldId="261"/>
            <ac:spMk id="28" creationId="{EBF87945-A001-489F-9D9B-7D9435F0B9CA}"/>
          </ac:spMkLst>
        </pc:spChg>
        <pc:picChg chg="add del mod">
          <ac:chgData name="Selorm Hodo" userId="a2af6173c5d77e69" providerId="LiveId" clId="{5D1E61AF-D4E9-4A2C-B67D-DF4C82C7B8C8}" dt="2022-12-01T23:58:05.125" v="4971" actId="478"/>
          <ac:picMkLst>
            <pc:docMk/>
            <pc:sldMk cId="423278493" sldId="261"/>
            <ac:picMk id="5" creationId="{441EFEDC-AD53-8982-E5D3-1101CDB31F7C}"/>
          </ac:picMkLst>
        </pc:picChg>
      </pc:sldChg>
      <pc:sldChg chg="new del">
        <pc:chgData name="Selorm Hodo" userId="a2af6173c5d77e69" providerId="LiveId" clId="{5D1E61AF-D4E9-4A2C-B67D-DF4C82C7B8C8}" dt="2022-11-28T21:24:46.436" v="1577" actId="47"/>
        <pc:sldMkLst>
          <pc:docMk/>
          <pc:sldMk cId="697130287" sldId="262"/>
        </pc:sldMkLst>
      </pc:sldChg>
      <pc:sldChg chg="addSp delSp modSp new del mod setBg setClrOvrMap">
        <pc:chgData name="Selorm Hodo" userId="a2af6173c5d77e69" providerId="LiveId" clId="{5D1E61AF-D4E9-4A2C-B67D-DF4C82C7B8C8}" dt="2022-12-02T00:30:59.300" v="5244" actId="47"/>
        <pc:sldMkLst>
          <pc:docMk/>
          <pc:sldMk cId="2488156479" sldId="262"/>
        </pc:sldMkLst>
        <pc:spChg chg="mod">
          <ac:chgData name="Selorm Hodo" userId="a2af6173c5d77e69" providerId="LiveId" clId="{5D1E61AF-D4E9-4A2C-B67D-DF4C82C7B8C8}" dt="2022-12-01T00:58:26.550" v="4547" actId="26606"/>
          <ac:spMkLst>
            <pc:docMk/>
            <pc:sldMk cId="2488156479" sldId="262"/>
            <ac:spMk id="2" creationId="{CCDAFC09-A030-36F2-EA1F-41C09AC18C12}"/>
          </ac:spMkLst>
        </pc:spChg>
        <pc:spChg chg="mod ord">
          <ac:chgData name="Selorm Hodo" userId="a2af6173c5d77e69" providerId="LiveId" clId="{5D1E61AF-D4E9-4A2C-B67D-DF4C82C7B8C8}" dt="2022-12-01T00:58:26.550" v="4547" actId="26606"/>
          <ac:spMkLst>
            <pc:docMk/>
            <pc:sldMk cId="2488156479" sldId="262"/>
            <ac:spMk id="3" creationId="{5788F21A-7F16-053F-7AAB-62DBFC907C4B}"/>
          </ac:spMkLst>
        </pc:spChg>
        <pc:spChg chg="add del">
          <ac:chgData name="Selorm Hodo" userId="a2af6173c5d77e69" providerId="LiveId" clId="{5D1E61AF-D4E9-4A2C-B67D-DF4C82C7B8C8}" dt="2022-11-28T21:38:45.862" v="1819" actId="26606"/>
          <ac:spMkLst>
            <pc:docMk/>
            <pc:sldMk cId="2488156479" sldId="262"/>
            <ac:spMk id="10" creationId="{5E39A796-BE83-48B1-B33F-35C4A32AAB57}"/>
          </ac:spMkLst>
        </pc:spChg>
        <pc:spChg chg="add del">
          <ac:chgData name="Selorm Hodo" userId="a2af6173c5d77e69" providerId="LiveId" clId="{5D1E61AF-D4E9-4A2C-B67D-DF4C82C7B8C8}" dt="2022-11-28T21:38:45.862" v="1819" actId="26606"/>
          <ac:spMkLst>
            <pc:docMk/>
            <pc:sldMk cId="2488156479" sldId="262"/>
            <ac:spMk id="12" creationId="{72F84B47-E267-4194-8194-831DB7B5547F}"/>
          </ac:spMkLst>
        </pc:spChg>
        <pc:spChg chg="add del">
          <ac:chgData name="Selorm Hodo" userId="a2af6173c5d77e69" providerId="LiveId" clId="{5D1E61AF-D4E9-4A2C-B67D-DF4C82C7B8C8}" dt="2022-11-28T21:38:45.844" v="1818" actId="26606"/>
          <ac:spMkLst>
            <pc:docMk/>
            <pc:sldMk cId="2488156479" sldId="262"/>
            <ac:spMk id="17" creationId="{867D4867-5BA7-4462-B2F6-A23F4A622AA7}"/>
          </ac:spMkLst>
        </pc:spChg>
        <pc:spChg chg="add del">
          <ac:chgData name="Selorm Hodo" userId="a2af6173c5d77e69" providerId="LiveId" clId="{5D1E61AF-D4E9-4A2C-B67D-DF4C82C7B8C8}" dt="2022-12-01T00:58:26.550" v="4547" actId="26606"/>
          <ac:spMkLst>
            <pc:docMk/>
            <pc:sldMk cId="2488156479" sldId="262"/>
            <ac:spMk id="19" creationId="{596EE156-ABF1-4329-A6BA-03B4254E0877}"/>
          </ac:spMkLst>
        </pc:spChg>
        <pc:spChg chg="add del">
          <ac:chgData name="Selorm Hodo" userId="a2af6173c5d77e69" providerId="LiveId" clId="{5D1E61AF-D4E9-4A2C-B67D-DF4C82C7B8C8}" dt="2022-12-01T00:58:26.550" v="4547" actId="26606"/>
          <ac:spMkLst>
            <pc:docMk/>
            <pc:sldMk cId="2488156479" sldId="262"/>
            <ac:spMk id="20" creationId="{B5FA7C47-B7C1-4D2E-AB49-ED23BA34BA83}"/>
          </ac:spMkLst>
        </pc:spChg>
        <pc:spChg chg="add del">
          <ac:chgData name="Selorm Hodo" userId="a2af6173c5d77e69" providerId="LiveId" clId="{5D1E61AF-D4E9-4A2C-B67D-DF4C82C7B8C8}" dt="2022-12-01T00:58:26.550" v="4547" actId="26606"/>
          <ac:spMkLst>
            <pc:docMk/>
            <pc:sldMk cId="2488156479" sldId="262"/>
            <ac:spMk id="21" creationId="{19B9933F-AAB3-444A-8BB5-9CA194A8BC63}"/>
          </ac:spMkLst>
        </pc:spChg>
        <pc:spChg chg="add del">
          <ac:chgData name="Selorm Hodo" userId="a2af6173c5d77e69" providerId="LiveId" clId="{5D1E61AF-D4E9-4A2C-B67D-DF4C82C7B8C8}" dt="2022-12-01T00:58:26.550" v="4547" actId="26606"/>
          <ac:spMkLst>
            <pc:docMk/>
            <pc:sldMk cId="2488156479" sldId="262"/>
            <ac:spMk id="23" creationId="{7D20183A-0B1D-4A1F-89B1-ADBEDBC6E54E}"/>
          </ac:spMkLst>
        </pc:spChg>
        <pc:spChg chg="add del">
          <ac:chgData name="Selorm Hodo" userId="a2af6173c5d77e69" providerId="LiveId" clId="{5D1E61AF-D4E9-4A2C-B67D-DF4C82C7B8C8}" dt="2022-12-01T00:58:26.550" v="4547" actId="26606"/>
          <ac:spMkLst>
            <pc:docMk/>
            <pc:sldMk cId="2488156479" sldId="262"/>
            <ac:spMk id="25" creationId="{131031D3-26CD-4214-A9A4-5857EFA15A0C}"/>
          </ac:spMkLst>
        </pc:spChg>
        <pc:spChg chg="add">
          <ac:chgData name="Selorm Hodo" userId="a2af6173c5d77e69" providerId="LiveId" clId="{5D1E61AF-D4E9-4A2C-B67D-DF4C82C7B8C8}" dt="2022-12-01T00:58:26.550" v="4547" actId="26606"/>
          <ac:spMkLst>
            <pc:docMk/>
            <pc:sldMk cId="2488156479" sldId="262"/>
            <ac:spMk id="30" creationId="{FF9B822F-893E-44C8-963C-64F50ACECBB2}"/>
          </ac:spMkLst>
        </pc:spChg>
        <pc:spChg chg="add">
          <ac:chgData name="Selorm Hodo" userId="a2af6173c5d77e69" providerId="LiveId" clId="{5D1E61AF-D4E9-4A2C-B67D-DF4C82C7B8C8}" dt="2022-12-01T00:58:26.550" v="4547" actId="26606"/>
          <ac:spMkLst>
            <pc:docMk/>
            <pc:sldMk cId="2488156479" sldId="262"/>
            <ac:spMk id="32" creationId="{EBF87945-A001-489F-9D9B-7D9435F0B9CA}"/>
          </ac:spMkLst>
        </pc:spChg>
        <pc:picChg chg="add mod">
          <ac:chgData name="Selorm Hodo" userId="a2af6173c5d77e69" providerId="LiveId" clId="{5D1E61AF-D4E9-4A2C-B67D-DF4C82C7B8C8}" dt="2022-12-01T00:58:26.550" v="4547" actId="26606"/>
          <ac:picMkLst>
            <pc:docMk/>
            <pc:sldMk cId="2488156479" sldId="262"/>
            <ac:picMk id="5" creationId="{D8C01C3F-A9CD-65A1-3117-78E229EE3869}"/>
          </ac:picMkLst>
        </pc:picChg>
      </pc:sldChg>
      <pc:sldChg chg="addSp delSp modSp new del mod setBg">
        <pc:chgData name="Selorm Hodo" userId="a2af6173c5d77e69" providerId="LiveId" clId="{5D1E61AF-D4E9-4A2C-B67D-DF4C82C7B8C8}" dt="2022-12-02T00:34:03.409" v="5271" actId="47"/>
        <pc:sldMkLst>
          <pc:docMk/>
          <pc:sldMk cId="1087589639" sldId="263"/>
        </pc:sldMkLst>
        <pc:spChg chg="mod">
          <ac:chgData name="Selorm Hodo" userId="a2af6173c5d77e69" providerId="LiveId" clId="{5D1E61AF-D4E9-4A2C-B67D-DF4C82C7B8C8}" dt="2022-11-28T21:58:39.182" v="2184" actId="26606"/>
          <ac:spMkLst>
            <pc:docMk/>
            <pc:sldMk cId="1087589639" sldId="263"/>
            <ac:spMk id="2" creationId="{8C0915DD-E31F-5902-6865-4F59FB08C889}"/>
          </ac:spMkLst>
        </pc:spChg>
        <pc:spChg chg="mod ord">
          <ac:chgData name="Selorm Hodo" userId="a2af6173c5d77e69" providerId="LiveId" clId="{5D1E61AF-D4E9-4A2C-B67D-DF4C82C7B8C8}" dt="2022-11-28T21:58:39.182" v="2184" actId="26606"/>
          <ac:spMkLst>
            <pc:docMk/>
            <pc:sldMk cId="1087589639" sldId="263"/>
            <ac:spMk id="3" creationId="{25753F43-6A2A-3825-CC85-566A62D8E1D6}"/>
          </ac:spMkLst>
        </pc:spChg>
        <pc:spChg chg="add del">
          <ac:chgData name="Selorm Hodo" userId="a2af6173c5d77e69" providerId="LiveId" clId="{5D1E61AF-D4E9-4A2C-B67D-DF4C82C7B8C8}" dt="2022-11-28T21:58:39.182" v="2184" actId="26606"/>
          <ac:spMkLst>
            <pc:docMk/>
            <pc:sldMk cId="1087589639" sldId="263"/>
            <ac:spMk id="10" creationId="{5E39A796-BE83-48B1-B33F-35C4A32AAB57}"/>
          </ac:spMkLst>
        </pc:spChg>
        <pc:spChg chg="add del">
          <ac:chgData name="Selorm Hodo" userId="a2af6173c5d77e69" providerId="LiveId" clId="{5D1E61AF-D4E9-4A2C-B67D-DF4C82C7B8C8}" dt="2022-11-28T21:58:39.182" v="2184" actId="26606"/>
          <ac:spMkLst>
            <pc:docMk/>
            <pc:sldMk cId="1087589639" sldId="263"/>
            <ac:spMk id="12" creationId="{72F84B47-E267-4194-8194-831DB7B5547F}"/>
          </ac:spMkLst>
        </pc:spChg>
        <pc:spChg chg="add">
          <ac:chgData name="Selorm Hodo" userId="a2af6173c5d77e69" providerId="LiveId" clId="{5D1E61AF-D4E9-4A2C-B67D-DF4C82C7B8C8}" dt="2022-11-28T21:58:39.182" v="2184" actId="26606"/>
          <ac:spMkLst>
            <pc:docMk/>
            <pc:sldMk cId="1087589639" sldId="263"/>
            <ac:spMk id="17" creationId="{FF9B822F-893E-44C8-963C-64F50ACECBB2}"/>
          </ac:spMkLst>
        </pc:spChg>
        <pc:spChg chg="add">
          <ac:chgData name="Selorm Hodo" userId="a2af6173c5d77e69" providerId="LiveId" clId="{5D1E61AF-D4E9-4A2C-B67D-DF4C82C7B8C8}" dt="2022-11-28T21:58:39.182" v="2184" actId="26606"/>
          <ac:spMkLst>
            <pc:docMk/>
            <pc:sldMk cId="1087589639" sldId="263"/>
            <ac:spMk id="19" creationId="{EBF87945-A001-489F-9D9B-7D9435F0B9CA}"/>
          </ac:spMkLst>
        </pc:spChg>
        <pc:picChg chg="add mod">
          <ac:chgData name="Selorm Hodo" userId="a2af6173c5d77e69" providerId="LiveId" clId="{5D1E61AF-D4E9-4A2C-B67D-DF4C82C7B8C8}" dt="2022-12-01T00:47:17.321" v="4433" actId="1076"/>
          <ac:picMkLst>
            <pc:docMk/>
            <pc:sldMk cId="1087589639" sldId="263"/>
            <ac:picMk id="5" creationId="{46CF85E2-833B-B691-C5EE-6CAFE41F3294}"/>
          </ac:picMkLst>
        </pc:picChg>
      </pc:sldChg>
      <pc:sldChg chg="addSp delSp modSp new del mod setBg setClrOvrMap">
        <pc:chgData name="Selorm Hodo" userId="a2af6173c5d77e69" providerId="LiveId" clId="{5D1E61AF-D4E9-4A2C-B67D-DF4C82C7B8C8}" dt="2022-12-02T00:37:09.860" v="5306" actId="47"/>
        <pc:sldMkLst>
          <pc:docMk/>
          <pc:sldMk cId="3837068386" sldId="264"/>
        </pc:sldMkLst>
        <pc:spChg chg="mod">
          <ac:chgData name="Selorm Hodo" userId="a2af6173c5d77e69" providerId="LiveId" clId="{5D1E61AF-D4E9-4A2C-B67D-DF4C82C7B8C8}" dt="2022-12-01T00:58:39.086" v="4548" actId="26606"/>
          <ac:spMkLst>
            <pc:docMk/>
            <pc:sldMk cId="3837068386" sldId="264"/>
            <ac:spMk id="2" creationId="{D54C0C21-B982-A597-902C-366DFA547763}"/>
          </ac:spMkLst>
        </pc:spChg>
        <pc:spChg chg="mod ord">
          <ac:chgData name="Selorm Hodo" userId="a2af6173c5d77e69" providerId="LiveId" clId="{5D1E61AF-D4E9-4A2C-B67D-DF4C82C7B8C8}" dt="2022-12-01T00:58:39.086" v="4548" actId="26606"/>
          <ac:spMkLst>
            <pc:docMk/>
            <pc:sldMk cId="3837068386" sldId="264"/>
            <ac:spMk id="3" creationId="{9ED6C330-0E2F-598E-903F-1878E2438C4E}"/>
          </ac:spMkLst>
        </pc:spChg>
        <pc:spChg chg="add del">
          <ac:chgData name="Selorm Hodo" userId="a2af6173c5d77e69" providerId="LiveId" clId="{5D1E61AF-D4E9-4A2C-B67D-DF4C82C7B8C8}" dt="2022-11-28T22:10:18.692" v="2199" actId="26606"/>
          <ac:spMkLst>
            <pc:docMk/>
            <pc:sldMk cId="3837068386" sldId="264"/>
            <ac:spMk id="10" creationId="{4E2ED6F9-63C3-4A8D-9BB4-1EA62533B672}"/>
          </ac:spMkLst>
        </pc:spChg>
        <pc:spChg chg="add del">
          <ac:chgData name="Selorm Hodo" userId="a2af6173c5d77e69" providerId="LiveId" clId="{5D1E61AF-D4E9-4A2C-B67D-DF4C82C7B8C8}" dt="2022-11-28T22:10:18.692" v="2199" actId="26606"/>
          <ac:spMkLst>
            <pc:docMk/>
            <pc:sldMk cId="3837068386" sldId="264"/>
            <ac:spMk id="12" creationId="{6D72081E-AD41-4FBB-B02B-698A68DBCA5E}"/>
          </ac:spMkLst>
        </pc:spChg>
        <pc:spChg chg="add del">
          <ac:chgData name="Selorm Hodo" userId="a2af6173c5d77e69" providerId="LiveId" clId="{5D1E61AF-D4E9-4A2C-B67D-DF4C82C7B8C8}" dt="2022-11-28T22:10:18.692" v="2199" actId="26606"/>
          <ac:spMkLst>
            <pc:docMk/>
            <pc:sldMk cId="3837068386" sldId="264"/>
            <ac:spMk id="14" creationId="{716248AD-805F-41BF-9B57-FC53E5B32F98}"/>
          </ac:spMkLst>
        </pc:spChg>
        <pc:spChg chg="add del">
          <ac:chgData name="Selorm Hodo" userId="a2af6173c5d77e69" providerId="LiveId" clId="{5D1E61AF-D4E9-4A2C-B67D-DF4C82C7B8C8}" dt="2022-11-28T22:10:18.692" v="2199" actId="26606"/>
          <ac:spMkLst>
            <pc:docMk/>
            <pc:sldMk cId="3837068386" sldId="264"/>
            <ac:spMk id="16" creationId="{1F82758F-B2B3-4F0A-BB90-4BFFEDD166D6}"/>
          </ac:spMkLst>
        </pc:spChg>
        <pc:spChg chg="add del">
          <ac:chgData name="Selorm Hodo" userId="a2af6173c5d77e69" providerId="LiveId" clId="{5D1E61AF-D4E9-4A2C-B67D-DF4C82C7B8C8}" dt="2022-11-28T22:10:54.456" v="2201" actId="26606"/>
          <ac:spMkLst>
            <pc:docMk/>
            <pc:sldMk cId="3837068386" sldId="264"/>
            <ac:spMk id="18" creationId="{5E39A796-BE83-48B1-B33F-35C4A32AAB57}"/>
          </ac:spMkLst>
        </pc:spChg>
        <pc:spChg chg="add del">
          <ac:chgData name="Selorm Hodo" userId="a2af6173c5d77e69" providerId="LiveId" clId="{5D1E61AF-D4E9-4A2C-B67D-DF4C82C7B8C8}" dt="2022-11-28T22:10:54.456" v="2201" actId="26606"/>
          <ac:spMkLst>
            <pc:docMk/>
            <pc:sldMk cId="3837068386" sldId="264"/>
            <ac:spMk id="19" creationId="{72F84B47-E267-4194-8194-831DB7B5547F}"/>
          </ac:spMkLst>
        </pc:spChg>
        <pc:spChg chg="add del">
          <ac:chgData name="Selorm Hodo" userId="a2af6173c5d77e69" providerId="LiveId" clId="{5D1E61AF-D4E9-4A2C-B67D-DF4C82C7B8C8}" dt="2022-11-28T22:10:58.711" v="2203" actId="26606"/>
          <ac:spMkLst>
            <pc:docMk/>
            <pc:sldMk cId="3837068386" sldId="264"/>
            <ac:spMk id="21" creationId="{4E2ED6F9-63C3-4A8D-9BB4-1EA62533B672}"/>
          </ac:spMkLst>
        </pc:spChg>
        <pc:spChg chg="add del">
          <ac:chgData name="Selorm Hodo" userId="a2af6173c5d77e69" providerId="LiveId" clId="{5D1E61AF-D4E9-4A2C-B67D-DF4C82C7B8C8}" dt="2022-11-28T22:10:58.711" v="2203" actId="26606"/>
          <ac:spMkLst>
            <pc:docMk/>
            <pc:sldMk cId="3837068386" sldId="264"/>
            <ac:spMk id="22" creationId="{6D72081E-AD41-4FBB-B02B-698A68DBCA5E}"/>
          </ac:spMkLst>
        </pc:spChg>
        <pc:spChg chg="add del">
          <ac:chgData name="Selorm Hodo" userId="a2af6173c5d77e69" providerId="LiveId" clId="{5D1E61AF-D4E9-4A2C-B67D-DF4C82C7B8C8}" dt="2022-11-28T22:10:58.711" v="2203" actId="26606"/>
          <ac:spMkLst>
            <pc:docMk/>
            <pc:sldMk cId="3837068386" sldId="264"/>
            <ac:spMk id="23" creationId="{716248AD-805F-41BF-9B57-FC53E5B32F98}"/>
          </ac:spMkLst>
        </pc:spChg>
        <pc:spChg chg="add del">
          <ac:chgData name="Selorm Hodo" userId="a2af6173c5d77e69" providerId="LiveId" clId="{5D1E61AF-D4E9-4A2C-B67D-DF4C82C7B8C8}" dt="2022-11-28T22:10:58.711" v="2203" actId="26606"/>
          <ac:spMkLst>
            <pc:docMk/>
            <pc:sldMk cId="3837068386" sldId="264"/>
            <ac:spMk id="24" creationId="{1F82758F-B2B3-4F0A-BB90-4BFFEDD166D6}"/>
          </ac:spMkLst>
        </pc:spChg>
        <pc:spChg chg="add del">
          <ac:chgData name="Selorm Hodo" userId="a2af6173c5d77e69" providerId="LiveId" clId="{5D1E61AF-D4E9-4A2C-B67D-DF4C82C7B8C8}" dt="2022-11-28T22:13:15.412" v="2306" actId="26606"/>
          <ac:spMkLst>
            <pc:docMk/>
            <pc:sldMk cId="3837068386" sldId="264"/>
            <ac:spMk id="26" creationId="{5E39A796-BE83-48B1-B33F-35C4A32AAB57}"/>
          </ac:spMkLst>
        </pc:spChg>
        <pc:spChg chg="add del">
          <ac:chgData name="Selorm Hodo" userId="a2af6173c5d77e69" providerId="LiveId" clId="{5D1E61AF-D4E9-4A2C-B67D-DF4C82C7B8C8}" dt="2022-11-28T22:13:15.412" v="2306" actId="26606"/>
          <ac:spMkLst>
            <pc:docMk/>
            <pc:sldMk cId="3837068386" sldId="264"/>
            <ac:spMk id="27" creationId="{72F84B47-E267-4194-8194-831DB7B5547F}"/>
          </ac:spMkLst>
        </pc:spChg>
        <pc:spChg chg="add del">
          <ac:chgData name="Selorm Hodo" userId="a2af6173c5d77e69" providerId="LiveId" clId="{5D1E61AF-D4E9-4A2C-B67D-DF4C82C7B8C8}" dt="2022-11-28T22:13:15.400" v="2305" actId="26606"/>
          <ac:spMkLst>
            <pc:docMk/>
            <pc:sldMk cId="3837068386" sldId="264"/>
            <ac:spMk id="32" creationId="{68A4132F-DEC6-4332-A00C-A11AD4519B6C}"/>
          </ac:spMkLst>
        </pc:spChg>
        <pc:spChg chg="add del">
          <ac:chgData name="Selorm Hodo" userId="a2af6173c5d77e69" providerId="LiveId" clId="{5D1E61AF-D4E9-4A2C-B67D-DF4C82C7B8C8}" dt="2022-11-28T22:13:15.400" v="2305" actId="26606"/>
          <ac:spMkLst>
            <pc:docMk/>
            <pc:sldMk cId="3837068386" sldId="264"/>
            <ac:spMk id="34" creationId="{64965EAE-E41A-435F-B993-07E824B6C977}"/>
          </ac:spMkLst>
        </pc:spChg>
        <pc:spChg chg="add del">
          <ac:chgData name="Selorm Hodo" userId="a2af6173c5d77e69" providerId="LiveId" clId="{5D1E61AF-D4E9-4A2C-B67D-DF4C82C7B8C8}" dt="2022-11-28T22:13:15.400" v="2305" actId="26606"/>
          <ac:spMkLst>
            <pc:docMk/>
            <pc:sldMk cId="3837068386" sldId="264"/>
            <ac:spMk id="36" creationId="{152F8994-E6D4-4311-9548-C3607BC43645}"/>
          </ac:spMkLst>
        </pc:spChg>
        <pc:spChg chg="add del">
          <ac:chgData name="Selorm Hodo" userId="a2af6173c5d77e69" providerId="LiveId" clId="{5D1E61AF-D4E9-4A2C-B67D-DF4C82C7B8C8}" dt="2022-12-01T00:58:39.086" v="4548" actId="26606"/>
          <ac:spMkLst>
            <pc:docMk/>
            <pc:sldMk cId="3837068386" sldId="264"/>
            <ac:spMk id="38" creationId="{46F7435D-E3DB-47B1-BA61-B00ACC83A9DE}"/>
          </ac:spMkLst>
        </pc:spChg>
        <pc:spChg chg="add del">
          <ac:chgData name="Selorm Hodo" userId="a2af6173c5d77e69" providerId="LiveId" clId="{5D1E61AF-D4E9-4A2C-B67D-DF4C82C7B8C8}" dt="2022-12-01T00:58:39.086" v="4548" actId="26606"/>
          <ac:spMkLst>
            <pc:docMk/>
            <pc:sldMk cId="3837068386" sldId="264"/>
            <ac:spMk id="39" creationId="{F263A0B5-F8C4-4116-809F-78A768EA79A6}"/>
          </ac:spMkLst>
        </pc:spChg>
        <pc:spChg chg="add">
          <ac:chgData name="Selorm Hodo" userId="a2af6173c5d77e69" providerId="LiveId" clId="{5D1E61AF-D4E9-4A2C-B67D-DF4C82C7B8C8}" dt="2022-12-01T00:58:39.086" v="4548" actId="26606"/>
          <ac:spMkLst>
            <pc:docMk/>
            <pc:sldMk cId="3837068386" sldId="264"/>
            <ac:spMk id="44" creationId="{FF9B822F-893E-44C8-963C-64F50ACECBB2}"/>
          </ac:spMkLst>
        </pc:spChg>
        <pc:spChg chg="add">
          <ac:chgData name="Selorm Hodo" userId="a2af6173c5d77e69" providerId="LiveId" clId="{5D1E61AF-D4E9-4A2C-B67D-DF4C82C7B8C8}" dt="2022-12-01T00:58:39.086" v="4548" actId="26606"/>
          <ac:spMkLst>
            <pc:docMk/>
            <pc:sldMk cId="3837068386" sldId="264"/>
            <ac:spMk id="46" creationId="{EBF87945-A001-489F-9D9B-7D9435F0B9CA}"/>
          </ac:spMkLst>
        </pc:spChg>
        <pc:picChg chg="add mod ord">
          <ac:chgData name="Selorm Hodo" userId="a2af6173c5d77e69" providerId="LiveId" clId="{5D1E61AF-D4E9-4A2C-B67D-DF4C82C7B8C8}" dt="2022-12-01T00:58:39.086" v="4548" actId="26606"/>
          <ac:picMkLst>
            <pc:docMk/>
            <pc:sldMk cId="3837068386" sldId="264"/>
            <ac:picMk id="5" creationId="{105A7ACA-6D8E-BB64-0CD7-2B52145D6F74}"/>
          </ac:picMkLst>
        </pc:picChg>
      </pc:sldChg>
      <pc:sldChg chg="addSp modSp new del mod setBg">
        <pc:chgData name="Selorm Hodo" userId="a2af6173c5d77e69" providerId="LiveId" clId="{5D1E61AF-D4E9-4A2C-B67D-DF4C82C7B8C8}" dt="2022-11-29T00:13:55.685" v="3249" actId="47"/>
        <pc:sldMkLst>
          <pc:docMk/>
          <pc:sldMk cId="2352991282" sldId="265"/>
        </pc:sldMkLst>
        <pc:spChg chg="mod">
          <ac:chgData name="Selorm Hodo" userId="a2af6173c5d77e69" providerId="LiveId" clId="{5D1E61AF-D4E9-4A2C-B67D-DF4C82C7B8C8}" dt="2022-11-28T22:23:45.955" v="2335" actId="20577"/>
          <ac:spMkLst>
            <pc:docMk/>
            <pc:sldMk cId="2352991282" sldId="265"/>
            <ac:spMk id="2" creationId="{D642C2A3-0F57-0FF7-F2FD-57C7ACC224EF}"/>
          </ac:spMkLst>
        </pc:spChg>
        <pc:spChg chg="mod">
          <ac:chgData name="Selorm Hodo" userId="a2af6173c5d77e69" providerId="LiveId" clId="{5D1E61AF-D4E9-4A2C-B67D-DF4C82C7B8C8}" dt="2022-11-28T22:22:58.420" v="2319" actId="26606"/>
          <ac:spMkLst>
            <pc:docMk/>
            <pc:sldMk cId="2352991282" sldId="265"/>
            <ac:spMk id="3" creationId="{A89C4056-38FD-968B-0634-AB45D209D632}"/>
          </ac:spMkLst>
        </pc:spChg>
        <pc:spChg chg="add">
          <ac:chgData name="Selorm Hodo" userId="a2af6173c5d77e69" providerId="LiveId" clId="{5D1E61AF-D4E9-4A2C-B67D-DF4C82C7B8C8}" dt="2022-11-28T22:22:58.420" v="2319" actId="26606"/>
          <ac:spMkLst>
            <pc:docMk/>
            <pc:sldMk cId="2352991282" sldId="265"/>
            <ac:spMk id="10" creationId="{2B566528-1B12-4246-9431-5C2D7D081168}"/>
          </ac:spMkLst>
        </pc:spChg>
        <pc:grpChg chg="add">
          <ac:chgData name="Selorm Hodo" userId="a2af6173c5d77e69" providerId="LiveId" clId="{5D1E61AF-D4E9-4A2C-B67D-DF4C82C7B8C8}" dt="2022-11-28T22:22:58.420" v="2319" actId="26606"/>
          <ac:grpSpMkLst>
            <pc:docMk/>
            <pc:sldMk cId="2352991282" sldId="265"/>
            <ac:grpSpMk id="12" creationId="{828A5161-06F1-46CF-8AD7-844680A59E13}"/>
          </ac:grpSpMkLst>
        </pc:grpChg>
        <pc:grpChg chg="add">
          <ac:chgData name="Selorm Hodo" userId="a2af6173c5d77e69" providerId="LiveId" clId="{5D1E61AF-D4E9-4A2C-B67D-DF4C82C7B8C8}" dt="2022-11-28T22:22:58.420" v="2319" actId="26606"/>
          <ac:grpSpMkLst>
            <pc:docMk/>
            <pc:sldMk cId="2352991282" sldId="265"/>
            <ac:grpSpMk id="16" creationId="{5995D10D-E9C9-47DB-AE7E-801FEF38F5C9}"/>
          </ac:grpSpMkLst>
        </pc:grpChg>
        <pc:picChg chg="add mod">
          <ac:chgData name="Selorm Hodo" userId="a2af6173c5d77e69" providerId="LiveId" clId="{5D1E61AF-D4E9-4A2C-B67D-DF4C82C7B8C8}" dt="2022-11-28T22:22:58.420" v="2319" actId="26606"/>
          <ac:picMkLst>
            <pc:docMk/>
            <pc:sldMk cId="2352991282" sldId="265"/>
            <ac:picMk id="5" creationId="{C3BEA224-CD5E-3A54-B468-806040641C2B}"/>
          </ac:picMkLst>
        </pc:picChg>
      </pc:sldChg>
      <pc:sldChg chg="addSp modSp new del mod setBg">
        <pc:chgData name="Selorm Hodo" userId="a2af6173c5d77e69" providerId="LiveId" clId="{5D1E61AF-D4E9-4A2C-B67D-DF4C82C7B8C8}" dt="2022-11-29T00:08:53.404" v="3211" actId="47"/>
        <pc:sldMkLst>
          <pc:docMk/>
          <pc:sldMk cId="2479377336" sldId="266"/>
        </pc:sldMkLst>
        <pc:spChg chg="mod">
          <ac:chgData name="Selorm Hodo" userId="a2af6173c5d77e69" providerId="LiveId" clId="{5D1E61AF-D4E9-4A2C-B67D-DF4C82C7B8C8}" dt="2022-11-28T22:27:53.748" v="2375" actId="20577"/>
          <ac:spMkLst>
            <pc:docMk/>
            <pc:sldMk cId="2479377336" sldId="266"/>
            <ac:spMk id="2" creationId="{73FEECCC-DBE1-1C73-2D7A-0896141A8410}"/>
          </ac:spMkLst>
        </pc:spChg>
        <pc:spChg chg="mod">
          <ac:chgData name="Selorm Hodo" userId="a2af6173c5d77e69" providerId="LiveId" clId="{5D1E61AF-D4E9-4A2C-B67D-DF4C82C7B8C8}" dt="2022-11-28T22:27:08.755" v="2350" actId="20577"/>
          <ac:spMkLst>
            <pc:docMk/>
            <pc:sldMk cId="2479377336" sldId="266"/>
            <ac:spMk id="3" creationId="{11F2CBED-9E20-F0F8-1A11-A99039169D81}"/>
          </ac:spMkLst>
        </pc:spChg>
        <pc:spChg chg="add">
          <ac:chgData name="Selorm Hodo" userId="a2af6173c5d77e69" providerId="LiveId" clId="{5D1E61AF-D4E9-4A2C-B67D-DF4C82C7B8C8}" dt="2022-11-28T22:26:51.731" v="2349" actId="26606"/>
          <ac:spMkLst>
            <pc:docMk/>
            <pc:sldMk cId="2479377336" sldId="266"/>
            <ac:spMk id="10" creationId="{2B566528-1B12-4246-9431-5C2D7D081168}"/>
          </ac:spMkLst>
        </pc:spChg>
        <pc:grpChg chg="add">
          <ac:chgData name="Selorm Hodo" userId="a2af6173c5d77e69" providerId="LiveId" clId="{5D1E61AF-D4E9-4A2C-B67D-DF4C82C7B8C8}" dt="2022-11-28T22:26:51.731" v="2349" actId="26606"/>
          <ac:grpSpMkLst>
            <pc:docMk/>
            <pc:sldMk cId="2479377336" sldId="266"/>
            <ac:grpSpMk id="12" creationId="{828A5161-06F1-46CF-8AD7-844680A59E13}"/>
          </ac:grpSpMkLst>
        </pc:grpChg>
        <pc:grpChg chg="add">
          <ac:chgData name="Selorm Hodo" userId="a2af6173c5d77e69" providerId="LiveId" clId="{5D1E61AF-D4E9-4A2C-B67D-DF4C82C7B8C8}" dt="2022-11-28T22:26:51.731" v="2349" actId="26606"/>
          <ac:grpSpMkLst>
            <pc:docMk/>
            <pc:sldMk cId="2479377336" sldId="266"/>
            <ac:grpSpMk id="16" creationId="{5995D10D-E9C9-47DB-AE7E-801FEF38F5C9}"/>
          </ac:grpSpMkLst>
        </pc:grpChg>
        <pc:picChg chg="add mod">
          <ac:chgData name="Selorm Hodo" userId="a2af6173c5d77e69" providerId="LiveId" clId="{5D1E61AF-D4E9-4A2C-B67D-DF4C82C7B8C8}" dt="2022-11-28T22:26:51.731" v="2349" actId="26606"/>
          <ac:picMkLst>
            <pc:docMk/>
            <pc:sldMk cId="2479377336" sldId="266"/>
            <ac:picMk id="5" creationId="{070AC930-4890-BE9B-BB3B-EBCA45A8A247}"/>
          </ac:picMkLst>
        </pc:picChg>
      </pc:sldChg>
      <pc:sldChg chg="addSp delSp modSp new del mod setBg">
        <pc:chgData name="Selorm Hodo" userId="a2af6173c5d77e69" providerId="LiveId" clId="{5D1E61AF-D4E9-4A2C-B67D-DF4C82C7B8C8}" dt="2022-12-01T01:01:33.561" v="4579" actId="2696"/>
        <pc:sldMkLst>
          <pc:docMk/>
          <pc:sldMk cId="788127821" sldId="267"/>
        </pc:sldMkLst>
        <pc:spChg chg="mod">
          <ac:chgData name="Selorm Hodo" userId="a2af6173c5d77e69" providerId="LiveId" clId="{5D1E61AF-D4E9-4A2C-B67D-DF4C82C7B8C8}" dt="2022-11-28T22:32:34.897" v="2420" actId="26606"/>
          <ac:spMkLst>
            <pc:docMk/>
            <pc:sldMk cId="788127821" sldId="267"/>
            <ac:spMk id="2" creationId="{BF3C86B5-87AE-F665-B817-6FB0DBBDE240}"/>
          </ac:spMkLst>
        </pc:spChg>
        <pc:spChg chg="mod">
          <ac:chgData name="Selorm Hodo" userId="a2af6173c5d77e69" providerId="LiveId" clId="{5D1E61AF-D4E9-4A2C-B67D-DF4C82C7B8C8}" dt="2022-11-28T22:32:34.897" v="2420" actId="26606"/>
          <ac:spMkLst>
            <pc:docMk/>
            <pc:sldMk cId="788127821" sldId="267"/>
            <ac:spMk id="3" creationId="{6C6663C0-D0E4-A2B4-22BF-9C1E87945D8F}"/>
          </ac:spMkLst>
        </pc:spChg>
        <pc:spChg chg="add">
          <ac:chgData name="Selorm Hodo" userId="a2af6173c5d77e69" providerId="LiveId" clId="{5D1E61AF-D4E9-4A2C-B67D-DF4C82C7B8C8}" dt="2022-11-28T22:32:34.897" v="2420" actId="26606"/>
          <ac:spMkLst>
            <pc:docMk/>
            <pc:sldMk cId="788127821" sldId="267"/>
            <ac:spMk id="10" creationId="{5E39A796-BE83-48B1-B33F-35C4A32AAB57}"/>
          </ac:spMkLst>
        </pc:spChg>
        <pc:spChg chg="add">
          <ac:chgData name="Selorm Hodo" userId="a2af6173c5d77e69" providerId="LiveId" clId="{5D1E61AF-D4E9-4A2C-B67D-DF4C82C7B8C8}" dt="2022-11-28T22:32:34.897" v="2420" actId="26606"/>
          <ac:spMkLst>
            <pc:docMk/>
            <pc:sldMk cId="788127821" sldId="267"/>
            <ac:spMk id="12" creationId="{72F84B47-E267-4194-8194-831DB7B5547F}"/>
          </ac:spMkLst>
        </pc:spChg>
        <pc:picChg chg="add del mod">
          <ac:chgData name="Selorm Hodo" userId="a2af6173c5d77e69" providerId="LiveId" clId="{5D1E61AF-D4E9-4A2C-B67D-DF4C82C7B8C8}" dt="2022-12-01T01:00:54.439" v="4578" actId="478"/>
          <ac:picMkLst>
            <pc:docMk/>
            <pc:sldMk cId="788127821" sldId="267"/>
            <ac:picMk id="5" creationId="{9EA52580-70A8-644B-FFA0-33FA03573487}"/>
          </ac:picMkLst>
        </pc:picChg>
      </pc:sldChg>
      <pc:sldChg chg="addSp delSp modSp new mod setBg">
        <pc:chgData name="Selorm Hodo" userId="a2af6173c5d77e69" providerId="LiveId" clId="{5D1E61AF-D4E9-4A2C-B67D-DF4C82C7B8C8}" dt="2022-12-01T14:03:00.403" v="4703" actId="26606"/>
        <pc:sldMkLst>
          <pc:docMk/>
          <pc:sldMk cId="3070704245" sldId="268"/>
        </pc:sldMkLst>
        <pc:spChg chg="mod">
          <ac:chgData name="Selorm Hodo" userId="a2af6173c5d77e69" providerId="LiveId" clId="{5D1E61AF-D4E9-4A2C-B67D-DF4C82C7B8C8}" dt="2022-12-01T14:03:00.403" v="4703" actId="26606"/>
          <ac:spMkLst>
            <pc:docMk/>
            <pc:sldMk cId="3070704245" sldId="268"/>
            <ac:spMk id="2" creationId="{8BA3524B-4AF3-823D-B760-EFCF7948EA98}"/>
          </ac:spMkLst>
        </pc:spChg>
        <pc:spChg chg="mod ord">
          <ac:chgData name="Selorm Hodo" userId="a2af6173c5d77e69" providerId="LiveId" clId="{5D1E61AF-D4E9-4A2C-B67D-DF4C82C7B8C8}" dt="2022-12-01T14:03:00.403" v="4703" actId="26606"/>
          <ac:spMkLst>
            <pc:docMk/>
            <pc:sldMk cId="3070704245" sldId="268"/>
            <ac:spMk id="3" creationId="{64EE1185-66BB-25FC-23EB-77F2015B7C38}"/>
          </ac:spMkLst>
        </pc:spChg>
        <pc:spChg chg="add del">
          <ac:chgData name="Selorm Hodo" userId="a2af6173c5d77e69" providerId="LiveId" clId="{5D1E61AF-D4E9-4A2C-B67D-DF4C82C7B8C8}" dt="2022-11-28T22:42:06.681" v="2512" actId="26606"/>
          <ac:spMkLst>
            <pc:docMk/>
            <pc:sldMk cId="3070704245" sldId="268"/>
            <ac:spMk id="10" creationId="{46F7435D-E3DB-47B1-BA61-B00ACC83A9DE}"/>
          </ac:spMkLst>
        </pc:spChg>
        <pc:spChg chg="add del">
          <ac:chgData name="Selorm Hodo" userId="a2af6173c5d77e69" providerId="LiveId" clId="{5D1E61AF-D4E9-4A2C-B67D-DF4C82C7B8C8}" dt="2022-11-28T22:42:06.681" v="2512" actId="26606"/>
          <ac:spMkLst>
            <pc:docMk/>
            <pc:sldMk cId="3070704245" sldId="268"/>
            <ac:spMk id="12" creationId="{F263A0B5-F8C4-4116-809F-78A768EA79A6}"/>
          </ac:spMkLst>
        </pc:spChg>
        <pc:spChg chg="add del">
          <ac:chgData name="Selorm Hodo" userId="a2af6173c5d77e69" providerId="LiveId" clId="{5D1E61AF-D4E9-4A2C-B67D-DF4C82C7B8C8}" dt="2022-11-28T22:42:06.669" v="2511" actId="26606"/>
          <ac:spMkLst>
            <pc:docMk/>
            <pc:sldMk cId="3070704245" sldId="268"/>
            <ac:spMk id="17" creationId="{9D25F302-27C5-414F-97F8-6EA0A6C028BA}"/>
          </ac:spMkLst>
        </pc:spChg>
        <pc:spChg chg="add del">
          <ac:chgData name="Selorm Hodo" userId="a2af6173c5d77e69" providerId="LiveId" clId="{5D1E61AF-D4E9-4A2C-B67D-DF4C82C7B8C8}" dt="2022-11-28T22:42:06.669" v="2511" actId="26606"/>
          <ac:spMkLst>
            <pc:docMk/>
            <pc:sldMk cId="3070704245" sldId="268"/>
            <ac:spMk id="19" creationId="{830A36F8-48C2-4842-A87B-8CE8DF4E7FD2}"/>
          </ac:spMkLst>
        </pc:spChg>
        <pc:spChg chg="add del">
          <ac:chgData name="Selorm Hodo" userId="a2af6173c5d77e69" providerId="LiveId" clId="{5D1E61AF-D4E9-4A2C-B67D-DF4C82C7B8C8}" dt="2022-11-28T22:42:06.669" v="2511" actId="26606"/>
          <ac:spMkLst>
            <pc:docMk/>
            <pc:sldMk cId="3070704245" sldId="268"/>
            <ac:spMk id="21" creationId="{8F451A30-466B-4996-9BA5-CD6ABCC6D558}"/>
          </ac:spMkLst>
        </pc:spChg>
        <pc:spChg chg="add del">
          <ac:chgData name="Selorm Hodo" userId="a2af6173c5d77e69" providerId="LiveId" clId="{5D1E61AF-D4E9-4A2C-B67D-DF4C82C7B8C8}" dt="2022-12-01T14:03:00.403" v="4703" actId="26606"/>
          <ac:spMkLst>
            <pc:docMk/>
            <pc:sldMk cId="3070704245" sldId="268"/>
            <ac:spMk id="23" creationId="{5E39A796-BE83-48B1-B33F-35C4A32AAB57}"/>
          </ac:spMkLst>
        </pc:spChg>
        <pc:spChg chg="add del">
          <ac:chgData name="Selorm Hodo" userId="a2af6173c5d77e69" providerId="LiveId" clId="{5D1E61AF-D4E9-4A2C-B67D-DF4C82C7B8C8}" dt="2022-12-01T14:03:00.403" v="4703" actId="26606"/>
          <ac:spMkLst>
            <pc:docMk/>
            <pc:sldMk cId="3070704245" sldId="268"/>
            <ac:spMk id="24" creationId="{72F84B47-E267-4194-8194-831DB7B5547F}"/>
          </ac:spMkLst>
        </pc:spChg>
        <pc:spChg chg="add del">
          <ac:chgData name="Selorm Hodo" userId="a2af6173c5d77e69" providerId="LiveId" clId="{5D1E61AF-D4E9-4A2C-B67D-DF4C82C7B8C8}" dt="2022-12-01T14:03:00.401" v="4702" actId="26606"/>
          <ac:spMkLst>
            <pc:docMk/>
            <pc:sldMk cId="3070704245" sldId="268"/>
            <ac:spMk id="29" creationId="{FF9B822F-893E-44C8-963C-64F50ACECBB2}"/>
          </ac:spMkLst>
        </pc:spChg>
        <pc:spChg chg="add del">
          <ac:chgData name="Selorm Hodo" userId="a2af6173c5d77e69" providerId="LiveId" clId="{5D1E61AF-D4E9-4A2C-B67D-DF4C82C7B8C8}" dt="2022-12-01T14:03:00.401" v="4702" actId="26606"/>
          <ac:spMkLst>
            <pc:docMk/>
            <pc:sldMk cId="3070704245" sldId="268"/>
            <ac:spMk id="31" creationId="{EBF87945-A001-489F-9D9B-7D9435F0B9CA}"/>
          </ac:spMkLst>
        </pc:spChg>
        <pc:spChg chg="add">
          <ac:chgData name="Selorm Hodo" userId="a2af6173c5d77e69" providerId="LiveId" clId="{5D1E61AF-D4E9-4A2C-B67D-DF4C82C7B8C8}" dt="2022-12-01T14:03:00.403" v="4703" actId="26606"/>
          <ac:spMkLst>
            <pc:docMk/>
            <pc:sldMk cId="3070704245" sldId="268"/>
            <ac:spMk id="33" creationId="{6166C6D1-23AC-49C4-BA07-238E4E9F8CEB}"/>
          </ac:spMkLst>
        </pc:spChg>
        <pc:spChg chg="add">
          <ac:chgData name="Selorm Hodo" userId="a2af6173c5d77e69" providerId="LiveId" clId="{5D1E61AF-D4E9-4A2C-B67D-DF4C82C7B8C8}" dt="2022-12-01T14:03:00.403" v="4703" actId="26606"/>
          <ac:spMkLst>
            <pc:docMk/>
            <pc:sldMk cId="3070704245" sldId="268"/>
            <ac:spMk id="34" creationId="{B775CD93-9DF2-48CB-9F57-1BCA9A46C7FA}"/>
          </ac:spMkLst>
        </pc:spChg>
        <pc:spChg chg="add">
          <ac:chgData name="Selorm Hodo" userId="a2af6173c5d77e69" providerId="LiveId" clId="{5D1E61AF-D4E9-4A2C-B67D-DF4C82C7B8C8}" dt="2022-12-01T14:03:00.403" v="4703" actId="26606"/>
          <ac:spMkLst>
            <pc:docMk/>
            <pc:sldMk cId="3070704245" sldId="268"/>
            <ac:spMk id="35" creationId="{33A87B69-D1B1-4DA7-B224-F220FC5235E6}"/>
          </ac:spMkLst>
        </pc:spChg>
        <pc:spChg chg="add">
          <ac:chgData name="Selorm Hodo" userId="a2af6173c5d77e69" providerId="LiveId" clId="{5D1E61AF-D4E9-4A2C-B67D-DF4C82C7B8C8}" dt="2022-12-01T14:03:00.403" v="4703" actId="26606"/>
          <ac:spMkLst>
            <pc:docMk/>
            <pc:sldMk cId="3070704245" sldId="268"/>
            <ac:spMk id="36" creationId="{E186B68C-84BC-4A6E-99D1-EE87483C1349}"/>
          </ac:spMkLst>
        </pc:spChg>
        <pc:spChg chg="add">
          <ac:chgData name="Selorm Hodo" userId="a2af6173c5d77e69" providerId="LiveId" clId="{5D1E61AF-D4E9-4A2C-B67D-DF4C82C7B8C8}" dt="2022-12-01T14:03:00.403" v="4703" actId="26606"/>
          <ac:spMkLst>
            <pc:docMk/>
            <pc:sldMk cId="3070704245" sldId="268"/>
            <ac:spMk id="37" creationId="{1C091803-41C2-48E0-9228-5148460C7479}"/>
          </ac:spMkLst>
        </pc:spChg>
        <pc:picChg chg="add mod">
          <ac:chgData name="Selorm Hodo" userId="a2af6173c5d77e69" providerId="LiveId" clId="{5D1E61AF-D4E9-4A2C-B67D-DF4C82C7B8C8}" dt="2022-12-01T14:03:00.403" v="4703" actId="26606"/>
          <ac:picMkLst>
            <pc:docMk/>
            <pc:sldMk cId="3070704245" sldId="268"/>
            <ac:picMk id="5" creationId="{3EC50ECE-51F9-0D77-3AA0-5804FFCA3BAE}"/>
          </ac:picMkLst>
        </pc:picChg>
      </pc:sldChg>
      <pc:sldChg chg="addSp modSp new del mod setBg">
        <pc:chgData name="Selorm Hodo" userId="a2af6173c5d77e69" providerId="LiveId" clId="{5D1E61AF-D4E9-4A2C-B67D-DF4C82C7B8C8}" dt="2022-12-01T01:18:38.704" v="4639" actId="47"/>
        <pc:sldMkLst>
          <pc:docMk/>
          <pc:sldMk cId="2315002214" sldId="269"/>
        </pc:sldMkLst>
        <pc:spChg chg="mod">
          <ac:chgData name="Selorm Hodo" userId="a2af6173c5d77e69" providerId="LiveId" clId="{5D1E61AF-D4E9-4A2C-B67D-DF4C82C7B8C8}" dt="2022-11-28T22:48:30.917" v="2614" actId="26606"/>
          <ac:spMkLst>
            <pc:docMk/>
            <pc:sldMk cId="2315002214" sldId="269"/>
            <ac:spMk id="2" creationId="{99D8601B-8861-6859-BED8-43F6E95A6AEC}"/>
          </ac:spMkLst>
        </pc:spChg>
        <pc:spChg chg="mod">
          <ac:chgData name="Selorm Hodo" userId="a2af6173c5d77e69" providerId="LiveId" clId="{5D1E61AF-D4E9-4A2C-B67D-DF4C82C7B8C8}" dt="2022-11-28T22:49:50.549" v="2661" actId="20577"/>
          <ac:spMkLst>
            <pc:docMk/>
            <pc:sldMk cId="2315002214" sldId="269"/>
            <ac:spMk id="3" creationId="{FA7A61F8-E415-67CA-3A69-CC2C2F8C5F85}"/>
          </ac:spMkLst>
        </pc:spChg>
        <pc:spChg chg="add">
          <ac:chgData name="Selorm Hodo" userId="a2af6173c5d77e69" providerId="LiveId" clId="{5D1E61AF-D4E9-4A2C-B67D-DF4C82C7B8C8}" dt="2022-11-28T22:48:30.917" v="2614" actId="26606"/>
          <ac:spMkLst>
            <pc:docMk/>
            <pc:sldMk cId="2315002214" sldId="269"/>
            <ac:spMk id="10" creationId="{B5FA7C47-B7C1-4D2E-AB49-ED23BA34BA83}"/>
          </ac:spMkLst>
        </pc:spChg>
        <pc:spChg chg="add">
          <ac:chgData name="Selorm Hodo" userId="a2af6173c5d77e69" providerId="LiveId" clId="{5D1E61AF-D4E9-4A2C-B67D-DF4C82C7B8C8}" dt="2022-11-28T22:48:30.917" v="2614" actId="26606"/>
          <ac:spMkLst>
            <pc:docMk/>
            <pc:sldMk cId="2315002214" sldId="269"/>
            <ac:spMk id="12" creationId="{596EE156-ABF1-4329-A6BA-03B4254E0877}"/>
          </ac:spMkLst>
        </pc:spChg>
        <pc:spChg chg="add">
          <ac:chgData name="Selorm Hodo" userId="a2af6173c5d77e69" providerId="LiveId" clId="{5D1E61AF-D4E9-4A2C-B67D-DF4C82C7B8C8}" dt="2022-11-28T22:48:30.917" v="2614" actId="26606"/>
          <ac:spMkLst>
            <pc:docMk/>
            <pc:sldMk cId="2315002214" sldId="269"/>
            <ac:spMk id="14" creationId="{19B9933F-AAB3-444A-8BB5-9CA194A8BC63}"/>
          </ac:spMkLst>
        </pc:spChg>
        <pc:spChg chg="add">
          <ac:chgData name="Selorm Hodo" userId="a2af6173c5d77e69" providerId="LiveId" clId="{5D1E61AF-D4E9-4A2C-B67D-DF4C82C7B8C8}" dt="2022-11-28T22:48:30.917" v="2614" actId="26606"/>
          <ac:spMkLst>
            <pc:docMk/>
            <pc:sldMk cId="2315002214" sldId="269"/>
            <ac:spMk id="16" creationId="{7D20183A-0B1D-4A1F-89B1-ADBEDBC6E54E}"/>
          </ac:spMkLst>
        </pc:spChg>
        <pc:spChg chg="add">
          <ac:chgData name="Selorm Hodo" userId="a2af6173c5d77e69" providerId="LiveId" clId="{5D1E61AF-D4E9-4A2C-B67D-DF4C82C7B8C8}" dt="2022-11-28T22:48:30.917" v="2614" actId="26606"/>
          <ac:spMkLst>
            <pc:docMk/>
            <pc:sldMk cId="2315002214" sldId="269"/>
            <ac:spMk id="18" creationId="{131031D3-26CD-4214-A9A4-5857EFA15A0C}"/>
          </ac:spMkLst>
        </pc:spChg>
        <pc:picChg chg="add mod">
          <ac:chgData name="Selorm Hodo" userId="a2af6173c5d77e69" providerId="LiveId" clId="{5D1E61AF-D4E9-4A2C-B67D-DF4C82C7B8C8}" dt="2022-11-28T22:48:30.917" v="2614" actId="26606"/>
          <ac:picMkLst>
            <pc:docMk/>
            <pc:sldMk cId="2315002214" sldId="269"/>
            <ac:picMk id="5" creationId="{DF66F13A-B14D-3BE3-F506-0A38F418DC12}"/>
          </ac:picMkLst>
        </pc:picChg>
      </pc:sldChg>
      <pc:sldChg chg="addSp modSp new del mod setBg">
        <pc:chgData name="Selorm Hodo" userId="a2af6173c5d77e69" providerId="LiveId" clId="{5D1E61AF-D4E9-4A2C-B67D-DF4C82C7B8C8}" dt="2022-12-01T01:22:00.567" v="4662" actId="47"/>
        <pc:sldMkLst>
          <pc:docMk/>
          <pc:sldMk cId="1621336321" sldId="270"/>
        </pc:sldMkLst>
        <pc:spChg chg="mod">
          <ac:chgData name="Selorm Hodo" userId="a2af6173c5d77e69" providerId="LiveId" clId="{5D1E61AF-D4E9-4A2C-B67D-DF4C82C7B8C8}" dt="2022-11-28T23:07:32.412" v="2733" actId="26606"/>
          <ac:spMkLst>
            <pc:docMk/>
            <pc:sldMk cId="1621336321" sldId="270"/>
            <ac:spMk id="2" creationId="{3DF654F4-3D41-35DC-5B8F-A7BD70A71171}"/>
          </ac:spMkLst>
        </pc:spChg>
        <pc:spChg chg="mod">
          <ac:chgData name="Selorm Hodo" userId="a2af6173c5d77e69" providerId="LiveId" clId="{5D1E61AF-D4E9-4A2C-B67D-DF4C82C7B8C8}" dt="2022-11-28T23:07:53.176" v="2738" actId="20577"/>
          <ac:spMkLst>
            <pc:docMk/>
            <pc:sldMk cId="1621336321" sldId="270"/>
            <ac:spMk id="3" creationId="{DE3C3AB7-2CAF-C11C-B0C6-BFA7D6B8603A}"/>
          </ac:spMkLst>
        </pc:spChg>
        <pc:spChg chg="add">
          <ac:chgData name="Selorm Hodo" userId="a2af6173c5d77e69" providerId="LiveId" clId="{5D1E61AF-D4E9-4A2C-B67D-DF4C82C7B8C8}" dt="2022-11-28T23:07:32.412" v="2733" actId="26606"/>
          <ac:spMkLst>
            <pc:docMk/>
            <pc:sldMk cId="1621336321" sldId="270"/>
            <ac:spMk id="10" creationId="{5E39A796-BE83-48B1-B33F-35C4A32AAB57}"/>
          </ac:spMkLst>
        </pc:spChg>
        <pc:spChg chg="add">
          <ac:chgData name="Selorm Hodo" userId="a2af6173c5d77e69" providerId="LiveId" clId="{5D1E61AF-D4E9-4A2C-B67D-DF4C82C7B8C8}" dt="2022-11-28T23:07:32.412" v="2733" actId="26606"/>
          <ac:spMkLst>
            <pc:docMk/>
            <pc:sldMk cId="1621336321" sldId="270"/>
            <ac:spMk id="12" creationId="{72F84B47-E267-4194-8194-831DB7B5547F}"/>
          </ac:spMkLst>
        </pc:spChg>
        <pc:picChg chg="add mod">
          <ac:chgData name="Selorm Hodo" userId="a2af6173c5d77e69" providerId="LiveId" clId="{5D1E61AF-D4E9-4A2C-B67D-DF4C82C7B8C8}" dt="2022-11-28T23:07:32.412" v="2733" actId="26606"/>
          <ac:picMkLst>
            <pc:docMk/>
            <pc:sldMk cId="1621336321" sldId="270"/>
            <ac:picMk id="5" creationId="{945A009C-2619-D279-7AD3-2175070EFE91}"/>
          </ac:picMkLst>
        </pc:picChg>
      </pc:sldChg>
      <pc:sldChg chg="addSp delSp modSp new del mod setBg">
        <pc:chgData name="Selorm Hodo" userId="a2af6173c5d77e69" providerId="LiveId" clId="{5D1E61AF-D4E9-4A2C-B67D-DF4C82C7B8C8}" dt="2022-11-28T23:04:05.726" v="2705" actId="47"/>
        <pc:sldMkLst>
          <pc:docMk/>
          <pc:sldMk cId="1681767121" sldId="271"/>
        </pc:sldMkLst>
        <pc:spChg chg="mod">
          <ac:chgData name="Selorm Hodo" userId="a2af6173c5d77e69" providerId="LiveId" clId="{5D1E61AF-D4E9-4A2C-B67D-DF4C82C7B8C8}" dt="2022-11-28T23:02:54.005" v="2702" actId="26606"/>
          <ac:spMkLst>
            <pc:docMk/>
            <pc:sldMk cId="1681767121" sldId="271"/>
            <ac:spMk id="2" creationId="{7F989CBA-E7C4-86DD-B00D-4E14598B6155}"/>
          </ac:spMkLst>
        </pc:spChg>
        <pc:spChg chg="mod">
          <ac:chgData name="Selorm Hodo" userId="a2af6173c5d77e69" providerId="LiveId" clId="{5D1E61AF-D4E9-4A2C-B67D-DF4C82C7B8C8}" dt="2022-11-28T23:02:54.005" v="2702" actId="26606"/>
          <ac:spMkLst>
            <pc:docMk/>
            <pc:sldMk cId="1681767121" sldId="271"/>
            <ac:spMk id="3" creationId="{C2DBB750-1F2A-9523-3B95-397A07E995DF}"/>
          </ac:spMkLst>
        </pc:spChg>
        <pc:spChg chg="add del">
          <ac:chgData name="Selorm Hodo" userId="a2af6173c5d77e69" providerId="LiveId" clId="{5D1E61AF-D4E9-4A2C-B67D-DF4C82C7B8C8}" dt="2022-11-28T23:02:54.005" v="2702" actId="26606"/>
          <ac:spMkLst>
            <pc:docMk/>
            <pc:sldMk cId="1681767121" sldId="271"/>
            <ac:spMk id="10" creationId="{F4C0B10B-D2C4-4A54-AFAD-3D27DF88BB37}"/>
          </ac:spMkLst>
        </pc:spChg>
        <pc:spChg chg="add">
          <ac:chgData name="Selorm Hodo" userId="a2af6173c5d77e69" providerId="LiveId" clId="{5D1E61AF-D4E9-4A2C-B67D-DF4C82C7B8C8}" dt="2022-11-28T23:02:54.005" v="2702" actId="26606"/>
          <ac:spMkLst>
            <pc:docMk/>
            <pc:sldMk cId="1681767121" sldId="271"/>
            <ac:spMk id="22" creationId="{5E39A796-BE83-48B1-B33F-35C4A32AAB57}"/>
          </ac:spMkLst>
        </pc:spChg>
        <pc:spChg chg="add">
          <ac:chgData name="Selorm Hodo" userId="a2af6173c5d77e69" providerId="LiveId" clId="{5D1E61AF-D4E9-4A2C-B67D-DF4C82C7B8C8}" dt="2022-11-28T23:02:54.005" v="2702" actId="26606"/>
          <ac:spMkLst>
            <pc:docMk/>
            <pc:sldMk cId="1681767121" sldId="271"/>
            <ac:spMk id="24" creationId="{72F84B47-E267-4194-8194-831DB7B5547F}"/>
          </ac:spMkLst>
        </pc:spChg>
        <pc:grpChg chg="add del">
          <ac:chgData name="Selorm Hodo" userId="a2af6173c5d77e69" providerId="LiveId" clId="{5D1E61AF-D4E9-4A2C-B67D-DF4C82C7B8C8}" dt="2022-11-28T23:02:54.005" v="2702" actId="26606"/>
          <ac:grpSpMkLst>
            <pc:docMk/>
            <pc:sldMk cId="1681767121" sldId="271"/>
            <ac:grpSpMk id="12" creationId="{B6BADB90-C74B-40D6-86DC-503F65FCE8DC}"/>
          </ac:grpSpMkLst>
        </pc:grpChg>
        <pc:picChg chg="add mod">
          <ac:chgData name="Selorm Hodo" userId="a2af6173c5d77e69" providerId="LiveId" clId="{5D1E61AF-D4E9-4A2C-B67D-DF4C82C7B8C8}" dt="2022-11-28T23:03:31.063" v="2704" actId="1076"/>
          <ac:picMkLst>
            <pc:docMk/>
            <pc:sldMk cId="1681767121" sldId="271"/>
            <ac:picMk id="5" creationId="{2CC68788-A9BF-41B3-9801-C3DD122A401E}"/>
          </ac:picMkLst>
        </pc:picChg>
      </pc:sldChg>
      <pc:sldChg chg="addSp delSp modSp new del mod setBg">
        <pc:chgData name="Selorm Hodo" userId="a2af6173c5d77e69" providerId="LiveId" clId="{5D1E61AF-D4E9-4A2C-B67D-DF4C82C7B8C8}" dt="2022-12-01T01:22:52.780" v="4663" actId="47"/>
        <pc:sldMkLst>
          <pc:docMk/>
          <pc:sldMk cId="3067654979" sldId="271"/>
        </pc:sldMkLst>
        <pc:spChg chg="mod">
          <ac:chgData name="Selorm Hodo" userId="a2af6173c5d77e69" providerId="LiveId" clId="{5D1E61AF-D4E9-4A2C-B67D-DF4C82C7B8C8}" dt="2022-11-28T23:13:30.263" v="2783" actId="26606"/>
          <ac:spMkLst>
            <pc:docMk/>
            <pc:sldMk cId="3067654979" sldId="271"/>
            <ac:spMk id="2" creationId="{306654CF-4A09-09C4-0576-6B02123CC6C7}"/>
          </ac:spMkLst>
        </pc:spChg>
        <pc:spChg chg="mod">
          <ac:chgData name="Selorm Hodo" userId="a2af6173c5d77e69" providerId="LiveId" clId="{5D1E61AF-D4E9-4A2C-B67D-DF4C82C7B8C8}" dt="2022-11-28T23:15:41.295" v="2844" actId="20577"/>
          <ac:spMkLst>
            <pc:docMk/>
            <pc:sldMk cId="3067654979" sldId="271"/>
            <ac:spMk id="3" creationId="{E0976ABE-1FB2-9D5D-1F50-1ECF72130E02}"/>
          </ac:spMkLst>
        </pc:spChg>
        <pc:spChg chg="add del">
          <ac:chgData name="Selorm Hodo" userId="a2af6173c5d77e69" providerId="LiveId" clId="{5D1E61AF-D4E9-4A2C-B67D-DF4C82C7B8C8}" dt="2022-11-28T23:13:30.252" v="2782" actId="26606"/>
          <ac:spMkLst>
            <pc:docMk/>
            <pc:sldMk cId="3067654979" sldId="271"/>
            <ac:spMk id="10" creationId="{5F63FF5A-B9E2-4989-825C-C62CD37CBB8B}"/>
          </ac:spMkLst>
        </pc:spChg>
        <pc:spChg chg="add del">
          <ac:chgData name="Selorm Hodo" userId="a2af6173c5d77e69" providerId="LiveId" clId="{5D1E61AF-D4E9-4A2C-B67D-DF4C82C7B8C8}" dt="2022-11-28T23:13:30.252" v="2782" actId="26606"/>
          <ac:spMkLst>
            <pc:docMk/>
            <pc:sldMk cId="3067654979" sldId="271"/>
            <ac:spMk id="12" creationId="{577D1452-F0B7-431E-9A24-D3F7103D8510}"/>
          </ac:spMkLst>
        </pc:spChg>
        <pc:spChg chg="add del">
          <ac:chgData name="Selorm Hodo" userId="a2af6173c5d77e69" providerId="LiveId" clId="{5D1E61AF-D4E9-4A2C-B67D-DF4C82C7B8C8}" dt="2022-11-28T23:13:30.252" v="2782" actId="26606"/>
          <ac:spMkLst>
            <pc:docMk/>
            <pc:sldMk cId="3067654979" sldId="271"/>
            <ac:spMk id="14" creationId="{A660F4F9-5DF5-4F15-BE6A-CD8648BB1148}"/>
          </ac:spMkLst>
        </pc:spChg>
        <pc:spChg chg="add">
          <ac:chgData name="Selorm Hodo" userId="a2af6173c5d77e69" providerId="LiveId" clId="{5D1E61AF-D4E9-4A2C-B67D-DF4C82C7B8C8}" dt="2022-11-28T23:13:30.263" v="2783" actId="26606"/>
          <ac:spMkLst>
            <pc:docMk/>
            <pc:sldMk cId="3067654979" sldId="271"/>
            <ac:spMk id="16" creationId="{5E39A796-BE83-48B1-B33F-35C4A32AAB57}"/>
          </ac:spMkLst>
        </pc:spChg>
        <pc:spChg chg="add">
          <ac:chgData name="Selorm Hodo" userId="a2af6173c5d77e69" providerId="LiveId" clId="{5D1E61AF-D4E9-4A2C-B67D-DF4C82C7B8C8}" dt="2022-11-28T23:13:30.263" v="2783" actId="26606"/>
          <ac:spMkLst>
            <pc:docMk/>
            <pc:sldMk cId="3067654979" sldId="271"/>
            <ac:spMk id="17" creationId="{72F84B47-E267-4194-8194-831DB7B5547F}"/>
          </ac:spMkLst>
        </pc:spChg>
        <pc:picChg chg="add mod">
          <ac:chgData name="Selorm Hodo" userId="a2af6173c5d77e69" providerId="LiveId" clId="{5D1E61AF-D4E9-4A2C-B67D-DF4C82C7B8C8}" dt="2022-11-28T23:13:30.263" v="2783" actId="26606"/>
          <ac:picMkLst>
            <pc:docMk/>
            <pc:sldMk cId="3067654979" sldId="271"/>
            <ac:picMk id="5" creationId="{A73CF72D-8C2C-C05C-2C1F-2BE6B69B6287}"/>
          </ac:picMkLst>
        </pc:picChg>
      </pc:sldChg>
      <pc:sldChg chg="addSp delSp modSp new mod setBg">
        <pc:chgData name="Selorm Hodo" userId="a2af6173c5d77e69" providerId="LiveId" clId="{5D1E61AF-D4E9-4A2C-B67D-DF4C82C7B8C8}" dt="2022-12-01T14:06:23.390" v="4716" actId="26606"/>
        <pc:sldMkLst>
          <pc:docMk/>
          <pc:sldMk cId="1869270251" sldId="272"/>
        </pc:sldMkLst>
        <pc:spChg chg="mod">
          <ac:chgData name="Selorm Hodo" userId="a2af6173c5d77e69" providerId="LiveId" clId="{5D1E61AF-D4E9-4A2C-B67D-DF4C82C7B8C8}" dt="2022-12-01T14:06:23.390" v="4716" actId="26606"/>
          <ac:spMkLst>
            <pc:docMk/>
            <pc:sldMk cId="1869270251" sldId="272"/>
            <ac:spMk id="2" creationId="{EB643BF9-C2C7-5E44-1187-4E95B07CBB93}"/>
          </ac:spMkLst>
        </pc:spChg>
        <pc:spChg chg="add del mod">
          <ac:chgData name="Selorm Hodo" userId="a2af6173c5d77e69" providerId="LiveId" clId="{5D1E61AF-D4E9-4A2C-B67D-DF4C82C7B8C8}" dt="2022-11-28T23:34:33.780" v="2854" actId="26606"/>
          <ac:spMkLst>
            <pc:docMk/>
            <pc:sldMk cId="1869270251" sldId="272"/>
            <ac:spMk id="3" creationId="{01C781B3-E785-828A-169A-185B544C3846}"/>
          </ac:spMkLst>
        </pc:spChg>
        <pc:spChg chg="add del">
          <ac:chgData name="Selorm Hodo" userId="a2af6173c5d77e69" providerId="LiveId" clId="{5D1E61AF-D4E9-4A2C-B67D-DF4C82C7B8C8}" dt="2022-11-28T23:34:33.780" v="2854" actId="26606"/>
          <ac:spMkLst>
            <pc:docMk/>
            <pc:sldMk cId="1869270251" sldId="272"/>
            <ac:spMk id="10" creationId="{5E39A796-BE83-48B1-B33F-35C4A32AAB57}"/>
          </ac:spMkLst>
        </pc:spChg>
        <pc:spChg chg="add del">
          <ac:chgData name="Selorm Hodo" userId="a2af6173c5d77e69" providerId="LiveId" clId="{5D1E61AF-D4E9-4A2C-B67D-DF4C82C7B8C8}" dt="2022-11-28T23:34:33.780" v="2854" actId="26606"/>
          <ac:spMkLst>
            <pc:docMk/>
            <pc:sldMk cId="1869270251" sldId="272"/>
            <ac:spMk id="12" creationId="{72F84B47-E267-4194-8194-831DB7B5547F}"/>
          </ac:spMkLst>
        </pc:spChg>
        <pc:spChg chg="add del">
          <ac:chgData name="Selorm Hodo" userId="a2af6173c5d77e69" providerId="LiveId" clId="{5D1E61AF-D4E9-4A2C-B67D-DF4C82C7B8C8}" dt="2022-11-28T23:34:33.769" v="2853" actId="26606"/>
          <ac:spMkLst>
            <pc:docMk/>
            <pc:sldMk cId="1869270251" sldId="272"/>
            <ac:spMk id="17" creationId="{BEE73255-8084-4DF9-BB0B-15EAC92E2CB9}"/>
          </ac:spMkLst>
        </pc:spChg>
        <pc:spChg chg="add del">
          <ac:chgData name="Selorm Hodo" userId="a2af6173c5d77e69" providerId="LiveId" clId="{5D1E61AF-D4E9-4A2C-B67D-DF4C82C7B8C8}" dt="2022-11-28T23:34:33.769" v="2853" actId="26606"/>
          <ac:spMkLst>
            <pc:docMk/>
            <pc:sldMk cId="1869270251" sldId="272"/>
            <ac:spMk id="19" creationId="{67048353-8981-459A-9BC6-9711CE462E06}"/>
          </ac:spMkLst>
        </pc:spChg>
        <pc:spChg chg="add mod ord">
          <ac:chgData name="Selorm Hodo" userId="a2af6173c5d77e69" providerId="LiveId" clId="{5D1E61AF-D4E9-4A2C-B67D-DF4C82C7B8C8}" dt="2022-12-01T14:06:23.390" v="4716" actId="26606"/>
          <ac:spMkLst>
            <pc:docMk/>
            <pc:sldMk cId="1869270251" sldId="272"/>
            <ac:spMk id="21" creationId="{01C781B3-E785-828A-169A-185B544C3846}"/>
          </ac:spMkLst>
        </pc:spChg>
        <pc:spChg chg="add del">
          <ac:chgData name="Selorm Hodo" userId="a2af6173c5d77e69" providerId="LiveId" clId="{5D1E61AF-D4E9-4A2C-B67D-DF4C82C7B8C8}" dt="2022-12-01T14:06:23.390" v="4716" actId="26606"/>
          <ac:spMkLst>
            <pc:docMk/>
            <pc:sldMk cId="1869270251" sldId="272"/>
            <ac:spMk id="22" creationId="{5E39A796-BE83-48B1-B33F-35C4A32AAB57}"/>
          </ac:spMkLst>
        </pc:spChg>
        <pc:spChg chg="add del">
          <ac:chgData name="Selorm Hodo" userId="a2af6173c5d77e69" providerId="LiveId" clId="{5D1E61AF-D4E9-4A2C-B67D-DF4C82C7B8C8}" dt="2022-12-01T14:06:23.390" v="4716" actId="26606"/>
          <ac:spMkLst>
            <pc:docMk/>
            <pc:sldMk cId="1869270251" sldId="272"/>
            <ac:spMk id="23" creationId="{72F84B47-E267-4194-8194-831DB7B5547F}"/>
          </ac:spMkLst>
        </pc:spChg>
        <pc:spChg chg="add">
          <ac:chgData name="Selorm Hodo" userId="a2af6173c5d77e69" providerId="LiveId" clId="{5D1E61AF-D4E9-4A2C-B67D-DF4C82C7B8C8}" dt="2022-12-01T14:06:23.390" v="4716" actId="26606"/>
          <ac:spMkLst>
            <pc:docMk/>
            <pc:sldMk cId="1869270251" sldId="272"/>
            <ac:spMk id="28" creationId="{B775CD93-9DF2-48CB-9F57-1BCA9A46C7FA}"/>
          </ac:spMkLst>
        </pc:spChg>
        <pc:spChg chg="add">
          <ac:chgData name="Selorm Hodo" userId="a2af6173c5d77e69" providerId="LiveId" clId="{5D1E61AF-D4E9-4A2C-B67D-DF4C82C7B8C8}" dt="2022-12-01T14:06:23.390" v="4716" actId="26606"/>
          <ac:spMkLst>
            <pc:docMk/>
            <pc:sldMk cId="1869270251" sldId="272"/>
            <ac:spMk id="30" creationId="{E186B68C-84BC-4A6E-99D1-EE87483C1349}"/>
          </ac:spMkLst>
        </pc:spChg>
        <pc:spChg chg="add">
          <ac:chgData name="Selorm Hodo" userId="a2af6173c5d77e69" providerId="LiveId" clId="{5D1E61AF-D4E9-4A2C-B67D-DF4C82C7B8C8}" dt="2022-12-01T14:06:23.390" v="4716" actId="26606"/>
          <ac:spMkLst>
            <pc:docMk/>
            <pc:sldMk cId="1869270251" sldId="272"/>
            <ac:spMk id="32" creationId="{6166C6D1-23AC-49C4-BA07-238E4E9F8CEB}"/>
          </ac:spMkLst>
        </pc:spChg>
        <pc:spChg chg="add">
          <ac:chgData name="Selorm Hodo" userId="a2af6173c5d77e69" providerId="LiveId" clId="{5D1E61AF-D4E9-4A2C-B67D-DF4C82C7B8C8}" dt="2022-12-01T14:06:23.390" v="4716" actId="26606"/>
          <ac:spMkLst>
            <pc:docMk/>
            <pc:sldMk cId="1869270251" sldId="272"/>
            <ac:spMk id="34" creationId="{33A87B69-D1B1-4DA7-B224-F220FC5235E6}"/>
          </ac:spMkLst>
        </pc:spChg>
        <pc:spChg chg="add">
          <ac:chgData name="Selorm Hodo" userId="a2af6173c5d77e69" providerId="LiveId" clId="{5D1E61AF-D4E9-4A2C-B67D-DF4C82C7B8C8}" dt="2022-12-01T14:06:23.390" v="4716" actId="26606"/>
          <ac:spMkLst>
            <pc:docMk/>
            <pc:sldMk cId="1869270251" sldId="272"/>
            <ac:spMk id="36" creationId="{1C091803-41C2-48E0-9228-5148460C7479}"/>
          </ac:spMkLst>
        </pc:spChg>
        <pc:picChg chg="add mod">
          <ac:chgData name="Selorm Hodo" userId="a2af6173c5d77e69" providerId="LiveId" clId="{5D1E61AF-D4E9-4A2C-B67D-DF4C82C7B8C8}" dt="2022-12-01T14:06:23.390" v="4716" actId="26606"/>
          <ac:picMkLst>
            <pc:docMk/>
            <pc:sldMk cId="1869270251" sldId="272"/>
            <ac:picMk id="5" creationId="{6F02C268-367A-E84A-507C-E02CBD9CF51E}"/>
          </ac:picMkLst>
        </pc:picChg>
      </pc:sldChg>
      <pc:sldChg chg="addSp modSp new del mod setBg">
        <pc:chgData name="Selorm Hodo" userId="a2af6173c5d77e69" providerId="LiveId" clId="{5D1E61AF-D4E9-4A2C-B67D-DF4C82C7B8C8}" dt="2022-11-28T23:40:43.918" v="2976" actId="47"/>
        <pc:sldMkLst>
          <pc:docMk/>
          <pc:sldMk cId="1843285046" sldId="273"/>
        </pc:sldMkLst>
        <pc:spChg chg="mod">
          <ac:chgData name="Selorm Hodo" userId="a2af6173c5d77e69" providerId="LiveId" clId="{5D1E61AF-D4E9-4A2C-B67D-DF4C82C7B8C8}" dt="2022-11-28T23:40:19.952" v="2975" actId="26606"/>
          <ac:spMkLst>
            <pc:docMk/>
            <pc:sldMk cId="1843285046" sldId="273"/>
            <ac:spMk id="2" creationId="{02CFCEB5-8347-86BE-F2FF-4D864932F29A}"/>
          </ac:spMkLst>
        </pc:spChg>
        <pc:spChg chg="mod">
          <ac:chgData name="Selorm Hodo" userId="a2af6173c5d77e69" providerId="LiveId" clId="{5D1E61AF-D4E9-4A2C-B67D-DF4C82C7B8C8}" dt="2022-11-28T23:40:19.952" v="2975" actId="26606"/>
          <ac:spMkLst>
            <pc:docMk/>
            <pc:sldMk cId="1843285046" sldId="273"/>
            <ac:spMk id="3" creationId="{241A6D8E-6AFD-AEA7-EE5F-A5B3CEB4CF9F}"/>
          </ac:spMkLst>
        </pc:spChg>
        <pc:spChg chg="add">
          <ac:chgData name="Selorm Hodo" userId="a2af6173c5d77e69" providerId="LiveId" clId="{5D1E61AF-D4E9-4A2C-B67D-DF4C82C7B8C8}" dt="2022-11-28T23:40:19.952" v="2975" actId="26606"/>
          <ac:spMkLst>
            <pc:docMk/>
            <pc:sldMk cId="1843285046" sldId="273"/>
            <ac:spMk id="10" creationId="{46F7435D-E3DB-47B1-BA61-B00ACC83A9DE}"/>
          </ac:spMkLst>
        </pc:spChg>
        <pc:spChg chg="add">
          <ac:chgData name="Selorm Hodo" userId="a2af6173c5d77e69" providerId="LiveId" clId="{5D1E61AF-D4E9-4A2C-B67D-DF4C82C7B8C8}" dt="2022-11-28T23:40:19.952" v="2975" actId="26606"/>
          <ac:spMkLst>
            <pc:docMk/>
            <pc:sldMk cId="1843285046" sldId="273"/>
            <ac:spMk id="12" creationId="{F263A0B5-F8C4-4116-809F-78A768EA79A6}"/>
          </ac:spMkLst>
        </pc:spChg>
        <pc:picChg chg="add mod">
          <ac:chgData name="Selorm Hodo" userId="a2af6173c5d77e69" providerId="LiveId" clId="{5D1E61AF-D4E9-4A2C-B67D-DF4C82C7B8C8}" dt="2022-11-28T23:40:19.952" v="2975" actId="26606"/>
          <ac:picMkLst>
            <pc:docMk/>
            <pc:sldMk cId="1843285046" sldId="273"/>
            <ac:picMk id="5" creationId="{340DA1AF-D615-2457-5448-12BAD5B0209E}"/>
          </ac:picMkLst>
        </pc:picChg>
      </pc:sldChg>
      <pc:sldChg chg="addSp delSp modSp new mod setBg">
        <pc:chgData name="Selorm Hodo" userId="a2af6173c5d77e69" providerId="LiveId" clId="{5D1E61AF-D4E9-4A2C-B67D-DF4C82C7B8C8}" dt="2022-12-01T14:05:59.816" v="4715" actId="26606"/>
        <pc:sldMkLst>
          <pc:docMk/>
          <pc:sldMk cId="4045342238" sldId="273"/>
        </pc:sldMkLst>
        <pc:spChg chg="mod">
          <ac:chgData name="Selorm Hodo" userId="a2af6173c5d77e69" providerId="LiveId" clId="{5D1E61AF-D4E9-4A2C-B67D-DF4C82C7B8C8}" dt="2022-12-01T14:05:59.816" v="4715" actId="26606"/>
          <ac:spMkLst>
            <pc:docMk/>
            <pc:sldMk cId="4045342238" sldId="273"/>
            <ac:spMk id="2" creationId="{F0900FD5-0732-8940-0032-11A839672EBF}"/>
          </ac:spMkLst>
        </pc:spChg>
        <pc:spChg chg="mod ord">
          <ac:chgData name="Selorm Hodo" userId="a2af6173c5d77e69" providerId="LiveId" clId="{5D1E61AF-D4E9-4A2C-B67D-DF4C82C7B8C8}" dt="2022-12-01T14:05:59.816" v="4715" actId="26606"/>
          <ac:spMkLst>
            <pc:docMk/>
            <pc:sldMk cId="4045342238" sldId="273"/>
            <ac:spMk id="3" creationId="{B1B17B17-DFFA-9FB5-E0A2-16C59CB66C04}"/>
          </ac:spMkLst>
        </pc:spChg>
        <pc:spChg chg="add del">
          <ac:chgData name="Selorm Hodo" userId="a2af6173c5d77e69" providerId="LiveId" clId="{5D1E61AF-D4E9-4A2C-B67D-DF4C82C7B8C8}" dt="2022-11-28T23:42:35.345" v="3013" actId="26606"/>
          <ac:spMkLst>
            <pc:docMk/>
            <pc:sldMk cId="4045342238" sldId="273"/>
            <ac:spMk id="10" creationId="{46F7435D-E3DB-47B1-BA61-B00ACC83A9DE}"/>
          </ac:spMkLst>
        </pc:spChg>
        <pc:spChg chg="add del">
          <ac:chgData name="Selorm Hodo" userId="a2af6173c5d77e69" providerId="LiveId" clId="{5D1E61AF-D4E9-4A2C-B67D-DF4C82C7B8C8}" dt="2022-11-28T23:42:35.345" v="3013" actId="26606"/>
          <ac:spMkLst>
            <pc:docMk/>
            <pc:sldMk cId="4045342238" sldId="273"/>
            <ac:spMk id="12" creationId="{F263A0B5-F8C4-4116-809F-78A768EA79A6}"/>
          </ac:spMkLst>
        </pc:spChg>
        <pc:spChg chg="add del">
          <ac:chgData name="Selorm Hodo" userId="a2af6173c5d77e69" providerId="LiveId" clId="{5D1E61AF-D4E9-4A2C-B67D-DF4C82C7B8C8}" dt="2022-12-01T14:05:59.816" v="4715" actId="26606"/>
          <ac:spMkLst>
            <pc:docMk/>
            <pc:sldMk cId="4045342238" sldId="273"/>
            <ac:spMk id="14" creationId="{5E39A796-BE83-48B1-B33F-35C4A32AAB57}"/>
          </ac:spMkLst>
        </pc:spChg>
        <pc:spChg chg="add del">
          <ac:chgData name="Selorm Hodo" userId="a2af6173c5d77e69" providerId="LiveId" clId="{5D1E61AF-D4E9-4A2C-B67D-DF4C82C7B8C8}" dt="2022-12-01T14:05:59.816" v="4715" actId="26606"/>
          <ac:spMkLst>
            <pc:docMk/>
            <pc:sldMk cId="4045342238" sldId="273"/>
            <ac:spMk id="15" creationId="{72F84B47-E267-4194-8194-831DB7B5547F}"/>
          </ac:spMkLst>
        </pc:spChg>
        <pc:spChg chg="add">
          <ac:chgData name="Selorm Hodo" userId="a2af6173c5d77e69" providerId="LiveId" clId="{5D1E61AF-D4E9-4A2C-B67D-DF4C82C7B8C8}" dt="2022-12-01T14:05:59.816" v="4715" actId="26606"/>
          <ac:spMkLst>
            <pc:docMk/>
            <pc:sldMk cId="4045342238" sldId="273"/>
            <ac:spMk id="20" creationId="{B775CD93-9DF2-48CB-9F57-1BCA9A46C7FA}"/>
          </ac:spMkLst>
        </pc:spChg>
        <pc:spChg chg="add">
          <ac:chgData name="Selorm Hodo" userId="a2af6173c5d77e69" providerId="LiveId" clId="{5D1E61AF-D4E9-4A2C-B67D-DF4C82C7B8C8}" dt="2022-12-01T14:05:59.816" v="4715" actId="26606"/>
          <ac:spMkLst>
            <pc:docMk/>
            <pc:sldMk cId="4045342238" sldId="273"/>
            <ac:spMk id="22" creationId="{E186B68C-84BC-4A6E-99D1-EE87483C1349}"/>
          </ac:spMkLst>
        </pc:spChg>
        <pc:spChg chg="add">
          <ac:chgData name="Selorm Hodo" userId="a2af6173c5d77e69" providerId="LiveId" clId="{5D1E61AF-D4E9-4A2C-B67D-DF4C82C7B8C8}" dt="2022-12-01T14:05:59.816" v="4715" actId="26606"/>
          <ac:spMkLst>
            <pc:docMk/>
            <pc:sldMk cId="4045342238" sldId="273"/>
            <ac:spMk id="24" creationId="{6166C6D1-23AC-49C4-BA07-238E4E9F8CEB}"/>
          </ac:spMkLst>
        </pc:spChg>
        <pc:spChg chg="add">
          <ac:chgData name="Selorm Hodo" userId="a2af6173c5d77e69" providerId="LiveId" clId="{5D1E61AF-D4E9-4A2C-B67D-DF4C82C7B8C8}" dt="2022-12-01T14:05:59.816" v="4715" actId="26606"/>
          <ac:spMkLst>
            <pc:docMk/>
            <pc:sldMk cId="4045342238" sldId="273"/>
            <ac:spMk id="26" creationId="{33A87B69-D1B1-4DA7-B224-F220FC5235E6}"/>
          </ac:spMkLst>
        </pc:spChg>
        <pc:spChg chg="add">
          <ac:chgData name="Selorm Hodo" userId="a2af6173c5d77e69" providerId="LiveId" clId="{5D1E61AF-D4E9-4A2C-B67D-DF4C82C7B8C8}" dt="2022-12-01T14:05:59.816" v="4715" actId="26606"/>
          <ac:spMkLst>
            <pc:docMk/>
            <pc:sldMk cId="4045342238" sldId="273"/>
            <ac:spMk id="28" creationId="{1C091803-41C2-48E0-9228-5148460C7479}"/>
          </ac:spMkLst>
        </pc:spChg>
        <pc:picChg chg="add mod">
          <ac:chgData name="Selorm Hodo" userId="a2af6173c5d77e69" providerId="LiveId" clId="{5D1E61AF-D4E9-4A2C-B67D-DF4C82C7B8C8}" dt="2022-12-01T14:05:59.816" v="4715" actId="26606"/>
          <ac:picMkLst>
            <pc:docMk/>
            <pc:sldMk cId="4045342238" sldId="273"/>
            <ac:picMk id="5" creationId="{A57982F2-8B99-0325-094A-690A94B5CC40}"/>
          </ac:picMkLst>
        </pc:picChg>
      </pc:sldChg>
      <pc:sldChg chg="addSp delSp modSp new mod">
        <pc:chgData name="Selorm Hodo" userId="a2af6173c5d77e69" providerId="LiveId" clId="{5D1E61AF-D4E9-4A2C-B67D-DF4C82C7B8C8}" dt="2022-12-01T00:35:31.594" v="4350" actId="113"/>
        <pc:sldMkLst>
          <pc:docMk/>
          <pc:sldMk cId="1932593021" sldId="274"/>
        </pc:sldMkLst>
        <pc:spChg chg="mod">
          <ac:chgData name="Selorm Hodo" userId="a2af6173c5d77e69" providerId="LiveId" clId="{5D1E61AF-D4E9-4A2C-B67D-DF4C82C7B8C8}" dt="2022-12-01T00:35:31.594" v="4350" actId="113"/>
          <ac:spMkLst>
            <pc:docMk/>
            <pc:sldMk cId="1932593021" sldId="274"/>
            <ac:spMk id="2" creationId="{0FBF20C9-891B-4762-F2C7-E5AE2FA54CF6}"/>
          </ac:spMkLst>
        </pc:spChg>
        <pc:spChg chg="del">
          <ac:chgData name="Selorm Hodo" userId="a2af6173c5d77e69" providerId="LiveId" clId="{5D1E61AF-D4E9-4A2C-B67D-DF4C82C7B8C8}" dt="2022-11-28T23:55:31.787" v="3093" actId="22"/>
          <ac:spMkLst>
            <pc:docMk/>
            <pc:sldMk cId="1932593021" sldId="274"/>
            <ac:spMk id="3" creationId="{3CC9B30F-A7EC-50FC-FBB3-F616009ED0D0}"/>
          </ac:spMkLst>
        </pc:spChg>
        <pc:picChg chg="add mod ord">
          <ac:chgData name="Selorm Hodo" userId="a2af6173c5d77e69" providerId="LiveId" clId="{5D1E61AF-D4E9-4A2C-B67D-DF4C82C7B8C8}" dt="2022-11-28T23:59:30.341" v="3131" actId="1076"/>
          <ac:picMkLst>
            <pc:docMk/>
            <pc:sldMk cId="1932593021" sldId="274"/>
            <ac:picMk id="5" creationId="{BFCD6726-0A7E-E3D8-4B5E-40AFA8AEA95E}"/>
          </ac:picMkLst>
        </pc:picChg>
      </pc:sldChg>
      <pc:sldChg chg="addSp delSp modSp new mod">
        <pc:chgData name="Selorm Hodo" userId="a2af6173c5d77e69" providerId="LiveId" clId="{5D1E61AF-D4E9-4A2C-B67D-DF4C82C7B8C8}" dt="2022-12-02T01:35:26.465" v="6689" actId="113"/>
        <pc:sldMkLst>
          <pc:docMk/>
          <pc:sldMk cId="3831596364" sldId="275"/>
        </pc:sldMkLst>
        <pc:spChg chg="mod">
          <ac:chgData name="Selorm Hodo" userId="a2af6173c5d77e69" providerId="LiveId" clId="{5D1E61AF-D4E9-4A2C-B67D-DF4C82C7B8C8}" dt="2022-12-02T01:35:26.465" v="6689" actId="113"/>
          <ac:spMkLst>
            <pc:docMk/>
            <pc:sldMk cId="3831596364" sldId="275"/>
            <ac:spMk id="2" creationId="{D215BD4E-FF94-588A-290F-65D09C5764AC}"/>
          </ac:spMkLst>
        </pc:spChg>
        <pc:spChg chg="del">
          <ac:chgData name="Selorm Hodo" userId="a2af6173c5d77e69" providerId="LiveId" clId="{5D1E61AF-D4E9-4A2C-B67D-DF4C82C7B8C8}" dt="2022-11-29T00:11:06.713" v="3213" actId="22"/>
          <ac:spMkLst>
            <pc:docMk/>
            <pc:sldMk cId="3831596364" sldId="275"/>
            <ac:spMk id="3" creationId="{0573F43C-CE0A-1927-9C55-F09FA1C7DDB8}"/>
          </ac:spMkLst>
        </pc:spChg>
        <pc:picChg chg="add mod ord">
          <ac:chgData name="Selorm Hodo" userId="a2af6173c5d77e69" providerId="LiveId" clId="{5D1E61AF-D4E9-4A2C-B67D-DF4C82C7B8C8}" dt="2022-11-29T00:11:57.379" v="3223" actId="14100"/>
          <ac:picMkLst>
            <pc:docMk/>
            <pc:sldMk cId="3831596364" sldId="275"/>
            <ac:picMk id="5" creationId="{0C8EE144-BC05-5F93-AF08-E0CF694DEA0A}"/>
          </ac:picMkLst>
        </pc:picChg>
      </pc:sldChg>
      <pc:sldChg chg="addSp modSp new del mod setBg">
        <pc:chgData name="Selorm Hodo" userId="a2af6173c5d77e69" providerId="LiveId" clId="{5D1E61AF-D4E9-4A2C-B67D-DF4C82C7B8C8}" dt="2022-12-01T01:18:55.300" v="4640" actId="47"/>
        <pc:sldMkLst>
          <pc:docMk/>
          <pc:sldMk cId="4125778819" sldId="276"/>
        </pc:sldMkLst>
        <pc:spChg chg="mod">
          <ac:chgData name="Selorm Hodo" userId="a2af6173c5d77e69" providerId="LiveId" clId="{5D1E61AF-D4E9-4A2C-B67D-DF4C82C7B8C8}" dt="2022-12-01T01:17:40.504" v="4638" actId="26606"/>
          <ac:spMkLst>
            <pc:docMk/>
            <pc:sldMk cId="4125778819" sldId="276"/>
            <ac:spMk id="2" creationId="{22D8F579-ACC6-6703-0C85-BC1B0C56FB0D}"/>
          </ac:spMkLst>
        </pc:spChg>
        <pc:spChg chg="mod ord">
          <ac:chgData name="Selorm Hodo" userId="a2af6173c5d77e69" providerId="LiveId" clId="{5D1E61AF-D4E9-4A2C-B67D-DF4C82C7B8C8}" dt="2022-12-01T01:17:40.504" v="4638" actId="26606"/>
          <ac:spMkLst>
            <pc:docMk/>
            <pc:sldMk cId="4125778819" sldId="276"/>
            <ac:spMk id="3" creationId="{FDF903AD-8F9F-FAB3-0D75-FA40DBEC35C4}"/>
          </ac:spMkLst>
        </pc:spChg>
        <pc:spChg chg="add">
          <ac:chgData name="Selorm Hodo" userId="a2af6173c5d77e69" providerId="LiveId" clId="{5D1E61AF-D4E9-4A2C-B67D-DF4C82C7B8C8}" dt="2022-12-01T01:17:40.504" v="4638" actId="26606"/>
          <ac:spMkLst>
            <pc:docMk/>
            <pc:sldMk cId="4125778819" sldId="276"/>
            <ac:spMk id="10" creationId="{FF9B822F-893E-44C8-963C-64F50ACECBB2}"/>
          </ac:spMkLst>
        </pc:spChg>
        <pc:spChg chg="add">
          <ac:chgData name="Selorm Hodo" userId="a2af6173c5d77e69" providerId="LiveId" clId="{5D1E61AF-D4E9-4A2C-B67D-DF4C82C7B8C8}" dt="2022-12-01T01:17:40.504" v="4638" actId="26606"/>
          <ac:spMkLst>
            <pc:docMk/>
            <pc:sldMk cId="4125778819" sldId="276"/>
            <ac:spMk id="12" creationId="{EBF87945-A001-489F-9D9B-7D9435F0B9CA}"/>
          </ac:spMkLst>
        </pc:spChg>
        <pc:picChg chg="add mod">
          <ac:chgData name="Selorm Hodo" userId="a2af6173c5d77e69" providerId="LiveId" clId="{5D1E61AF-D4E9-4A2C-B67D-DF4C82C7B8C8}" dt="2022-12-01T01:17:40.504" v="4638" actId="26606"/>
          <ac:picMkLst>
            <pc:docMk/>
            <pc:sldMk cId="4125778819" sldId="276"/>
            <ac:picMk id="5" creationId="{CABC4119-EC44-CB69-6A1A-F6C24BE8C538}"/>
          </ac:picMkLst>
        </pc:picChg>
      </pc:sldChg>
      <pc:sldChg chg="addSp modSp new del mod setBg">
        <pc:chgData name="Selorm Hodo" userId="a2af6173c5d77e69" providerId="LiveId" clId="{5D1E61AF-D4E9-4A2C-B67D-DF4C82C7B8C8}" dt="2022-12-02T01:01:28.561" v="5993" actId="47"/>
        <pc:sldMkLst>
          <pc:docMk/>
          <pc:sldMk cId="4292904258" sldId="277"/>
        </pc:sldMkLst>
        <pc:spChg chg="mod">
          <ac:chgData name="Selorm Hodo" userId="a2af6173c5d77e69" providerId="LiveId" clId="{5D1E61AF-D4E9-4A2C-B67D-DF4C82C7B8C8}" dt="2022-12-01T00:52:02.214" v="4462" actId="26606"/>
          <ac:spMkLst>
            <pc:docMk/>
            <pc:sldMk cId="4292904258" sldId="277"/>
            <ac:spMk id="2" creationId="{E3E0C67E-6D2F-92C5-CC88-2A1A749AD1C7}"/>
          </ac:spMkLst>
        </pc:spChg>
        <pc:spChg chg="mod ord">
          <ac:chgData name="Selorm Hodo" userId="a2af6173c5d77e69" providerId="LiveId" clId="{5D1E61AF-D4E9-4A2C-B67D-DF4C82C7B8C8}" dt="2022-12-01T00:53:21.632" v="4508" actId="20577"/>
          <ac:spMkLst>
            <pc:docMk/>
            <pc:sldMk cId="4292904258" sldId="277"/>
            <ac:spMk id="3" creationId="{A6DF2730-6950-FEB5-5CCD-1A15EEFBC330}"/>
          </ac:spMkLst>
        </pc:spChg>
        <pc:spChg chg="add">
          <ac:chgData name="Selorm Hodo" userId="a2af6173c5d77e69" providerId="LiveId" clId="{5D1E61AF-D4E9-4A2C-B67D-DF4C82C7B8C8}" dt="2022-12-01T00:52:02.214" v="4462" actId="26606"/>
          <ac:spMkLst>
            <pc:docMk/>
            <pc:sldMk cId="4292904258" sldId="277"/>
            <ac:spMk id="10" creationId="{FF9B822F-893E-44C8-963C-64F50ACECBB2}"/>
          </ac:spMkLst>
        </pc:spChg>
        <pc:spChg chg="add">
          <ac:chgData name="Selorm Hodo" userId="a2af6173c5d77e69" providerId="LiveId" clId="{5D1E61AF-D4E9-4A2C-B67D-DF4C82C7B8C8}" dt="2022-12-01T00:52:02.214" v="4462" actId="26606"/>
          <ac:spMkLst>
            <pc:docMk/>
            <pc:sldMk cId="4292904258" sldId="277"/>
            <ac:spMk id="12" creationId="{EBF87945-A001-489F-9D9B-7D9435F0B9CA}"/>
          </ac:spMkLst>
        </pc:spChg>
        <pc:picChg chg="add mod">
          <ac:chgData name="Selorm Hodo" userId="a2af6173c5d77e69" providerId="LiveId" clId="{5D1E61AF-D4E9-4A2C-B67D-DF4C82C7B8C8}" dt="2022-12-01T00:52:02.214" v="4462" actId="26606"/>
          <ac:picMkLst>
            <pc:docMk/>
            <pc:sldMk cId="4292904258" sldId="277"/>
            <ac:picMk id="5" creationId="{487844C1-D0B0-7AA8-7225-4E3CC6B9BAB4}"/>
          </ac:picMkLst>
        </pc:picChg>
      </pc:sldChg>
      <pc:sldChg chg="addSp delSp modSp new del mod setBg">
        <pc:chgData name="Selorm Hodo" userId="a2af6173c5d77e69" providerId="LiveId" clId="{5D1E61AF-D4E9-4A2C-B67D-DF4C82C7B8C8}" dt="2022-12-02T01:04:07.557" v="6042" actId="47"/>
        <pc:sldMkLst>
          <pc:docMk/>
          <pc:sldMk cId="3013206683" sldId="278"/>
        </pc:sldMkLst>
        <pc:spChg chg="mod">
          <ac:chgData name="Selorm Hodo" userId="a2af6173c5d77e69" providerId="LiveId" clId="{5D1E61AF-D4E9-4A2C-B67D-DF4C82C7B8C8}" dt="2022-12-01T00:59:01.272" v="4549" actId="26606"/>
          <ac:spMkLst>
            <pc:docMk/>
            <pc:sldMk cId="3013206683" sldId="278"/>
            <ac:spMk id="2" creationId="{420AE216-B15E-977B-5B0B-6CFCD2FC35BD}"/>
          </ac:spMkLst>
        </pc:spChg>
        <pc:spChg chg="mod ord">
          <ac:chgData name="Selorm Hodo" userId="a2af6173c5d77e69" providerId="LiveId" clId="{5D1E61AF-D4E9-4A2C-B67D-DF4C82C7B8C8}" dt="2022-12-01T00:59:49.918" v="4577" actId="20577"/>
          <ac:spMkLst>
            <pc:docMk/>
            <pc:sldMk cId="3013206683" sldId="278"/>
            <ac:spMk id="3" creationId="{6F0A3BED-A9AE-A8B5-45E4-DA6762E27F19}"/>
          </ac:spMkLst>
        </pc:spChg>
        <pc:spChg chg="add del">
          <ac:chgData name="Selorm Hodo" userId="a2af6173c5d77e69" providerId="LiveId" clId="{5D1E61AF-D4E9-4A2C-B67D-DF4C82C7B8C8}" dt="2022-12-01T00:59:01.272" v="4549" actId="26606"/>
          <ac:spMkLst>
            <pc:docMk/>
            <pc:sldMk cId="3013206683" sldId="278"/>
            <ac:spMk id="10" creationId="{B5FA7C47-B7C1-4D2E-AB49-ED23BA34BA83}"/>
          </ac:spMkLst>
        </pc:spChg>
        <pc:spChg chg="add del">
          <ac:chgData name="Selorm Hodo" userId="a2af6173c5d77e69" providerId="LiveId" clId="{5D1E61AF-D4E9-4A2C-B67D-DF4C82C7B8C8}" dt="2022-12-01T00:59:01.272" v="4549" actId="26606"/>
          <ac:spMkLst>
            <pc:docMk/>
            <pc:sldMk cId="3013206683" sldId="278"/>
            <ac:spMk id="12" creationId="{596EE156-ABF1-4329-A6BA-03B4254E0877}"/>
          </ac:spMkLst>
        </pc:spChg>
        <pc:spChg chg="add del">
          <ac:chgData name="Selorm Hodo" userId="a2af6173c5d77e69" providerId="LiveId" clId="{5D1E61AF-D4E9-4A2C-B67D-DF4C82C7B8C8}" dt="2022-12-01T00:59:01.272" v="4549" actId="26606"/>
          <ac:spMkLst>
            <pc:docMk/>
            <pc:sldMk cId="3013206683" sldId="278"/>
            <ac:spMk id="14" creationId="{19B9933F-AAB3-444A-8BB5-9CA194A8BC63}"/>
          </ac:spMkLst>
        </pc:spChg>
        <pc:spChg chg="add del">
          <ac:chgData name="Selorm Hodo" userId="a2af6173c5d77e69" providerId="LiveId" clId="{5D1E61AF-D4E9-4A2C-B67D-DF4C82C7B8C8}" dt="2022-12-01T00:59:01.272" v="4549" actId="26606"/>
          <ac:spMkLst>
            <pc:docMk/>
            <pc:sldMk cId="3013206683" sldId="278"/>
            <ac:spMk id="16" creationId="{7D20183A-0B1D-4A1F-89B1-ADBEDBC6E54E}"/>
          </ac:spMkLst>
        </pc:spChg>
        <pc:spChg chg="add del">
          <ac:chgData name="Selorm Hodo" userId="a2af6173c5d77e69" providerId="LiveId" clId="{5D1E61AF-D4E9-4A2C-B67D-DF4C82C7B8C8}" dt="2022-12-01T00:59:01.272" v="4549" actId="26606"/>
          <ac:spMkLst>
            <pc:docMk/>
            <pc:sldMk cId="3013206683" sldId="278"/>
            <ac:spMk id="18" creationId="{131031D3-26CD-4214-A9A4-5857EFA15A0C}"/>
          </ac:spMkLst>
        </pc:spChg>
        <pc:spChg chg="add">
          <ac:chgData name="Selorm Hodo" userId="a2af6173c5d77e69" providerId="LiveId" clId="{5D1E61AF-D4E9-4A2C-B67D-DF4C82C7B8C8}" dt="2022-12-01T00:59:01.272" v="4549" actId="26606"/>
          <ac:spMkLst>
            <pc:docMk/>
            <pc:sldMk cId="3013206683" sldId="278"/>
            <ac:spMk id="23" creationId="{FF9B822F-893E-44C8-963C-64F50ACECBB2}"/>
          </ac:spMkLst>
        </pc:spChg>
        <pc:spChg chg="add">
          <ac:chgData name="Selorm Hodo" userId="a2af6173c5d77e69" providerId="LiveId" clId="{5D1E61AF-D4E9-4A2C-B67D-DF4C82C7B8C8}" dt="2022-12-01T00:59:01.272" v="4549" actId="26606"/>
          <ac:spMkLst>
            <pc:docMk/>
            <pc:sldMk cId="3013206683" sldId="278"/>
            <ac:spMk id="25" creationId="{EBF87945-A001-489F-9D9B-7D9435F0B9CA}"/>
          </ac:spMkLst>
        </pc:spChg>
        <pc:picChg chg="add mod">
          <ac:chgData name="Selorm Hodo" userId="a2af6173c5d77e69" providerId="LiveId" clId="{5D1E61AF-D4E9-4A2C-B67D-DF4C82C7B8C8}" dt="2022-12-01T00:59:01.272" v="4549" actId="26606"/>
          <ac:picMkLst>
            <pc:docMk/>
            <pc:sldMk cId="3013206683" sldId="278"/>
            <ac:picMk id="5" creationId="{8888936E-D508-9D64-0168-32A9037080E0}"/>
          </ac:picMkLst>
        </pc:picChg>
      </pc:sldChg>
      <pc:sldChg chg="addSp delSp modSp new del mod setBg">
        <pc:chgData name="Selorm Hodo" userId="a2af6173c5d77e69" providerId="LiveId" clId="{5D1E61AF-D4E9-4A2C-B67D-DF4C82C7B8C8}" dt="2022-12-02T01:35:11.729" v="6688" actId="47"/>
        <pc:sldMkLst>
          <pc:docMk/>
          <pc:sldMk cId="811348652" sldId="279"/>
        </pc:sldMkLst>
        <pc:spChg chg="mod">
          <ac:chgData name="Selorm Hodo" userId="a2af6173c5d77e69" providerId="LiveId" clId="{5D1E61AF-D4E9-4A2C-B67D-DF4C82C7B8C8}" dt="2022-12-01T14:03:55.595" v="4710" actId="26606"/>
          <ac:spMkLst>
            <pc:docMk/>
            <pc:sldMk cId="811348652" sldId="279"/>
            <ac:spMk id="2" creationId="{D32101D5-DDA6-AE69-4C21-31B64D864F53}"/>
          </ac:spMkLst>
        </pc:spChg>
        <pc:spChg chg="mod ord">
          <ac:chgData name="Selorm Hodo" userId="a2af6173c5d77e69" providerId="LiveId" clId="{5D1E61AF-D4E9-4A2C-B67D-DF4C82C7B8C8}" dt="2022-12-01T14:03:55.595" v="4710" actId="26606"/>
          <ac:spMkLst>
            <pc:docMk/>
            <pc:sldMk cId="811348652" sldId="279"/>
            <ac:spMk id="3" creationId="{43499D7F-1AEE-444F-F263-51F6ECFF93A3}"/>
          </ac:spMkLst>
        </pc:spChg>
        <pc:spChg chg="add del">
          <ac:chgData name="Selorm Hodo" userId="a2af6173c5d77e69" providerId="LiveId" clId="{5D1E61AF-D4E9-4A2C-B67D-DF4C82C7B8C8}" dt="2022-12-01T01:21:04.892" v="4654" actId="26606"/>
          <ac:spMkLst>
            <pc:docMk/>
            <pc:sldMk cId="811348652" sldId="279"/>
            <ac:spMk id="10" creationId="{FF9B822F-893E-44C8-963C-64F50ACECBB2}"/>
          </ac:spMkLst>
        </pc:spChg>
        <pc:spChg chg="add del">
          <ac:chgData name="Selorm Hodo" userId="a2af6173c5d77e69" providerId="LiveId" clId="{5D1E61AF-D4E9-4A2C-B67D-DF4C82C7B8C8}" dt="2022-12-01T01:21:04.892" v="4654" actId="26606"/>
          <ac:spMkLst>
            <pc:docMk/>
            <pc:sldMk cId="811348652" sldId="279"/>
            <ac:spMk id="12" creationId="{EBF87945-A001-489F-9D9B-7D9435F0B9CA}"/>
          </ac:spMkLst>
        </pc:spChg>
        <pc:spChg chg="add del">
          <ac:chgData name="Selorm Hodo" userId="a2af6173c5d77e69" providerId="LiveId" clId="{5D1E61AF-D4E9-4A2C-B67D-DF4C82C7B8C8}" dt="2022-12-01T01:21:49.613" v="4661" actId="26606"/>
          <ac:spMkLst>
            <pc:docMk/>
            <pc:sldMk cId="811348652" sldId="279"/>
            <ac:spMk id="17" creationId="{B5FA7C47-B7C1-4D2E-AB49-ED23BA34BA83}"/>
          </ac:spMkLst>
        </pc:spChg>
        <pc:spChg chg="add del">
          <ac:chgData name="Selorm Hodo" userId="a2af6173c5d77e69" providerId="LiveId" clId="{5D1E61AF-D4E9-4A2C-B67D-DF4C82C7B8C8}" dt="2022-12-01T01:21:49.613" v="4661" actId="26606"/>
          <ac:spMkLst>
            <pc:docMk/>
            <pc:sldMk cId="811348652" sldId="279"/>
            <ac:spMk id="19" creationId="{596EE156-ABF1-4329-A6BA-03B4254E0877}"/>
          </ac:spMkLst>
        </pc:spChg>
        <pc:spChg chg="add del">
          <ac:chgData name="Selorm Hodo" userId="a2af6173c5d77e69" providerId="LiveId" clId="{5D1E61AF-D4E9-4A2C-B67D-DF4C82C7B8C8}" dt="2022-12-01T01:21:49.613" v="4661" actId="26606"/>
          <ac:spMkLst>
            <pc:docMk/>
            <pc:sldMk cId="811348652" sldId="279"/>
            <ac:spMk id="21" creationId="{19B9933F-AAB3-444A-8BB5-9CA194A8BC63}"/>
          </ac:spMkLst>
        </pc:spChg>
        <pc:spChg chg="add del">
          <ac:chgData name="Selorm Hodo" userId="a2af6173c5d77e69" providerId="LiveId" clId="{5D1E61AF-D4E9-4A2C-B67D-DF4C82C7B8C8}" dt="2022-12-01T01:21:49.613" v="4661" actId="26606"/>
          <ac:spMkLst>
            <pc:docMk/>
            <pc:sldMk cId="811348652" sldId="279"/>
            <ac:spMk id="23" creationId="{7D20183A-0B1D-4A1F-89B1-ADBEDBC6E54E}"/>
          </ac:spMkLst>
        </pc:spChg>
        <pc:spChg chg="add del">
          <ac:chgData name="Selorm Hodo" userId="a2af6173c5d77e69" providerId="LiveId" clId="{5D1E61AF-D4E9-4A2C-B67D-DF4C82C7B8C8}" dt="2022-12-01T01:21:49.613" v="4661" actId="26606"/>
          <ac:spMkLst>
            <pc:docMk/>
            <pc:sldMk cId="811348652" sldId="279"/>
            <ac:spMk id="25" creationId="{131031D3-26CD-4214-A9A4-5857EFA15A0C}"/>
          </ac:spMkLst>
        </pc:spChg>
        <pc:spChg chg="add del">
          <ac:chgData name="Selorm Hodo" userId="a2af6173c5d77e69" providerId="LiveId" clId="{5D1E61AF-D4E9-4A2C-B67D-DF4C82C7B8C8}" dt="2022-12-01T01:21:40.635" v="4656" actId="26606"/>
          <ac:spMkLst>
            <pc:docMk/>
            <pc:sldMk cId="811348652" sldId="279"/>
            <ac:spMk id="30" creationId="{84ECDE7A-6944-466D-8FFE-149A29BA6BAE}"/>
          </ac:spMkLst>
        </pc:spChg>
        <pc:spChg chg="add del">
          <ac:chgData name="Selorm Hodo" userId="a2af6173c5d77e69" providerId="LiveId" clId="{5D1E61AF-D4E9-4A2C-B67D-DF4C82C7B8C8}" dt="2022-12-01T01:21:40.635" v="4656" actId="26606"/>
          <ac:spMkLst>
            <pc:docMk/>
            <pc:sldMk cId="811348652" sldId="279"/>
            <ac:spMk id="32" creationId="{B3420082-9415-44EC-802E-C77D71D59C57}"/>
          </ac:spMkLst>
        </pc:spChg>
        <pc:spChg chg="add del">
          <ac:chgData name="Selorm Hodo" userId="a2af6173c5d77e69" providerId="LiveId" clId="{5D1E61AF-D4E9-4A2C-B67D-DF4C82C7B8C8}" dt="2022-12-01T01:21:40.635" v="4656" actId="26606"/>
          <ac:spMkLst>
            <pc:docMk/>
            <pc:sldMk cId="811348652" sldId="279"/>
            <ac:spMk id="34" creationId="{55A52C45-1FCB-4636-A80F-2849B8226C01}"/>
          </ac:spMkLst>
        </pc:spChg>
        <pc:spChg chg="add del">
          <ac:chgData name="Selorm Hodo" userId="a2af6173c5d77e69" providerId="LiveId" clId="{5D1E61AF-D4E9-4A2C-B67D-DF4C82C7B8C8}" dt="2022-12-01T01:21:40.635" v="4656" actId="26606"/>
          <ac:spMkLst>
            <pc:docMk/>
            <pc:sldMk cId="811348652" sldId="279"/>
            <ac:spMk id="36" creationId="{768EB4DD-3704-43AD-92B3-C4E0C6EA92CB}"/>
          </ac:spMkLst>
        </pc:spChg>
        <pc:spChg chg="add del">
          <ac:chgData name="Selorm Hodo" userId="a2af6173c5d77e69" providerId="LiveId" clId="{5D1E61AF-D4E9-4A2C-B67D-DF4C82C7B8C8}" dt="2022-12-01T01:21:45.461" v="4658" actId="26606"/>
          <ac:spMkLst>
            <pc:docMk/>
            <pc:sldMk cId="811348652" sldId="279"/>
            <ac:spMk id="38" creationId="{2B97F24A-32CE-4C1C-A50D-3016B394DCFB}"/>
          </ac:spMkLst>
        </pc:spChg>
        <pc:spChg chg="add del">
          <ac:chgData name="Selorm Hodo" userId="a2af6173c5d77e69" providerId="LiveId" clId="{5D1E61AF-D4E9-4A2C-B67D-DF4C82C7B8C8}" dt="2022-12-01T01:21:45.461" v="4658" actId="26606"/>
          <ac:spMkLst>
            <pc:docMk/>
            <pc:sldMk cId="811348652" sldId="279"/>
            <ac:spMk id="39" creationId="{CD8B4F24-440B-49E9-B85D-733523DC064B}"/>
          </ac:spMkLst>
        </pc:spChg>
        <pc:spChg chg="add del">
          <ac:chgData name="Selorm Hodo" userId="a2af6173c5d77e69" providerId="LiveId" clId="{5D1E61AF-D4E9-4A2C-B67D-DF4C82C7B8C8}" dt="2022-12-01T01:21:49.613" v="4660" actId="26606"/>
          <ac:spMkLst>
            <pc:docMk/>
            <pc:sldMk cId="811348652" sldId="279"/>
            <ac:spMk id="41" creationId="{CEB41C5C-0F34-4DDA-9D7C-5E717F35F60C}"/>
          </ac:spMkLst>
        </pc:spChg>
        <pc:spChg chg="add del">
          <ac:chgData name="Selorm Hodo" userId="a2af6173c5d77e69" providerId="LiveId" clId="{5D1E61AF-D4E9-4A2C-B67D-DF4C82C7B8C8}" dt="2022-12-01T14:03:55.595" v="4710" actId="26606"/>
          <ac:spMkLst>
            <pc:docMk/>
            <pc:sldMk cId="811348652" sldId="279"/>
            <ac:spMk id="44" creationId="{CC207D10-D28A-4E84-940A-15770F8C86EC}"/>
          </ac:spMkLst>
        </pc:spChg>
        <pc:spChg chg="add del">
          <ac:chgData name="Selorm Hodo" userId="a2af6173c5d77e69" providerId="LiveId" clId="{5D1E61AF-D4E9-4A2C-B67D-DF4C82C7B8C8}" dt="2022-12-01T14:03:55.595" v="4710" actId="26606"/>
          <ac:spMkLst>
            <pc:docMk/>
            <pc:sldMk cId="811348652" sldId="279"/>
            <ac:spMk id="45" creationId="{EBF87945-A001-489F-9D9B-7D9435F0B9CA}"/>
          </ac:spMkLst>
        </pc:spChg>
        <pc:spChg chg="add del">
          <ac:chgData name="Selorm Hodo" userId="a2af6173c5d77e69" providerId="LiveId" clId="{5D1E61AF-D4E9-4A2C-B67D-DF4C82C7B8C8}" dt="2022-12-01T14:03:50.491" v="4705" actId="26606"/>
          <ac:spMkLst>
            <pc:docMk/>
            <pc:sldMk cId="811348652" sldId="279"/>
            <ac:spMk id="50" creationId="{B775CD93-9DF2-48CB-9F57-1BCA9A46C7FA}"/>
          </ac:spMkLst>
        </pc:spChg>
        <pc:spChg chg="add del">
          <ac:chgData name="Selorm Hodo" userId="a2af6173c5d77e69" providerId="LiveId" clId="{5D1E61AF-D4E9-4A2C-B67D-DF4C82C7B8C8}" dt="2022-12-01T14:03:50.491" v="4705" actId="26606"/>
          <ac:spMkLst>
            <pc:docMk/>
            <pc:sldMk cId="811348652" sldId="279"/>
            <ac:spMk id="52" creationId="{E186B68C-84BC-4A6E-99D1-EE87483C1349}"/>
          </ac:spMkLst>
        </pc:spChg>
        <pc:spChg chg="add del">
          <ac:chgData name="Selorm Hodo" userId="a2af6173c5d77e69" providerId="LiveId" clId="{5D1E61AF-D4E9-4A2C-B67D-DF4C82C7B8C8}" dt="2022-12-01T14:03:50.491" v="4705" actId="26606"/>
          <ac:spMkLst>
            <pc:docMk/>
            <pc:sldMk cId="811348652" sldId="279"/>
            <ac:spMk id="54" creationId="{6166C6D1-23AC-49C4-BA07-238E4E9F8CEB}"/>
          </ac:spMkLst>
        </pc:spChg>
        <pc:spChg chg="add del">
          <ac:chgData name="Selorm Hodo" userId="a2af6173c5d77e69" providerId="LiveId" clId="{5D1E61AF-D4E9-4A2C-B67D-DF4C82C7B8C8}" dt="2022-12-01T14:03:50.491" v="4705" actId="26606"/>
          <ac:spMkLst>
            <pc:docMk/>
            <pc:sldMk cId="811348652" sldId="279"/>
            <ac:spMk id="56" creationId="{33A87B69-D1B1-4DA7-B224-F220FC5235E6}"/>
          </ac:spMkLst>
        </pc:spChg>
        <pc:spChg chg="add del">
          <ac:chgData name="Selorm Hodo" userId="a2af6173c5d77e69" providerId="LiveId" clId="{5D1E61AF-D4E9-4A2C-B67D-DF4C82C7B8C8}" dt="2022-12-01T14:03:50.491" v="4705" actId="26606"/>
          <ac:spMkLst>
            <pc:docMk/>
            <pc:sldMk cId="811348652" sldId="279"/>
            <ac:spMk id="58" creationId="{1C091803-41C2-48E0-9228-5148460C7479}"/>
          </ac:spMkLst>
        </pc:spChg>
        <pc:spChg chg="add del">
          <ac:chgData name="Selorm Hodo" userId="a2af6173c5d77e69" providerId="LiveId" clId="{5D1E61AF-D4E9-4A2C-B67D-DF4C82C7B8C8}" dt="2022-12-01T14:03:53.915" v="4707" actId="26606"/>
          <ac:spMkLst>
            <pc:docMk/>
            <pc:sldMk cId="811348652" sldId="279"/>
            <ac:spMk id="60" creationId="{4038CB10-1F5C-4D54-9DF7-12586DE5B007}"/>
          </ac:spMkLst>
        </pc:spChg>
        <pc:spChg chg="add del">
          <ac:chgData name="Selorm Hodo" userId="a2af6173c5d77e69" providerId="LiveId" clId="{5D1E61AF-D4E9-4A2C-B67D-DF4C82C7B8C8}" dt="2022-12-01T14:03:53.915" v="4707" actId="26606"/>
          <ac:spMkLst>
            <pc:docMk/>
            <pc:sldMk cId="811348652" sldId="279"/>
            <ac:spMk id="61" creationId="{36D30126-6314-4A93-B27E-5C66CF781924}"/>
          </ac:spMkLst>
        </pc:spChg>
        <pc:spChg chg="add del">
          <ac:chgData name="Selorm Hodo" userId="a2af6173c5d77e69" providerId="LiveId" clId="{5D1E61AF-D4E9-4A2C-B67D-DF4C82C7B8C8}" dt="2022-12-01T14:03:53.915" v="4707" actId="26606"/>
          <ac:spMkLst>
            <pc:docMk/>
            <pc:sldMk cId="811348652" sldId="279"/>
            <ac:spMk id="62" creationId="{73ED6512-6858-4552-B699-9A97FE9A4EA2}"/>
          </ac:spMkLst>
        </pc:spChg>
        <pc:spChg chg="add del">
          <ac:chgData name="Selorm Hodo" userId="a2af6173c5d77e69" providerId="LiveId" clId="{5D1E61AF-D4E9-4A2C-B67D-DF4C82C7B8C8}" dt="2022-12-01T14:03:55.559" v="4709" actId="26606"/>
          <ac:spMkLst>
            <pc:docMk/>
            <pc:sldMk cId="811348652" sldId="279"/>
            <ac:spMk id="64" creationId="{FF9B822F-893E-44C8-963C-64F50ACECBB2}"/>
          </ac:spMkLst>
        </pc:spChg>
        <pc:spChg chg="add del">
          <ac:chgData name="Selorm Hodo" userId="a2af6173c5d77e69" providerId="LiveId" clId="{5D1E61AF-D4E9-4A2C-B67D-DF4C82C7B8C8}" dt="2022-12-01T14:03:55.559" v="4709" actId="26606"/>
          <ac:spMkLst>
            <pc:docMk/>
            <pc:sldMk cId="811348652" sldId="279"/>
            <ac:spMk id="65" creationId="{EBF87945-A001-489F-9D9B-7D9435F0B9CA}"/>
          </ac:spMkLst>
        </pc:spChg>
        <pc:spChg chg="add">
          <ac:chgData name="Selorm Hodo" userId="a2af6173c5d77e69" providerId="LiveId" clId="{5D1E61AF-D4E9-4A2C-B67D-DF4C82C7B8C8}" dt="2022-12-01T14:03:55.595" v="4710" actId="26606"/>
          <ac:spMkLst>
            <pc:docMk/>
            <pc:sldMk cId="811348652" sldId="279"/>
            <ac:spMk id="67" creationId="{4038CB10-1F5C-4D54-9DF7-12586DE5B007}"/>
          </ac:spMkLst>
        </pc:spChg>
        <pc:spChg chg="add">
          <ac:chgData name="Selorm Hodo" userId="a2af6173c5d77e69" providerId="LiveId" clId="{5D1E61AF-D4E9-4A2C-B67D-DF4C82C7B8C8}" dt="2022-12-01T14:03:55.595" v="4710" actId="26606"/>
          <ac:spMkLst>
            <pc:docMk/>
            <pc:sldMk cId="811348652" sldId="279"/>
            <ac:spMk id="68" creationId="{73ED6512-6858-4552-B699-9A97FE9A4EA2}"/>
          </ac:spMkLst>
        </pc:spChg>
        <pc:picChg chg="add mod ord">
          <ac:chgData name="Selorm Hodo" userId="a2af6173c5d77e69" providerId="LiveId" clId="{5D1E61AF-D4E9-4A2C-B67D-DF4C82C7B8C8}" dt="2022-12-01T14:03:55.595" v="4710" actId="26606"/>
          <ac:picMkLst>
            <pc:docMk/>
            <pc:sldMk cId="811348652" sldId="279"/>
            <ac:picMk id="5" creationId="{F686BB1E-1407-8ABE-A2A5-A9622053875B}"/>
          </ac:picMkLst>
        </pc:picChg>
        <pc:cxnChg chg="add del">
          <ac:chgData name="Selorm Hodo" userId="a2af6173c5d77e69" providerId="LiveId" clId="{5D1E61AF-D4E9-4A2C-B67D-DF4C82C7B8C8}" dt="2022-12-01T01:21:49.613" v="4660" actId="26606"/>
          <ac:cxnSpMkLst>
            <pc:docMk/>
            <pc:sldMk cId="811348652" sldId="279"/>
            <ac:cxnSpMk id="42" creationId="{57E1E5E6-F385-4E9C-B201-BA5BDE5CAD52}"/>
          </ac:cxnSpMkLst>
        </pc:cxnChg>
      </pc:sldChg>
      <pc:sldChg chg="addSp delSp modSp new mod">
        <pc:chgData name="Selorm Hodo" userId="a2af6173c5d77e69" providerId="LiveId" clId="{5D1E61AF-D4E9-4A2C-B67D-DF4C82C7B8C8}" dt="2022-12-01T14:04:25.055" v="4714" actId="113"/>
        <pc:sldMkLst>
          <pc:docMk/>
          <pc:sldMk cId="2524657553" sldId="280"/>
        </pc:sldMkLst>
        <pc:spChg chg="mod">
          <ac:chgData name="Selorm Hodo" userId="a2af6173c5d77e69" providerId="LiveId" clId="{5D1E61AF-D4E9-4A2C-B67D-DF4C82C7B8C8}" dt="2022-12-01T14:04:25.055" v="4714" actId="113"/>
          <ac:spMkLst>
            <pc:docMk/>
            <pc:sldMk cId="2524657553" sldId="280"/>
            <ac:spMk id="2" creationId="{C33D12E3-9372-23BA-03D1-9F1B613FEF6A}"/>
          </ac:spMkLst>
        </pc:spChg>
        <pc:spChg chg="del">
          <ac:chgData name="Selorm Hodo" userId="a2af6173c5d77e69" providerId="LiveId" clId="{5D1E61AF-D4E9-4A2C-B67D-DF4C82C7B8C8}" dt="2022-12-01T01:24:22.578" v="4665" actId="22"/>
          <ac:spMkLst>
            <pc:docMk/>
            <pc:sldMk cId="2524657553" sldId="280"/>
            <ac:spMk id="3" creationId="{56AD4843-AE95-6D3E-AFD0-1EC525136C42}"/>
          </ac:spMkLst>
        </pc:spChg>
        <pc:picChg chg="add mod ord">
          <ac:chgData name="Selorm Hodo" userId="a2af6173c5d77e69" providerId="LiveId" clId="{5D1E61AF-D4E9-4A2C-B67D-DF4C82C7B8C8}" dt="2022-12-01T01:25:53.313" v="4692" actId="14100"/>
          <ac:picMkLst>
            <pc:docMk/>
            <pc:sldMk cId="2524657553" sldId="280"/>
            <ac:picMk id="5" creationId="{1E79D03C-D4D6-DA22-98C4-CEF6729F9BF1}"/>
          </ac:picMkLst>
        </pc:picChg>
      </pc:sldChg>
      <pc:sldChg chg="modSp new del mod">
        <pc:chgData name="Selorm Hodo" userId="a2af6173c5d77e69" providerId="LiveId" clId="{5D1E61AF-D4E9-4A2C-B67D-DF4C82C7B8C8}" dt="2022-12-01T23:40:52.741" v="4782" actId="47"/>
        <pc:sldMkLst>
          <pc:docMk/>
          <pc:sldMk cId="1365659447" sldId="281"/>
        </pc:sldMkLst>
        <pc:spChg chg="mod">
          <ac:chgData name="Selorm Hodo" userId="a2af6173c5d77e69" providerId="LiveId" clId="{5D1E61AF-D4E9-4A2C-B67D-DF4C82C7B8C8}" dt="2022-12-01T23:40:14.945" v="4763" actId="1076"/>
          <ac:spMkLst>
            <pc:docMk/>
            <pc:sldMk cId="1365659447" sldId="281"/>
            <ac:spMk id="2" creationId="{A63A3DDC-A4A9-6423-75A0-3A93087F1FD3}"/>
          </ac:spMkLst>
        </pc:spChg>
        <pc:spChg chg="mod">
          <ac:chgData name="Selorm Hodo" userId="a2af6173c5d77e69" providerId="LiveId" clId="{5D1E61AF-D4E9-4A2C-B67D-DF4C82C7B8C8}" dt="2022-12-01T23:37:16.285" v="4734"/>
          <ac:spMkLst>
            <pc:docMk/>
            <pc:sldMk cId="1365659447" sldId="281"/>
            <ac:spMk id="3" creationId="{BEFEBAF3-881A-8FBC-A1A6-D9CABAE80BFE}"/>
          </ac:spMkLst>
        </pc:spChg>
      </pc:sldChg>
      <pc:sldChg chg="addSp delSp modSp new mod setBg">
        <pc:chgData name="Selorm Hodo" userId="a2af6173c5d77e69" providerId="LiveId" clId="{5D1E61AF-D4E9-4A2C-B67D-DF4C82C7B8C8}" dt="2022-12-07T09:15:17.815" v="8562" actId="20577"/>
        <pc:sldMkLst>
          <pc:docMk/>
          <pc:sldMk cId="3556855457" sldId="282"/>
        </pc:sldMkLst>
        <pc:spChg chg="mod">
          <ac:chgData name="Selorm Hodo" userId="a2af6173c5d77e69" providerId="LiveId" clId="{5D1E61AF-D4E9-4A2C-B67D-DF4C82C7B8C8}" dt="2022-12-05T21:59:31.071" v="7647" actId="26606"/>
          <ac:spMkLst>
            <pc:docMk/>
            <pc:sldMk cId="3556855457" sldId="282"/>
            <ac:spMk id="2" creationId="{8633639D-1785-28FA-6AD4-EE288AEA2E19}"/>
          </ac:spMkLst>
        </pc:spChg>
        <pc:spChg chg="add del mod">
          <ac:chgData name="Selorm Hodo" userId="a2af6173c5d77e69" providerId="LiveId" clId="{5D1E61AF-D4E9-4A2C-B67D-DF4C82C7B8C8}" dt="2022-12-05T21:59:31.071" v="7647" actId="26606"/>
          <ac:spMkLst>
            <pc:docMk/>
            <pc:sldMk cId="3556855457" sldId="282"/>
            <ac:spMk id="3" creationId="{0E35164F-9C6A-9F83-0E38-4FFB98A905F9}"/>
          </ac:spMkLst>
        </pc:spChg>
        <pc:spChg chg="add del">
          <ac:chgData name="Selorm Hodo" userId="a2af6173c5d77e69" providerId="LiveId" clId="{5D1E61AF-D4E9-4A2C-B67D-DF4C82C7B8C8}" dt="2022-12-05T21:59:01.958" v="7640" actId="26606"/>
          <ac:spMkLst>
            <pc:docMk/>
            <pc:sldMk cId="3556855457" sldId="282"/>
            <ac:spMk id="8" creationId="{A2679492-7988-4050-9056-542444452411}"/>
          </ac:spMkLst>
        </pc:spChg>
        <pc:spChg chg="add del">
          <ac:chgData name="Selorm Hodo" userId="a2af6173c5d77e69" providerId="LiveId" clId="{5D1E61AF-D4E9-4A2C-B67D-DF4C82C7B8C8}" dt="2022-12-05T21:59:31.027" v="7646" actId="26606"/>
          <ac:spMkLst>
            <pc:docMk/>
            <pc:sldMk cId="3556855457" sldId="282"/>
            <ac:spMk id="9" creationId="{BACC6370-2D7E-4714-9D71-7542949D7D5D}"/>
          </ac:spMkLst>
        </pc:spChg>
        <pc:spChg chg="add del">
          <ac:chgData name="Selorm Hodo" userId="a2af6173c5d77e69" providerId="LiveId" clId="{5D1E61AF-D4E9-4A2C-B67D-DF4C82C7B8C8}" dt="2022-12-05T21:59:01.958" v="7640" actId="26606"/>
          <ac:spMkLst>
            <pc:docMk/>
            <pc:sldMk cId="3556855457" sldId="282"/>
            <ac:spMk id="10" creationId="{B091B163-7D61-4891-ABCF-5C13D9C418D0}"/>
          </ac:spMkLst>
        </pc:spChg>
        <pc:spChg chg="add del">
          <ac:chgData name="Selorm Hodo" userId="a2af6173c5d77e69" providerId="LiveId" clId="{5D1E61AF-D4E9-4A2C-B67D-DF4C82C7B8C8}" dt="2022-12-05T21:59:31.027" v="7646" actId="26606"/>
          <ac:spMkLst>
            <pc:docMk/>
            <pc:sldMk cId="3556855457" sldId="282"/>
            <ac:spMk id="11" creationId="{256B2C21-A230-48C0-8DF1-C46611373C44}"/>
          </ac:spMkLst>
        </pc:spChg>
        <pc:spChg chg="add del">
          <ac:chgData name="Selorm Hodo" userId="a2af6173c5d77e69" providerId="LiveId" clId="{5D1E61AF-D4E9-4A2C-B67D-DF4C82C7B8C8}" dt="2022-12-05T21:59:31.027" v="7646" actId="26606"/>
          <ac:spMkLst>
            <pc:docMk/>
            <pc:sldMk cId="3556855457" sldId="282"/>
            <ac:spMk id="13" creationId="{3847E18C-932D-4C95-AABA-FEC7C9499AD7}"/>
          </ac:spMkLst>
        </pc:spChg>
        <pc:spChg chg="add del">
          <ac:chgData name="Selorm Hodo" userId="a2af6173c5d77e69" providerId="LiveId" clId="{5D1E61AF-D4E9-4A2C-B67D-DF4C82C7B8C8}" dt="2022-12-05T21:59:31.027" v="7646" actId="26606"/>
          <ac:spMkLst>
            <pc:docMk/>
            <pc:sldMk cId="3556855457" sldId="282"/>
            <ac:spMk id="14" creationId="{43F8A58B-5155-44CE-A5FF-7647B47D0A7A}"/>
          </ac:spMkLst>
        </pc:spChg>
        <pc:spChg chg="add del">
          <ac:chgData name="Selorm Hodo" userId="a2af6173c5d77e69" providerId="LiveId" clId="{5D1E61AF-D4E9-4A2C-B67D-DF4C82C7B8C8}" dt="2022-12-05T21:59:31.027" v="7646" actId="26606"/>
          <ac:spMkLst>
            <pc:docMk/>
            <pc:sldMk cId="3556855457" sldId="282"/>
            <ac:spMk id="15" creationId="{3150CB11-0C61-439E-910F-5787759E72A0}"/>
          </ac:spMkLst>
        </pc:spChg>
        <pc:spChg chg="add del">
          <ac:chgData name="Selorm Hodo" userId="a2af6173c5d77e69" providerId="LiveId" clId="{5D1E61AF-D4E9-4A2C-B67D-DF4C82C7B8C8}" dt="2022-12-05T21:59:31.027" v="7646" actId="26606"/>
          <ac:spMkLst>
            <pc:docMk/>
            <pc:sldMk cId="3556855457" sldId="282"/>
            <ac:spMk id="19" creationId="{443F2ACA-E6D6-4028-82DD-F03C262D5DE6}"/>
          </ac:spMkLst>
        </pc:spChg>
        <pc:spChg chg="add">
          <ac:chgData name="Selorm Hodo" userId="a2af6173c5d77e69" providerId="LiveId" clId="{5D1E61AF-D4E9-4A2C-B67D-DF4C82C7B8C8}" dt="2022-12-05T21:59:31.071" v="7647" actId="26606"/>
          <ac:spMkLst>
            <pc:docMk/>
            <pc:sldMk cId="3556855457" sldId="282"/>
            <ac:spMk id="21" creationId="{A2679492-7988-4050-9056-542444452411}"/>
          </ac:spMkLst>
        </pc:spChg>
        <pc:spChg chg="add">
          <ac:chgData name="Selorm Hodo" userId="a2af6173c5d77e69" providerId="LiveId" clId="{5D1E61AF-D4E9-4A2C-B67D-DF4C82C7B8C8}" dt="2022-12-05T21:59:31.071" v="7647" actId="26606"/>
          <ac:spMkLst>
            <pc:docMk/>
            <pc:sldMk cId="3556855457" sldId="282"/>
            <ac:spMk id="22" creationId="{B091B163-7D61-4891-ABCF-5C13D9C418D0}"/>
          </ac:spMkLst>
        </pc:spChg>
        <pc:spChg chg="add mod">
          <ac:chgData name="Selorm Hodo" userId="a2af6173c5d77e69" providerId="LiveId" clId="{5D1E61AF-D4E9-4A2C-B67D-DF4C82C7B8C8}" dt="2022-12-07T09:15:17.815" v="8562" actId="20577"/>
          <ac:spMkLst>
            <pc:docMk/>
            <pc:sldMk cId="3556855457" sldId="282"/>
            <ac:spMk id="27" creationId="{0E35164F-9C6A-9F83-0E38-4FFB98A905F9}"/>
          </ac:spMkLst>
        </pc:spChg>
        <pc:grpChg chg="add del">
          <ac:chgData name="Selorm Hodo" userId="a2af6173c5d77e69" providerId="LiveId" clId="{5D1E61AF-D4E9-4A2C-B67D-DF4C82C7B8C8}" dt="2022-12-05T21:59:01.958" v="7640" actId="26606"/>
          <ac:grpSpMkLst>
            <pc:docMk/>
            <pc:sldMk cId="3556855457" sldId="282"/>
            <ac:grpSpMk id="12" creationId="{0474DF76-993E-44DE-AFB0-C416182ACECF}"/>
          </ac:grpSpMkLst>
        </pc:grpChg>
        <pc:grpChg chg="add">
          <ac:chgData name="Selorm Hodo" userId="a2af6173c5d77e69" providerId="LiveId" clId="{5D1E61AF-D4E9-4A2C-B67D-DF4C82C7B8C8}" dt="2022-12-05T21:59:31.071" v="7647" actId="26606"/>
          <ac:grpSpMkLst>
            <pc:docMk/>
            <pc:sldMk cId="3556855457" sldId="282"/>
            <ac:grpSpMk id="23" creationId="{0474DF76-993E-44DE-AFB0-C416182ACECF}"/>
          </ac:grpSpMkLst>
        </pc:grpChg>
        <pc:graphicFrameChg chg="add del">
          <ac:chgData name="Selorm Hodo" userId="a2af6173c5d77e69" providerId="LiveId" clId="{5D1E61AF-D4E9-4A2C-B67D-DF4C82C7B8C8}" dt="2022-12-05T21:59:09.826" v="7642" actId="26606"/>
          <ac:graphicFrameMkLst>
            <pc:docMk/>
            <pc:sldMk cId="3556855457" sldId="282"/>
            <ac:graphicFrameMk id="5" creationId="{B415D93B-9B72-70B4-B04B-EACC3C846EED}"/>
          </ac:graphicFrameMkLst>
        </pc:graphicFrameChg>
        <pc:graphicFrameChg chg="add del">
          <ac:chgData name="Selorm Hodo" userId="a2af6173c5d77e69" providerId="LiveId" clId="{5D1E61AF-D4E9-4A2C-B67D-DF4C82C7B8C8}" dt="2022-12-05T21:59:16.843" v="7644" actId="26606"/>
          <ac:graphicFrameMkLst>
            <pc:docMk/>
            <pc:sldMk cId="3556855457" sldId="282"/>
            <ac:graphicFrameMk id="7" creationId="{5E6DCDD7-3B2B-8399-06EC-E99CF80C1E1E}"/>
          </ac:graphicFrameMkLst>
        </pc:graphicFrameChg>
        <pc:graphicFrameChg chg="add del">
          <ac:chgData name="Selorm Hodo" userId="a2af6173c5d77e69" providerId="LiveId" clId="{5D1E61AF-D4E9-4A2C-B67D-DF4C82C7B8C8}" dt="2022-12-05T21:59:31.027" v="7646" actId="26606"/>
          <ac:graphicFrameMkLst>
            <pc:docMk/>
            <pc:sldMk cId="3556855457" sldId="282"/>
            <ac:graphicFrameMk id="16" creationId="{148BF9B8-1424-FF3B-A4AC-FFC5DD092BBC}"/>
          </ac:graphicFrameMkLst>
        </pc:graphicFrameChg>
        <pc:cxnChg chg="add del">
          <ac:chgData name="Selorm Hodo" userId="a2af6173c5d77e69" providerId="LiveId" clId="{5D1E61AF-D4E9-4A2C-B67D-DF4C82C7B8C8}" dt="2022-12-05T21:59:01.958" v="7640" actId="26606"/>
          <ac:cxnSpMkLst>
            <pc:docMk/>
            <pc:sldMk cId="3556855457" sldId="282"/>
            <ac:cxnSpMk id="17" creationId="{C49DA8F6-BCC1-4447-B54C-57856834B94B}"/>
          </ac:cxnSpMkLst>
        </pc:cxnChg>
        <pc:cxnChg chg="add">
          <ac:chgData name="Selorm Hodo" userId="a2af6173c5d77e69" providerId="LiveId" clId="{5D1E61AF-D4E9-4A2C-B67D-DF4C82C7B8C8}" dt="2022-12-05T21:59:31.071" v="7647" actId="26606"/>
          <ac:cxnSpMkLst>
            <pc:docMk/>
            <pc:sldMk cId="3556855457" sldId="282"/>
            <ac:cxnSpMk id="28" creationId="{C49DA8F6-BCC1-4447-B54C-57856834B94B}"/>
          </ac:cxnSpMkLst>
        </pc:cxnChg>
      </pc:sldChg>
      <pc:sldChg chg="modSp new del mod">
        <pc:chgData name="Selorm Hodo" userId="a2af6173c5d77e69" providerId="LiveId" clId="{5D1E61AF-D4E9-4A2C-B67D-DF4C82C7B8C8}" dt="2022-12-05T21:04:55.883" v="7489" actId="47"/>
        <pc:sldMkLst>
          <pc:docMk/>
          <pc:sldMk cId="1922321281" sldId="283"/>
        </pc:sldMkLst>
        <pc:spChg chg="mod">
          <ac:chgData name="Selorm Hodo" userId="a2af6173c5d77e69" providerId="LiveId" clId="{5D1E61AF-D4E9-4A2C-B67D-DF4C82C7B8C8}" dt="2022-12-02T01:30:16.491" v="6667" actId="113"/>
          <ac:spMkLst>
            <pc:docMk/>
            <pc:sldMk cId="1922321281" sldId="283"/>
            <ac:spMk id="2" creationId="{B7004C94-FBFF-B9AA-328A-743DE0E0F83C}"/>
          </ac:spMkLst>
        </pc:spChg>
        <pc:spChg chg="mod">
          <ac:chgData name="Selorm Hodo" userId="a2af6173c5d77e69" providerId="LiveId" clId="{5D1E61AF-D4E9-4A2C-B67D-DF4C82C7B8C8}" dt="2022-12-02T01:04:22.944" v="6043" actId="20577"/>
          <ac:spMkLst>
            <pc:docMk/>
            <pc:sldMk cId="1922321281" sldId="283"/>
            <ac:spMk id="3" creationId="{60CAFDF2-D3E5-5847-8BA6-A3CB8E0F910B}"/>
          </ac:spMkLst>
        </pc:spChg>
      </pc:sldChg>
      <pc:sldChg chg="addSp delSp modSp new mod setBg">
        <pc:chgData name="Selorm Hodo" userId="a2af6173c5d77e69" providerId="LiveId" clId="{5D1E61AF-D4E9-4A2C-B67D-DF4C82C7B8C8}" dt="2022-12-02T00:29:37.624" v="5243" actId="26606"/>
        <pc:sldMkLst>
          <pc:docMk/>
          <pc:sldMk cId="1854821229" sldId="284"/>
        </pc:sldMkLst>
        <pc:spChg chg="mod ord">
          <ac:chgData name="Selorm Hodo" userId="a2af6173c5d77e69" providerId="LiveId" clId="{5D1E61AF-D4E9-4A2C-B67D-DF4C82C7B8C8}" dt="2022-12-02T00:29:37.624" v="5243" actId="26606"/>
          <ac:spMkLst>
            <pc:docMk/>
            <pc:sldMk cId="1854821229" sldId="284"/>
            <ac:spMk id="2" creationId="{EF6AA598-15C9-6CE7-7B60-4030FC410E05}"/>
          </ac:spMkLst>
        </pc:spChg>
        <pc:spChg chg="del">
          <ac:chgData name="Selorm Hodo" userId="a2af6173c5d77e69" providerId="LiveId" clId="{5D1E61AF-D4E9-4A2C-B67D-DF4C82C7B8C8}" dt="2022-12-02T00:28:25.942" v="5234" actId="22"/>
          <ac:spMkLst>
            <pc:docMk/>
            <pc:sldMk cId="1854821229" sldId="284"/>
            <ac:spMk id="3" creationId="{FFCAF53F-77B5-5221-A19A-F9A5B4DD3BA1}"/>
          </ac:spMkLst>
        </pc:spChg>
        <pc:spChg chg="add del">
          <ac:chgData name="Selorm Hodo" userId="a2af6173c5d77e69" providerId="LiveId" clId="{5D1E61AF-D4E9-4A2C-B67D-DF4C82C7B8C8}" dt="2022-12-02T00:29:09.094" v="5238" actId="26606"/>
          <ac:spMkLst>
            <pc:docMk/>
            <pc:sldMk cId="1854821229" sldId="284"/>
            <ac:spMk id="9" creationId="{B54C2DC6-75A8-B002-9D1C-F4A258E06F05}"/>
          </ac:spMkLst>
        </pc:spChg>
        <pc:spChg chg="add del">
          <ac:chgData name="Selorm Hodo" userId="a2af6173c5d77e69" providerId="LiveId" clId="{5D1E61AF-D4E9-4A2C-B67D-DF4C82C7B8C8}" dt="2022-12-02T00:29:02.980" v="5236" actId="26606"/>
          <ac:spMkLst>
            <pc:docMk/>
            <pc:sldMk cId="1854821229" sldId="284"/>
            <ac:spMk id="10" creationId="{87CC2527-562A-4F69-B487-4371E5B243E7}"/>
          </ac:spMkLst>
        </pc:spChg>
        <pc:spChg chg="add del">
          <ac:chgData name="Selorm Hodo" userId="a2af6173c5d77e69" providerId="LiveId" clId="{5D1E61AF-D4E9-4A2C-B67D-DF4C82C7B8C8}" dt="2022-12-02T00:29:09.094" v="5238" actId="26606"/>
          <ac:spMkLst>
            <pc:docMk/>
            <pc:sldMk cId="1854821229" sldId="284"/>
            <ac:spMk id="14" creationId="{EBF87945-A001-489F-9D9B-7D9435F0B9CA}"/>
          </ac:spMkLst>
        </pc:spChg>
        <pc:spChg chg="add del">
          <ac:chgData name="Selorm Hodo" userId="a2af6173c5d77e69" providerId="LiveId" clId="{5D1E61AF-D4E9-4A2C-B67D-DF4C82C7B8C8}" dt="2022-12-02T00:29:09.094" v="5238" actId="26606"/>
          <ac:spMkLst>
            <pc:docMk/>
            <pc:sldMk cId="1854821229" sldId="284"/>
            <ac:spMk id="15" creationId="{FF9B822F-893E-44C8-963C-64F50ACECBB2}"/>
          </ac:spMkLst>
        </pc:spChg>
        <pc:spChg chg="add del">
          <ac:chgData name="Selorm Hodo" userId="a2af6173c5d77e69" providerId="LiveId" clId="{5D1E61AF-D4E9-4A2C-B67D-DF4C82C7B8C8}" dt="2022-12-02T00:29:18.631" v="5240" actId="26606"/>
          <ac:spMkLst>
            <pc:docMk/>
            <pc:sldMk cId="1854821229" sldId="284"/>
            <ac:spMk id="17" creationId="{EBF87945-A001-489F-9D9B-7D9435F0B9CA}"/>
          </ac:spMkLst>
        </pc:spChg>
        <pc:spChg chg="add del">
          <ac:chgData name="Selorm Hodo" userId="a2af6173c5d77e69" providerId="LiveId" clId="{5D1E61AF-D4E9-4A2C-B67D-DF4C82C7B8C8}" dt="2022-12-02T00:29:18.631" v="5240" actId="26606"/>
          <ac:spMkLst>
            <pc:docMk/>
            <pc:sldMk cId="1854821229" sldId="284"/>
            <ac:spMk id="18" creationId="{EE131669-3AA5-31AD-A0E3-CE8A6287E74A}"/>
          </ac:spMkLst>
        </pc:spChg>
        <pc:spChg chg="add del">
          <ac:chgData name="Selorm Hodo" userId="a2af6173c5d77e69" providerId="LiveId" clId="{5D1E61AF-D4E9-4A2C-B67D-DF4C82C7B8C8}" dt="2022-12-02T00:29:37.621" v="5242" actId="26606"/>
          <ac:spMkLst>
            <pc:docMk/>
            <pc:sldMk cId="1854821229" sldId="284"/>
            <ac:spMk id="20" creationId="{FF9B822F-893E-44C8-963C-64F50ACECBB2}"/>
          </ac:spMkLst>
        </pc:spChg>
        <pc:spChg chg="add del">
          <ac:chgData name="Selorm Hodo" userId="a2af6173c5d77e69" providerId="LiveId" clId="{5D1E61AF-D4E9-4A2C-B67D-DF4C82C7B8C8}" dt="2022-12-02T00:29:37.621" v="5242" actId="26606"/>
          <ac:spMkLst>
            <pc:docMk/>
            <pc:sldMk cId="1854821229" sldId="284"/>
            <ac:spMk id="21" creationId="{EBF87945-A001-489F-9D9B-7D9435F0B9CA}"/>
          </ac:spMkLst>
        </pc:spChg>
        <pc:spChg chg="add del">
          <ac:chgData name="Selorm Hodo" userId="a2af6173c5d77e69" providerId="LiveId" clId="{5D1E61AF-D4E9-4A2C-B67D-DF4C82C7B8C8}" dt="2022-12-02T00:29:37.621" v="5242" actId="26606"/>
          <ac:spMkLst>
            <pc:docMk/>
            <pc:sldMk cId="1854821229" sldId="284"/>
            <ac:spMk id="22" creationId="{B54C2DC6-75A8-B002-9D1C-F4A258E06F05}"/>
          </ac:spMkLst>
        </pc:spChg>
        <pc:spChg chg="add">
          <ac:chgData name="Selorm Hodo" userId="a2af6173c5d77e69" providerId="LiveId" clId="{5D1E61AF-D4E9-4A2C-B67D-DF4C82C7B8C8}" dt="2022-12-02T00:29:37.624" v="5243" actId="26606"/>
          <ac:spMkLst>
            <pc:docMk/>
            <pc:sldMk cId="1854821229" sldId="284"/>
            <ac:spMk id="24" creationId="{87CC2527-562A-4F69-B487-4371E5B243E7}"/>
          </ac:spMkLst>
        </pc:spChg>
        <pc:picChg chg="add mod ord">
          <ac:chgData name="Selorm Hodo" userId="a2af6173c5d77e69" providerId="LiveId" clId="{5D1E61AF-D4E9-4A2C-B67D-DF4C82C7B8C8}" dt="2022-12-02T00:29:37.624" v="5243" actId="26606"/>
          <ac:picMkLst>
            <pc:docMk/>
            <pc:sldMk cId="1854821229" sldId="284"/>
            <ac:picMk id="5" creationId="{82828B5D-6BC5-E3C6-921C-E1618FC1BA27}"/>
          </ac:picMkLst>
        </pc:picChg>
        <pc:cxnChg chg="add del">
          <ac:chgData name="Selorm Hodo" userId="a2af6173c5d77e69" providerId="LiveId" clId="{5D1E61AF-D4E9-4A2C-B67D-DF4C82C7B8C8}" dt="2022-12-02T00:29:02.980" v="5236" actId="26606"/>
          <ac:cxnSpMkLst>
            <pc:docMk/>
            <pc:sldMk cId="1854821229" sldId="284"/>
            <ac:cxnSpMk id="12" creationId="{BCDAEC91-5BCE-4B55-9CC0-43EF94CB734B}"/>
          </ac:cxnSpMkLst>
        </pc:cxnChg>
        <pc:cxnChg chg="add">
          <ac:chgData name="Selorm Hodo" userId="a2af6173c5d77e69" providerId="LiveId" clId="{5D1E61AF-D4E9-4A2C-B67D-DF4C82C7B8C8}" dt="2022-12-02T00:29:37.624" v="5243" actId="26606"/>
          <ac:cxnSpMkLst>
            <pc:docMk/>
            <pc:sldMk cId="1854821229" sldId="284"/>
            <ac:cxnSpMk id="25" creationId="{BCDAEC91-5BCE-4B55-9CC0-43EF94CB734B}"/>
          </ac:cxnSpMkLst>
        </pc:cxnChg>
      </pc:sldChg>
      <pc:sldChg chg="addSp delSp modSp new mod setBg setClrOvrMap">
        <pc:chgData name="Selorm Hodo" userId="a2af6173c5d77e69" providerId="LiveId" clId="{5D1E61AF-D4E9-4A2C-B67D-DF4C82C7B8C8}" dt="2022-12-05T20:45:31.620" v="7399" actId="14100"/>
        <pc:sldMkLst>
          <pc:docMk/>
          <pc:sldMk cId="2447468871" sldId="285"/>
        </pc:sldMkLst>
        <pc:spChg chg="mod ord">
          <ac:chgData name="Selorm Hodo" userId="a2af6173c5d77e69" providerId="LiveId" clId="{5D1E61AF-D4E9-4A2C-B67D-DF4C82C7B8C8}" dt="2022-12-05T20:45:22.188" v="7391" actId="26606"/>
          <ac:spMkLst>
            <pc:docMk/>
            <pc:sldMk cId="2447468871" sldId="285"/>
            <ac:spMk id="2" creationId="{6C7E027A-7EE1-CEC1-0D77-9428A2867B36}"/>
          </ac:spMkLst>
        </pc:spChg>
        <pc:spChg chg="del">
          <ac:chgData name="Selorm Hodo" userId="a2af6173c5d77e69" providerId="LiveId" clId="{5D1E61AF-D4E9-4A2C-B67D-DF4C82C7B8C8}" dt="2022-12-02T00:32:58.796" v="5269" actId="22"/>
          <ac:spMkLst>
            <pc:docMk/>
            <pc:sldMk cId="2447468871" sldId="285"/>
            <ac:spMk id="3" creationId="{1E7ABBB4-0D44-9459-25C6-FF1961C5CA3B}"/>
          </ac:spMkLst>
        </pc:spChg>
        <pc:spChg chg="add del">
          <ac:chgData name="Selorm Hodo" userId="a2af6173c5d77e69" providerId="LiveId" clId="{5D1E61AF-D4E9-4A2C-B67D-DF4C82C7B8C8}" dt="2022-12-05T20:45:22.188" v="7391" actId="26606"/>
          <ac:spMkLst>
            <pc:docMk/>
            <pc:sldMk cId="2447468871" sldId="285"/>
            <ac:spMk id="10" creationId="{87CC2527-562A-4F69-B487-4371E5B243E7}"/>
          </ac:spMkLst>
        </pc:spChg>
        <pc:spChg chg="add del mod">
          <ac:chgData name="Selorm Hodo" userId="a2af6173c5d77e69" providerId="LiveId" clId="{5D1E61AF-D4E9-4A2C-B67D-DF4C82C7B8C8}" dt="2022-12-05T20:45:22.188" v="7391" actId="26606"/>
          <ac:spMkLst>
            <pc:docMk/>
            <pc:sldMk cId="2447468871" sldId="285"/>
            <ac:spMk id="16" creationId="{64A3FB35-3B5F-5CAE-A029-B63CDBB95DBD}"/>
          </ac:spMkLst>
        </pc:spChg>
        <pc:spChg chg="add del">
          <ac:chgData name="Selorm Hodo" userId="a2af6173c5d77e69" providerId="LiveId" clId="{5D1E61AF-D4E9-4A2C-B67D-DF4C82C7B8C8}" dt="2022-12-05T20:45:22.188" v="7391" actId="26606"/>
          <ac:spMkLst>
            <pc:docMk/>
            <pc:sldMk cId="2447468871" sldId="285"/>
            <ac:spMk id="19" creationId="{04812C46-200A-4DEB-A05E-3ED6C68C2387}"/>
          </ac:spMkLst>
        </pc:spChg>
        <pc:spChg chg="add del">
          <ac:chgData name="Selorm Hodo" userId="a2af6173c5d77e69" providerId="LiveId" clId="{5D1E61AF-D4E9-4A2C-B67D-DF4C82C7B8C8}" dt="2022-12-05T20:45:22.188" v="7391" actId="26606"/>
          <ac:spMkLst>
            <pc:docMk/>
            <pc:sldMk cId="2447468871" sldId="285"/>
            <ac:spMk id="21" creationId="{D1EA859B-E555-4109-94F3-6700E046E008}"/>
          </ac:spMkLst>
        </pc:spChg>
        <pc:spChg chg="add del">
          <ac:chgData name="Selorm Hodo" userId="a2af6173c5d77e69" providerId="LiveId" clId="{5D1E61AF-D4E9-4A2C-B67D-DF4C82C7B8C8}" dt="2022-12-05T20:43:35.078" v="7383" actId="26606"/>
          <ac:spMkLst>
            <pc:docMk/>
            <pc:sldMk cId="2447468871" sldId="285"/>
            <ac:spMk id="26" creationId="{C5E6CFF1-2F42-4E10-9A97-F116F46F53FE}"/>
          </ac:spMkLst>
        </pc:spChg>
        <pc:spChg chg="add del">
          <ac:chgData name="Selorm Hodo" userId="a2af6173c5d77e69" providerId="LiveId" clId="{5D1E61AF-D4E9-4A2C-B67D-DF4C82C7B8C8}" dt="2022-12-05T20:45:20.016" v="7389" actId="26606"/>
          <ac:spMkLst>
            <pc:docMk/>
            <pc:sldMk cId="2447468871" sldId="285"/>
            <ac:spMk id="30" creationId="{04812C46-200A-4DEB-A05E-3ED6C68C2387}"/>
          </ac:spMkLst>
        </pc:spChg>
        <pc:spChg chg="add del">
          <ac:chgData name="Selorm Hodo" userId="a2af6173c5d77e69" providerId="LiveId" clId="{5D1E61AF-D4E9-4A2C-B67D-DF4C82C7B8C8}" dt="2022-12-05T20:45:20.016" v="7389" actId="26606"/>
          <ac:spMkLst>
            <pc:docMk/>
            <pc:sldMk cId="2447468871" sldId="285"/>
            <ac:spMk id="31" creationId="{D1EA859B-E555-4109-94F3-6700E046E008}"/>
          </ac:spMkLst>
        </pc:spChg>
        <pc:spChg chg="add del">
          <ac:chgData name="Selorm Hodo" userId="a2af6173c5d77e69" providerId="LiveId" clId="{5D1E61AF-D4E9-4A2C-B67D-DF4C82C7B8C8}" dt="2022-12-05T20:44:38.686" v="7386" actId="26606"/>
          <ac:spMkLst>
            <pc:docMk/>
            <pc:sldMk cId="2447468871" sldId="285"/>
            <ac:spMk id="36" creationId="{330D6772-5550-42D5-B8BC-CDE28365623B}"/>
          </ac:spMkLst>
        </pc:spChg>
        <pc:spChg chg="add del">
          <ac:chgData name="Selorm Hodo" userId="a2af6173c5d77e69" providerId="LiveId" clId="{5D1E61AF-D4E9-4A2C-B67D-DF4C82C7B8C8}" dt="2022-12-05T20:44:38.686" v="7386" actId="26606"/>
          <ac:spMkLst>
            <pc:docMk/>
            <pc:sldMk cId="2447468871" sldId="285"/>
            <ac:spMk id="38" creationId="{97DB0DD1-0F30-4B7E-A6DC-3DDA7D5B351C}"/>
          </ac:spMkLst>
        </pc:spChg>
        <pc:spChg chg="add del">
          <ac:chgData name="Selorm Hodo" userId="a2af6173c5d77e69" providerId="LiveId" clId="{5D1E61AF-D4E9-4A2C-B67D-DF4C82C7B8C8}" dt="2022-12-05T20:45:19.320" v="7388" actId="26606"/>
          <ac:spMkLst>
            <pc:docMk/>
            <pc:sldMk cId="2447468871" sldId="285"/>
            <ac:spMk id="40" creationId="{ECC07320-C2CA-4E29-8481-9D9E143C7788}"/>
          </ac:spMkLst>
        </pc:spChg>
        <pc:picChg chg="add mod ord">
          <ac:chgData name="Selorm Hodo" userId="a2af6173c5d77e69" providerId="LiveId" clId="{5D1E61AF-D4E9-4A2C-B67D-DF4C82C7B8C8}" dt="2022-12-05T20:45:31.620" v="7399" actId="14100"/>
          <ac:picMkLst>
            <pc:docMk/>
            <pc:sldMk cId="2447468871" sldId="285"/>
            <ac:picMk id="5" creationId="{D3E5EE3F-F962-2F6B-97EE-8C5535FBFD3F}"/>
          </ac:picMkLst>
        </pc:picChg>
        <pc:cxnChg chg="add del">
          <ac:chgData name="Selorm Hodo" userId="a2af6173c5d77e69" providerId="LiveId" clId="{5D1E61AF-D4E9-4A2C-B67D-DF4C82C7B8C8}" dt="2022-12-05T20:45:22.188" v="7391" actId="26606"/>
          <ac:cxnSpMkLst>
            <pc:docMk/>
            <pc:sldMk cId="2447468871" sldId="285"/>
            <ac:cxnSpMk id="12" creationId="{BCDAEC91-5BCE-4B55-9CC0-43EF94CB734B}"/>
          </ac:cxnSpMkLst>
        </pc:cxnChg>
        <pc:cxnChg chg="add del">
          <ac:chgData name="Selorm Hodo" userId="a2af6173c5d77e69" providerId="LiveId" clId="{5D1E61AF-D4E9-4A2C-B67D-DF4C82C7B8C8}" dt="2022-12-05T20:43:35.078" v="7383" actId="26606"/>
          <ac:cxnSpMkLst>
            <pc:docMk/>
            <pc:sldMk cId="2447468871" sldId="285"/>
            <ac:cxnSpMk id="28" creationId="{67182200-4859-4C8D-BCBB-55B245C28BA3}"/>
          </ac:cxnSpMkLst>
        </pc:cxnChg>
        <pc:cxnChg chg="add del">
          <ac:chgData name="Selorm Hodo" userId="a2af6173c5d77e69" providerId="LiveId" clId="{5D1E61AF-D4E9-4A2C-B67D-DF4C82C7B8C8}" dt="2022-12-05T20:45:19.320" v="7388" actId="26606"/>
          <ac:cxnSpMkLst>
            <pc:docMk/>
            <pc:sldMk cId="2447468871" sldId="285"/>
            <ac:cxnSpMk id="41" creationId="{8AD2EEB5-F5B4-4BDA-8293-9A997C12990F}"/>
          </ac:cxnSpMkLst>
        </pc:cxnChg>
      </pc:sldChg>
      <pc:sldChg chg="addSp delSp modSp new mod setBg">
        <pc:chgData name="Selorm Hodo" userId="a2af6173c5d77e69" providerId="LiveId" clId="{5D1E61AF-D4E9-4A2C-B67D-DF4C82C7B8C8}" dt="2022-12-02T00:36:45.938" v="5305" actId="26606"/>
        <pc:sldMkLst>
          <pc:docMk/>
          <pc:sldMk cId="651914808" sldId="286"/>
        </pc:sldMkLst>
        <pc:spChg chg="mod ord">
          <ac:chgData name="Selorm Hodo" userId="a2af6173c5d77e69" providerId="LiveId" clId="{5D1E61AF-D4E9-4A2C-B67D-DF4C82C7B8C8}" dt="2022-12-02T00:36:45.938" v="5305" actId="26606"/>
          <ac:spMkLst>
            <pc:docMk/>
            <pc:sldMk cId="651914808" sldId="286"/>
            <ac:spMk id="2" creationId="{40A8993D-0598-C879-C6F6-B92BA5598C94}"/>
          </ac:spMkLst>
        </pc:spChg>
        <pc:spChg chg="del">
          <ac:chgData name="Selorm Hodo" userId="a2af6173c5d77e69" providerId="LiveId" clId="{5D1E61AF-D4E9-4A2C-B67D-DF4C82C7B8C8}" dt="2022-12-02T00:36:41.115" v="5304" actId="22"/>
          <ac:spMkLst>
            <pc:docMk/>
            <pc:sldMk cId="651914808" sldId="286"/>
            <ac:spMk id="3" creationId="{C68BB776-CEBE-3974-164B-932F4B06BEA9}"/>
          </ac:spMkLst>
        </pc:spChg>
        <pc:spChg chg="add">
          <ac:chgData name="Selorm Hodo" userId="a2af6173c5d77e69" providerId="LiveId" clId="{5D1E61AF-D4E9-4A2C-B67D-DF4C82C7B8C8}" dt="2022-12-02T00:36:45.938" v="5305" actId="26606"/>
          <ac:spMkLst>
            <pc:docMk/>
            <pc:sldMk cId="651914808" sldId="286"/>
            <ac:spMk id="10" creationId="{87CC2527-562A-4F69-B487-4371E5B243E7}"/>
          </ac:spMkLst>
        </pc:spChg>
        <pc:picChg chg="add mod ord">
          <ac:chgData name="Selorm Hodo" userId="a2af6173c5d77e69" providerId="LiveId" clId="{5D1E61AF-D4E9-4A2C-B67D-DF4C82C7B8C8}" dt="2022-12-02T00:36:45.938" v="5305" actId="26606"/>
          <ac:picMkLst>
            <pc:docMk/>
            <pc:sldMk cId="651914808" sldId="286"/>
            <ac:picMk id="5" creationId="{6893B83F-54B5-806D-8085-906DD3397AB0}"/>
          </ac:picMkLst>
        </pc:picChg>
        <pc:cxnChg chg="add">
          <ac:chgData name="Selorm Hodo" userId="a2af6173c5d77e69" providerId="LiveId" clId="{5D1E61AF-D4E9-4A2C-B67D-DF4C82C7B8C8}" dt="2022-12-02T00:36:45.938" v="5305" actId="26606"/>
          <ac:cxnSpMkLst>
            <pc:docMk/>
            <pc:sldMk cId="651914808" sldId="286"/>
            <ac:cxnSpMk id="12" creationId="{BCDAEC91-5BCE-4B55-9CC0-43EF94CB734B}"/>
          </ac:cxnSpMkLst>
        </pc:cxnChg>
      </pc:sldChg>
      <pc:sldChg chg="new del">
        <pc:chgData name="Selorm Hodo" userId="a2af6173c5d77e69" providerId="LiveId" clId="{5D1E61AF-D4E9-4A2C-B67D-DF4C82C7B8C8}" dt="2022-12-02T00:56:22.500" v="5938" actId="47"/>
        <pc:sldMkLst>
          <pc:docMk/>
          <pc:sldMk cId="3922647331" sldId="287"/>
        </pc:sldMkLst>
      </pc:sldChg>
      <pc:sldChg chg="add del">
        <pc:chgData name="Selorm Hodo" userId="a2af6173c5d77e69" providerId="LiveId" clId="{5D1E61AF-D4E9-4A2C-B67D-DF4C82C7B8C8}" dt="2022-12-02T01:01:18.494" v="5992" actId="47"/>
        <pc:sldMkLst>
          <pc:docMk/>
          <pc:sldMk cId="370503537" sldId="288"/>
        </pc:sldMkLst>
      </pc:sldChg>
      <pc:sldChg chg="addSp delSp modSp new mod">
        <pc:chgData name="Selorm Hodo" userId="a2af6173c5d77e69" providerId="LiveId" clId="{5D1E61AF-D4E9-4A2C-B67D-DF4C82C7B8C8}" dt="2022-12-05T21:14:42.419" v="7509" actId="14100"/>
        <pc:sldMkLst>
          <pc:docMk/>
          <pc:sldMk cId="748352869" sldId="289"/>
        </pc:sldMkLst>
        <pc:spChg chg="mod">
          <ac:chgData name="Selorm Hodo" userId="a2af6173c5d77e69" providerId="LiveId" clId="{5D1E61AF-D4E9-4A2C-B67D-DF4C82C7B8C8}" dt="2022-12-05T21:03:38.095" v="7487" actId="113"/>
          <ac:spMkLst>
            <pc:docMk/>
            <pc:sldMk cId="748352869" sldId="289"/>
            <ac:spMk id="2" creationId="{FD911960-E21F-3A3B-F7C9-7FCF937DA942}"/>
          </ac:spMkLst>
        </pc:spChg>
        <pc:spChg chg="del">
          <ac:chgData name="Selorm Hodo" userId="a2af6173c5d77e69" providerId="LiveId" clId="{5D1E61AF-D4E9-4A2C-B67D-DF4C82C7B8C8}" dt="2022-12-02T00:59:39.824" v="5984" actId="22"/>
          <ac:spMkLst>
            <pc:docMk/>
            <pc:sldMk cId="748352869" sldId="289"/>
            <ac:spMk id="3" creationId="{957705CA-1226-F0E6-5570-68E3E587F4DE}"/>
          </ac:spMkLst>
        </pc:spChg>
        <pc:spChg chg="add del mod">
          <ac:chgData name="Selorm Hodo" userId="a2af6173c5d77e69" providerId="LiveId" clId="{5D1E61AF-D4E9-4A2C-B67D-DF4C82C7B8C8}" dt="2022-12-05T21:14:19.382" v="7505" actId="22"/>
          <ac:spMkLst>
            <pc:docMk/>
            <pc:sldMk cId="748352869" sldId="289"/>
            <ac:spMk id="7" creationId="{6B7A05FA-9DCD-823D-CFC5-F789032DEE00}"/>
          </ac:spMkLst>
        </pc:spChg>
        <pc:picChg chg="add del mod ord">
          <ac:chgData name="Selorm Hodo" userId="a2af6173c5d77e69" providerId="LiveId" clId="{5D1E61AF-D4E9-4A2C-B67D-DF4C82C7B8C8}" dt="2022-12-05T21:14:14.729" v="7504" actId="478"/>
          <ac:picMkLst>
            <pc:docMk/>
            <pc:sldMk cId="748352869" sldId="289"/>
            <ac:picMk id="5" creationId="{55C578C7-0254-5FBB-DC3A-1FAEFF7715F1}"/>
          </ac:picMkLst>
        </pc:picChg>
        <pc:picChg chg="add mod ord">
          <ac:chgData name="Selorm Hodo" userId="a2af6173c5d77e69" providerId="LiveId" clId="{5D1E61AF-D4E9-4A2C-B67D-DF4C82C7B8C8}" dt="2022-12-05T21:14:42.419" v="7509" actId="14100"/>
          <ac:picMkLst>
            <pc:docMk/>
            <pc:sldMk cId="748352869" sldId="289"/>
            <ac:picMk id="9" creationId="{88C581D1-8E61-F4C6-1BE2-FB489602F273}"/>
          </ac:picMkLst>
        </pc:picChg>
      </pc:sldChg>
      <pc:sldChg chg="addSp delSp modSp new mod">
        <pc:chgData name="Selorm Hodo" userId="a2af6173c5d77e69" providerId="LiveId" clId="{5D1E61AF-D4E9-4A2C-B67D-DF4C82C7B8C8}" dt="2022-12-05T21:12:25.671" v="7503" actId="14100"/>
        <pc:sldMkLst>
          <pc:docMk/>
          <pc:sldMk cId="3539316480" sldId="290"/>
        </pc:sldMkLst>
        <pc:spChg chg="mod">
          <ac:chgData name="Selorm Hodo" userId="a2af6173c5d77e69" providerId="LiveId" clId="{5D1E61AF-D4E9-4A2C-B67D-DF4C82C7B8C8}" dt="2022-12-05T21:12:21.314" v="7502" actId="14100"/>
          <ac:spMkLst>
            <pc:docMk/>
            <pc:sldMk cId="3539316480" sldId="290"/>
            <ac:spMk id="2" creationId="{35E5A61B-46A8-3407-45F7-EDD71C13B89C}"/>
          </ac:spMkLst>
        </pc:spChg>
        <pc:spChg chg="del">
          <ac:chgData name="Selorm Hodo" userId="a2af6173c5d77e69" providerId="LiveId" clId="{5D1E61AF-D4E9-4A2C-B67D-DF4C82C7B8C8}" dt="2022-12-02T01:03:36.636" v="6037" actId="22"/>
          <ac:spMkLst>
            <pc:docMk/>
            <pc:sldMk cId="3539316480" sldId="290"/>
            <ac:spMk id="3" creationId="{4D6A396A-3761-7625-3449-93ED98CC9B5C}"/>
          </ac:spMkLst>
        </pc:spChg>
        <pc:spChg chg="add mod">
          <ac:chgData name="Selorm Hodo" userId="a2af6173c5d77e69" providerId="LiveId" clId="{5D1E61AF-D4E9-4A2C-B67D-DF4C82C7B8C8}" dt="2022-12-05T21:11:00.607" v="7492" actId="478"/>
          <ac:spMkLst>
            <pc:docMk/>
            <pc:sldMk cId="3539316480" sldId="290"/>
            <ac:spMk id="7" creationId="{DC5333F9-EC5E-CC52-2AA6-A500ABAF7FE5}"/>
          </ac:spMkLst>
        </pc:spChg>
        <pc:picChg chg="add del mod ord">
          <ac:chgData name="Selorm Hodo" userId="a2af6173c5d77e69" providerId="LiveId" clId="{5D1E61AF-D4E9-4A2C-B67D-DF4C82C7B8C8}" dt="2022-12-05T21:11:00.607" v="7492" actId="478"/>
          <ac:picMkLst>
            <pc:docMk/>
            <pc:sldMk cId="3539316480" sldId="290"/>
            <ac:picMk id="5" creationId="{B395A8EE-05AC-09DB-FE22-1E9130BA8C9D}"/>
          </ac:picMkLst>
        </pc:picChg>
        <pc:picChg chg="add mod">
          <ac:chgData name="Selorm Hodo" userId="a2af6173c5d77e69" providerId="LiveId" clId="{5D1E61AF-D4E9-4A2C-B67D-DF4C82C7B8C8}" dt="2022-12-05T21:12:25.671" v="7503" actId="14100"/>
          <ac:picMkLst>
            <pc:docMk/>
            <pc:sldMk cId="3539316480" sldId="290"/>
            <ac:picMk id="9" creationId="{01FE8F43-5FA4-4578-3C3D-1B9734F43F36}"/>
          </ac:picMkLst>
        </pc:picChg>
      </pc:sldChg>
      <pc:sldChg chg="new del">
        <pc:chgData name="Selorm Hodo" userId="a2af6173c5d77e69" providerId="LiveId" clId="{5D1E61AF-D4E9-4A2C-B67D-DF4C82C7B8C8}" dt="2022-12-02T01:05:14.876" v="6045" actId="47"/>
        <pc:sldMkLst>
          <pc:docMk/>
          <pc:sldMk cId="835127871" sldId="291"/>
        </pc:sldMkLst>
      </pc:sldChg>
      <pc:sldChg chg="addSp modSp new del mod setBg">
        <pc:chgData name="Selorm Hodo" userId="a2af6173c5d77e69" providerId="LiveId" clId="{5D1E61AF-D4E9-4A2C-B67D-DF4C82C7B8C8}" dt="2022-12-07T05:41:15.621" v="8389" actId="47"/>
        <pc:sldMkLst>
          <pc:docMk/>
          <pc:sldMk cId="1809836109" sldId="291"/>
        </pc:sldMkLst>
        <pc:spChg chg="mod">
          <ac:chgData name="Selorm Hodo" userId="a2af6173c5d77e69" providerId="LiveId" clId="{5D1E61AF-D4E9-4A2C-B67D-DF4C82C7B8C8}" dt="2022-12-05T22:01:58.794" v="7650" actId="26606"/>
          <ac:spMkLst>
            <pc:docMk/>
            <pc:sldMk cId="1809836109" sldId="291"/>
            <ac:spMk id="2" creationId="{151A5E40-ABE5-6319-47FB-CF51AD72B160}"/>
          </ac:spMkLst>
        </pc:spChg>
        <pc:spChg chg="mod">
          <ac:chgData name="Selorm Hodo" userId="a2af6173c5d77e69" providerId="LiveId" clId="{5D1E61AF-D4E9-4A2C-B67D-DF4C82C7B8C8}" dt="2022-12-05T22:04:02.045" v="7728" actId="20577"/>
          <ac:spMkLst>
            <pc:docMk/>
            <pc:sldMk cId="1809836109" sldId="291"/>
            <ac:spMk id="3" creationId="{5398FDE8-5789-3CDC-0741-DBB70CFD1CA6}"/>
          </ac:spMkLst>
        </pc:spChg>
        <pc:spChg chg="add">
          <ac:chgData name="Selorm Hodo" userId="a2af6173c5d77e69" providerId="LiveId" clId="{5D1E61AF-D4E9-4A2C-B67D-DF4C82C7B8C8}" dt="2022-12-05T22:01:58.794" v="7650" actId="26606"/>
          <ac:spMkLst>
            <pc:docMk/>
            <pc:sldMk cId="1809836109" sldId="291"/>
            <ac:spMk id="8" creationId="{A2679492-7988-4050-9056-542444452411}"/>
          </ac:spMkLst>
        </pc:spChg>
        <pc:spChg chg="add">
          <ac:chgData name="Selorm Hodo" userId="a2af6173c5d77e69" providerId="LiveId" clId="{5D1E61AF-D4E9-4A2C-B67D-DF4C82C7B8C8}" dt="2022-12-05T22:01:58.794" v="7650" actId="26606"/>
          <ac:spMkLst>
            <pc:docMk/>
            <pc:sldMk cId="1809836109" sldId="291"/>
            <ac:spMk id="10" creationId="{B091B163-7D61-4891-ABCF-5C13D9C418D0}"/>
          </ac:spMkLst>
        </pc:spChg>
        <pc:grpChg chg="add">
          <ac:chgData name="Selorm Hodo" userId="a2af6173c5d77e69" providerId="LiveId" clId="{5D1E61AF-D4E9-4A2C-B67D-DF4C82C7B8C8}" dt="2022-12-05T22:01:58.794" v="7650" actId="26606"/>
          <ac:grpSpMkLst>
            <pc:docMk/>
            <pc:sldMk cId="1809836109" sldId="291"/>
            <ac:grpSpMk id="12" creationId="{0474DF76-993E-44DE-AFB0-C416182ACECF}"/>
          </ac:grpSpMkLst>
        </pc:grpChg>
        <pc:cxnChg chg="add">
          <ac:chgData name="Selorm Hodo" userId="a2af6173c5d77e69" providerId="LiveId" clId="{5D1E61AF-D4E9-4A2C-B67D-DF4C82C7B8C8}" dt="2022-12-05T22:01:58.794" v="7650" actId="26606"/>
          <ac:cxnSpMkLst>
            <pc:docMk/>
            <pc:sldMk cId="1809836109" sldId="291"/>
            <ac:cxnSpMk id="17" creationId="{C49DA8F6-BCC1-4447-B54C-57856834B94B}"/>
          </ac:cxnSpMkLst>
        </pc:cxnChg>
      </pc:sldChg>
      <pc:sldChg chg="addSp delSp modSp new mod setBg">
        <pc:chgData name="Selorm Hodo" userId="a2af6173c5d77e69" providerId="LiveId" clId="{5D1E61AF-D4E9-4A2C-B67D-DF4C82C7B8C8}" dt="2022-12-05T21:55:40.472" v="7599" actId="33524"/>
        <pc:sldMkLst>
          <pc:docMk/>
          <pc:sldMk cId="1776315700" sldId="292"/>
        </pc:sldMkLst>
        <pc:spChg chg="mod">
          <ac:chgData name="Selorm Hodo" userId="a2af6173c5d77e69" providerId="LiveId" clId="{5D1E61AF-D4E9-4A2C-B67D-DF4C82C7B8C8}" dt="2022-12-05T21:55:23.408" v="7598" actId="26606"/>
          <ac:spMkLst>
            <pc:docMk/>
            <pc:sldMk cId="1776315700" sldId="292"/>
            <ac:spMk id="2" creationId="{45A40C57-F09C-E32F-7BA0-8F1426A91BF1}"/>
          </ac:spMkLst>
        </pc:spChg>
        <pc:spChg chg="del mod">
          <ac:chgData name="Selorm Hodo" userId="a2af6173c5d77e69" providerId="LiveId" clId="{5D1E61AF-D4E9-4A2C-B67D-DF4C82C7B8C8}" dt="2022-12-05T21:55:23.408" v="7598" actId="26606"/>
          <ac:spMkLst>
            <pc:docMk/>
            <pc:sldMk cId="1776315700" sldId="292"/>
            <ac:spMk id="3" creationId="{81F77C17-B89F-4B0E-522D-08FD4D481AED}"/>
          </ac:spMkLst>
        </pc:spChg>
        <pc:spChg chg="add">
          <ac:chgData name="Selorm Hodo" userId="a2af6173c5d77e69" providerId="LiveId" clId="{5D1E61AF-D4E9-4A2C-B67D-DF4C82C7B8C8}" dt="2022-12-05T21:55:23.408" v="7598" actId="26606"/>
          <ac:spMkLst>
            <pc:docMk/>
            <pc:sldMk cId="1776315700" sldId="292"/>
            <ac:spMk id="9" creationId="{BACC6370-2D7E-4714-9D71-7542949D7D5D}"/>
          </ac:spMkLst>
        </pc:spChg>
        <pc:spChg chg="add">
          <ac:chgData name="Selorm Hodo" userId="a2af6173c5d77e69" providerId="LiveId" clId="{5D1E61AF-D4E9-4A2C-B67D-DF4C82C7B8C8}" dt="2022-12-05T21:55:23.408" v="7598" actId="26606"/>
          <ac:spMkLst>
            <pc:docMk/>
            <pc:sldMk cId="1776315700" sldId="292"/>
            <ac:spMk id="11" creationId="{F68B3F68-107C-434F-AA38-110D5EA91B85}"/>
          </ac:spMkLst>
        </pc:spChg>
        <pc:spChg chg="add">
          <ac:chgData name="Selorm Hodo" userId="a2af6173c5d77e69" providerId="LiveId" clId="{5D1E61AF-D4E9-4A2C-B67D-DF4C82C7B8C8}" dt="2022-12-05T21:55:23.408" v="7598" actId="26606"/>
          <ac:spMkLst>
            <pc:docMk/>
            <pc:sldMk cId="1776315700" sldId="292"/>
            <ac:spMk id="13" creationId="{AAD0DBB9-1A4B-4391-81D4-CB19F9AB918A}"/>
          </ac:spMkLst>
        </pc:spChg>
        <pc:spChg chg="add">
          <ac:chgData name="Selorm Hodo" userId="a2af6173c5d77e69" providerId="LiveId" clId="{5D1E61AF-D4E9-4A2C-B67D-DF4C82C7B8C8}" dt="2022-12-05T21:55:23.408" v="7598" actId="26606"/>
          <ac:spMkLst>
            <pc:docMk/>
            <pc:sldMk cId="1776315700" sldId="292"/>
            <ac:spMk id="15" creationId="{063BBA22-50EA-4C4D-BE05-F1CE4E63AA56}"/>
          </ac:spMkLst>
        </pc:spChg>
        <pc:graphicFrameChg chg="add mod">
          <ac:chgData name="Selorm Hodo" userId="a2af6173c5d77e69" providerId="LiveId" clId="{5D1E61AF-D4E9-4A2C-B67D-DF4C82C7B8C8}" dt="2022-12-05T21:55:40.472" v="7599" actId="33524"/>
          <ac:graphicFrameMkLst>
            <pc:docMk/>
            <pc:sldMk cId="1776315700" sldId="292"/>
            <ac:graphicFrameMk id="5" creationId="{8431444C-6888-A11D-ABAA-8171D84DCBCA}"/>
          </ac:graphicFrameMkLst>
        </pc:graphicFrameChg>
      </pc:sldChg>
      <pc:sldChg chg="new del">
        <pc:chgData name="Selorm Hodo" userId="a2af6173c5d77e69" providerId="LiveId" clId="{5D1E61AF-D4E9-4A2C-B67D-DF4C82C7B8C8}" dt="2022-12-05T20:53:27.316" v="7403" actId="47"/>
        <pc:sldMkLst>
          <pc:docMk/>
          <pc:sldMk cId="414822882" sldId="293"/>
        </pc:sldMkLst>
      </pc:sldChg>
      <pc:sldChg chg="addSp modSp add mod setBg">
        <pc:chgData name="Selorm Hodo" userId="a2af6173c5d77e69" providerId="LiveId" clId="{5D1E61AF-D4E9-4A2C-B67D-DF4C82C7B8C8}" dt="2022-12-07T09:19:23.068" v="8642" actId="20577"/>
        <pc:sldMkLst>
          <pc:docMk/>
          <pc:sldMk cId="563789" sldId="294"/>
        </pc:sldMkLst>
        <pc:spChg chg="mod">
          <ac:chgData name="Selorm Hodo" userId="a2af6173c5d77e69" providerId="LiveId" clId="{5D1E61AF-D4E9-4A2C-B67D-DF4C82C7B8C8}" dt="2022-12-05T22:01:18.099" v="7649" actId="26606"/>
          <ac:spMkLst>
            <pc:docMk/>
            <pc:sldMk cId="563789" sldId="294"/>
            <ac:spMk id="2" creationId="{B7004C94-FBFF-B9AA-328A-743DE0E0F83C}"/>
          </ac:spMkLst>
        </pc:spChg>
        <pc:spChg chg="mod">
          <ac:chgData name="Selorm Hodo" userId="a2af6173c5d77e69" providerId="LiveId" clId="{5D1E61AF-D4E9-4A2C-B67D-DF4C82C7B8C8}" dt="2022-12-07T09:19:23.068" v="8642" actId="20577"/>
          <ac:spMkLst>
            <pc:docMk/>
            <pc:sldMk cId="563789" sldId="294"/>
            <ac:spMk id="3" creationId="{60CAFDF2-D3E5-5847-8BA6-A3CB8E0F910B}"/>
          </ac:spMkLst>
        </pc:spChg>
        <pc:spChg chg="add">
          <ac:chgData name="Selorm Hodo" userId="a2af6173c5d77e69" providerId="LiveId" clId="{5D1E61AF-D4E9-4A2C-B67D-DF4C82C7B8C8}" dt="2022-12-05T22:01:18.099" v="7649" actId="26606"/>
          <ac:spMkLst>
            <pc:docMk/>
            <pc:sldMk cId="563789" sldId="294"/>
            <ac:spMk id="8" creationId="{A2679492-7988-4050-9056-542444452411}"/>
          </ac:spMkLst>
        </pc:spChg>
        <pc:spChg chg="add">
          <ac:chgData name="Selorm Hodo" userId="a2af6173c5d77e69" providerId="LiveId" clId="{5D1E61AF-D4E9-4A2C-B67D-DF4C82C7B8C8}" dt="2022-12-05T22:01:18.099" v="7649" actId="26606"/>
          <ac:spMkLst>
            <pc:docMk/>
            <pc:sldMk cId="563789" sldId="294"/>
            <ac:spMk id="10" creationId="{B091B163-7D61-4891-ABCF-5C13D9C418D0}"/>
          </ac:spMkLst>
        </pc:spChg>
        <pc:grpChg chg="add">
          <ac:chgData name="Selorm Hodo" userId="a2af6173c5d77e69" providerId="LiveId" clId="{5D1E61AF-D4E9-4A2C-B67D-DF4C82C7B8C8}" dt="2022-12-05T22:01:18.099" v="7649" actId="26606"/>
          <ac:grpSpMkLst>
            <pc:docMk/>
            <pc:sldMk cId="563789" sldId="294"/>
            <ac:grpSpMk id="12" creationId="{0474DF76-993E-44DE-AFB0-C416182ACECF}"/>
          </ac:grpSpMkLst>
        </pc:grpChg>
        <pc:cxnChg chg="add">
          <ac:chgData name="Selorm Hodo" userId="a2af6173c5d77e69" providerId="LiveId" clId="{5D1E61AF-D4E9-4A2C-B67D-DF4C82C7B8C8}" dt="2022-12-05T22:01:18.099" v="7649" actId="26606"/>
          <ac:cxnSpMkLst>
            <pc:docMk/>
            <pc:sldMk cId="563789" sldId="294"/>
            <ac:cxnSpMk id="17" creationId="{C49DA8F6-BCC1-4447-B54C-57856834B94B}"/>
          </ac:cxnSpMkLst>
        </pc:cxnChg>
      </pc:sldChg>
      <pc:sldChg chg="addSp delSp modSp new del mod">
        <pc:chgData name="Selorm Hodo" userId="a2af6173c5d77e69" providerId="LiveId" clId="{5D1E61AF-D4E9-4A2C-B67D-DF4C82C7B8C8}" dt="2022-12-07T05:44:14.450" v="8393" actId="47"/>
        <pc:sldMkLst>
          <pc:docMk/>
          <pc:sldMk cId="875963308" sldId="295"/>
        </pc:sldMkLst>
        <pc:spChg chg="mod">
          <ac:chgData name="Selorm Hodo" userId="a2af6173c5d77e69" providerId="LiveId" clId="{5D1E61AF-D4E9-4A2C-B67D-DF4C82C7B8C8}" dt="2022-12-05T21:54:16.420" v="7597" actId="113"/>
          <ac:spMkLst>
            <pc:docMk/>
            <pc:sldMk cId="875963308" sldId="295"/>
            <ac:spMk id="2" creationId="{943FA40A-FFB0-814E-25FF-701A64C11731}"/>
          </ac:spMkLst>
        </pc:spChg>
        <pc:spChg chg="del">
          <ac:chgData name="Selorm Hodo" userId="a2af6173c5d77e69" providerId="LiveId" clId="{5D1E61AF-D4E9-4A2C-B67D-DF4C82C7B8C8}" dt="2022-12-05T21:53:38.974" v="7591" actId="22"/>
          <ac:spMkLst>
            <pc:docMk/>
            <pc:sldMk cId="875963308" sldId="295"/>
            <ac:spMk id="3" creationId="{293C194F-71EB-3533-006F-71371767E121}"/>
          </ac:spMkLst>
        </pc:spChg>
        <pc:picChg chg="add mod ord">
          <ac:chgData name="Selorm Hodo" userId="a2af6173c5d77e69" providerId="LiveId" clId="{5D1E61AF-D4E9-4A2C-B67D-DF4C82C7B8C8}" dt="2022-12-05T21:54:07.246" v="7596" actId="14100"/>
          <ac:picMkLst>
            <pc:docMk/>
            <pc:sldMk cId="875963308" sldId="295"/>
            <ac:picMk id="5" creationId="{55912D22-942A-7821-EB08-4575B43CE961}"/>
          </ac:picMkLst>
        </pc:picChg>
      </pc:sldChg>
      <pc:sldChg chg="addSp delSp modSp new mod setBg setClrOvrMap">
        <pc:chgData name="Selorm Hodo" userId="a2af6173c5d77e69" providerId="LiveId" clId="{5D1E61AF-D4E9-4A2C-B67D-DF4C82C7B8C8}" dt="2022-12-07T09:21:20.179" v="8700" actId="20577"/>
        <pc:sldMkLst>
          <pc:docMk/>
          <pc:sldMk cId="1880937965" sldId="296"/>
        </pc:sldMkLst>
        <pc:spChg chg="mod">
          <ac:chgData name="Selorm Hodo" userId="a2af6173c5d77e69" providerId="LiveId" clId="{5D1E61AF-D4E9-4A2C-B67D-DF4C82C7B8C8}" dt="2022-12-07T05:16:53.152" v="8123" actId="26606"/>
          <ac:spMkLst>
            <pc:docMk/>
            <pc:sldMk cId="1880937965" sldId="296"/>
            <ac:spMk id="2" creationId="{41EFE732-08D0-0F31-9258-42FA198AAAC9}"/>
          </ac:spMkLst>
        </pc:spChg>
        <pc:spChg chg="mod ord">
          <ac:chgData name="Selorm Hodo" userId="a2af6173c5d77e69" providerId="LiveId" clId="{5D1E61AF-D4E9-4A2C-B67D-DF4C82C7B8C8}" dt="2022-12-07T09:21:20.179" v="8700" actId="20577"/>
          <ac:spMkLst>
            <pc:docMk/>
            <pc:sldMk cId="1880937965" sldId="296"/>
            <ac:spMk id="3" creationId="{185AA88C-41A5-9DD7-AE8B-0D468BA03837}"/>
          </ac:spMkLst>
        </pc:spChg>
        <pc:spChg chg="add del">
          <ac:chgData name="Selorm Hodo" userId="a2af6173c5d77e69" providerId="LiveId" clId="{5D1E61AF-D4E9-4A2C-B67D-DF4C82C7B8C8}" dt="2022-12-07T05:15:06.221" v="8106" actId="26606"/>
          <ac:spMkLst>
            <pc:docMk/>
            <pc:sldMk cId="1880937965" sldId="296"/>
            <ac:spMk id="10" creationId="{2B566528-1B12-4246-9431-5C2D7D081168}"/>
          </ac:spMkLst>
        </pc:spChg>
        <pc:spChg chg="add del">
          <ac:chgData name="Selorm Hodo" userId="a2af6173c5d77e69" providerId="LiveId" clId="{5D1E61AF-D4E9-4A2C-B67D-DF4C82C7B8C8}" dt="2022-12-07T05:15:28.483" v="8110" actId="26606"/>
          <ac:spMkLst>
            <pc:docMk/>
            <pc:sldMk cId="1880937965" sldId="296"/>
            <ac:spMk id="14" creationId="{FBE3B62F-5853-4A3C-B050-6186351A7176}"/>
          </ac:spMkLst>
        </pc:spChg>
        <pc:spChg chg="add del">
          <ac:chgData name="Selorm Hodo" userId="a2af6173c5d77e69" providerId="LiveId" clId="{5D1E61AF-D4E9-4A2C-B67D-DF4C82C7B8C8}" dt="2022-12-07T05:15:25.395" v="8108" actId="26606"/>
          <ac:spMkLst>
            <pc:docMk/>
            <pc:sldMk cId="1880937965" sldId="296"/>
            <ac:spMk id="20" creationId="{F4C0B10B-D2C4-4A54-AFAD-3D27DF88BB37}"/>
          </ac:spMkLst>
        </pc:spChg>
        <pc:spChg chg="add del">
          <ac:chgData name="Selorm Hodo" userId="a2af6173c5d77e69" providerId="LiveId" clId="{5D1E61AF-D4E9-4A2C-B67D-DF4C82C7B8C8}" dt="2022-12-07T05:15:28.483" v="8110" actId="26606"/>
          <ac:spMkLst>
            <pc:docMk/>
            <pc:sldMk cId="1880937965" sldId="296"/>
            <ac:spMk id="27" creationId="{EE1FC7B4-E4A7-4452-B413-1A623E3A7230}"/>
          </ac:spMkLst>
        </pc:spChg>
        <pc:spChg chg="add del">
          <ac:chgData name="Selorm Hodo" userId="a2af6173c5d77e69" providerId="LiveId" clId="{5D1E61AF-D4E9-4A2C-B67D-DF4C82C7B8C8}" dt="2022-12-07T05:15:28.483" v="8110" actId="26606"/>
          <ac:spMkLst>
            <pc:docMk/>
            <pc:sldMk cId="1880937965" sldId="296"/>
            <ac:spMk id="28" creationId="{E0709AF0-24F0-4486-B189-BE6386BDB198}"/>
          </ac:spMkLst>
        </pc:spChg>
        <pc:spChg chg="add del">
          <ac:chgData name="Selorm Hodo" userId="a2af6173c5d77e69" providerId="LiveId" clId="{5D1E61AF-D4E9-4A2C-B67D-DF4C82C7B8C8}" dt="2022-12-07T05:15:30.995" v="8112" actId="26606"/>
          <ac:spMkLst>
            <pc:docMk/>
            <pc:sldMk cId="1880937965" sldId="296"/>
            <ac:spMk id="30" creationId="{86C7B4A1-154A-4DF0-AC46-F88D75A2E0FD}"/>
          </ac:spMkLst>
        </pc:spChg>
        <pc:spChg chg="add del">
          <ac:chgData name="Selorm Hodo" userId="a2af6173c5d77e69" providerId="LiveId" clId="{5D1E61AF-D4E9-4A2C-B67D-DF4C82C7B8C8}" dt="2022-12-07T05:16:10.526" v="8114" actId="26606"/>
          <ac:spMkLst>
            <pc:docMk/>
            <pc:sldMk cId="1880937965" sldId="296"/>
            <ac:spMk id="32" creationId="{131BAD53-4E89-4F62-BBB7-26359763ED39}"/>
          </ac:spMkLst>
        </pc:spChg>
        <pc:spChg chg="add del">
          <ac:chgData name="Selorm Hodo" userId="a2af6173c5d77e69" providerId="LiveId" clId="{5D1E61AF-D4E9-4A2C-B67D-DF4C82C7B8C8}" dt="2022-12-07T05:16:10.526" v="8114" actId="26606"/>
          <ac:spMkLst>
            <pc:docMk/>
            <pc:sldMk cId="1880937965" sldId="296"/>
            <ac:spMk id="33" creationId="{62756DA2-40EB-4C6F-B962-5822FFB54FB6}"/>
          </ac:spMkLst>
        </pc:spChg>
        <pc:spChg chg="add del">
          <ac:chgData name="Selorm Hodo" userId="a2af6173c5d77e69" providerId="LiveId" clId="{5D1E61AF-D4E9-4A2C-B67D-DF4C82C7B8C8}" dt="2022-12-07T05:16:17.303" v="8116" actId="26606"/>
          <ac:spMkLst>
            <pc:docMk/>
            <pc:sldMk cId="1880937965" sldId="296"/>
            <ac:spMk id="35" creationId="{04812C46-200A-4DEB-A05E-3ED6C68C2387}"/>
          </ac:spMkLst>
        </pc:spChg>
        <pc:spChg chg="add del">
          <ac:chgData name="Selorm Hodo" userId="a2af6173c5d77e69" providerId="LiveId" clId="{5D1E61AF-D4E9-4A2C-B67D-DF4C82C7B8C8}" dt="2022-12-07T05:16:17.303" v="8116" actId="26606"/>
          <ac:spMkLst>
            <pc:docMk/>
            <pc:sldMk cId="1880937965" sldId="296"/>
            <ac:spMk id="36" creationId="{D1EA859B-E555-4109-94F3-6700E046E008}"/>
          </ac:spMkLst>
        </pc:spChg>
        <pc:spChg chg="add del">
          <ac:chgData name="Selorm Hodo" userId="a2af6173c5d77e69" providerId="LiveId" clId="{5D1E61AF-D4E9-4A2C-B67D-DF4C82C7B8C8}" dt="2022-12-07T05:16:31.293" v="8118" actId="26606"/>
          <ac:spMkLst>
            <pc:docMk/>
            <pc:sldMk cId="1880937965" sldId="296"/>
            <ac:spMk id="38" creationId="{FF9B822F-893E-44C8-963C-64F50ACECBB2}"/>
          </ac:spMkLst>
        </pc:spChg>
        <pc:spChg chg="add del">
          <ac:chgData name="Selorm Hodo" userId="a2af6173c5d77e69" providerId="LiveId" clId="{5D1E61AF-D4E9-4A2C-B67D-DF4C82C7B8C8}" dt="2022-12-07T05:16:31.293" v="8118" actId="26606"/>
          <ac:spMkLst>
            <pc:docMk/>
            <pc:sldMk cId="1880937965" sldId="296"/>
            <ac:spMk id="39" creationId="{EBF87945-A001-489F-9D9B-7D9435F0B9CA}"/>
          </ac:spMkLst>
        </pc:spChg>
        <pc:spChg chg="add del">
          <ac:chgData name="Selorm Hodo" userId="a2af6173c5d77e69" providerId="LiveId" clId="{5D1E61AF-D4E9-4A2C-B67D-DF4C82C7B8C8}" dt="2022-12-07T05:16:34.635" v="8120" actId="26606"/>
          <ac:spMkLst>
            <pc:docMk/>
            <pc:sldMk cId="1880937965" sldId="296"/>
            <ac:spMk id="41" creationId="{81AEB8A9-B768-4E30-BA55-D919E6687343}"/>
          </ac:spMkLst>
        </pc:spChg>
        <pc:spChg chg="add del">
          <ac:chgData name="Selorm Hodo" userId="a2af6173c5d77e69" providerId="LiveId" clId="{5D1E61AF-D4E9-4A2C-B67D-DF4C82C7B8C8}" dt="2022-12-07T05:16:53.141" v="8122" actId="26606"/>
          <ac:spMkLst>
            <pc:docMk/>
            <pc:sldMk cId="1880937965" sldId="296"/>
            <ac:spMk id="43" creationId="{2B97F24A-32CE-4C1C-A50D-3016B394DCFB}"/>
          </ac:spMkLst>
        </pc:spChg>
        <pc:spChg chg="add del">
          <ac:chgData name="Selorm Hodo" userId="a2af6173c5d77e69" providerId="LiveId" clId="{5D1E61AF-D4E9-4A2C-B67D-DF4C82C7B8C8}" dt="2022-12-07T05:16:53.141" v="8122" actId="26606"/>
          <ac:spMkLst>
            <pc:docMk/>
            <pc:sldMk cId="1880937965" sldId="296"/>
            <ac:spMk id="44" creationId="{CD8B4F24-440B-49E9-B85D-733523DC064B}"/>
          </ac:spMkLst>
        </pc:spChg>
        <pc:spChg chg="add">
          <ac:chgData name="Selorm Hodo" userId="a2af6173c5d77e69" providerId="LiveId" clId="{5D1E61AF-D4E9-4A2C-B67D-DF4C82C7B8C8}" dt="2022-12-07T05:16:53.152" v="8123" actId="26606"/>
          <ac:spMkLst>
            <pc:docMk/>
            <pc:sldMk cId="1880937965" sldId="296"/>
            <ac:spMk id="46" creationId="{84ECDE7A-6944-466D-8FFE-149A29BA6BAE}"/>
          </ac:spMkLst>
        </pc:spChg>
        <pc:spChg chg="add">
          <ac:chgData name="Selorm Hodo" userId="a2af6173c5d77e69" providerId="LiveId" clId="{5D1E61AF-D4E9-4A2C-B67D-DF4C82C7B8C8}" dt="2022-12-07T05:16:53.152" v="8123" actId="26606"/>
          <ac:spMkLst>
            <pc:docMk/>
            <pc:sldMk cId="1880937965" sldId="296"/>
            <ac:spMk id="47" creationId="{B3420082-9415-44EC-802E-C77D71D59C57}"/>
          </ac:spMkLst>
        </pc:spChg>
        <pc:spChg chg="add">
          <ac:chgData name="Selorm Hodo" userId="a2af6173c5d77e69" providerId="LiveId" clId="{5D1E61AF-D4E9-4A2C-B67D-DF4C82C7B8C8}" dt="2022-12-07T05:16:53.152" v="8123" actId="26606"/>
          <ac:spMkLst>
            <pc:docMk/>
            <pc:sldMk cId="1880937965" sldId="296"/>
            <ac:spMk id="48" creationId="{55A52C45-1FCB-4636-A80F-2849B8226C01}"/>
          </ac:spMkLst>
        </pc:spChg>
        <pc:spChg chg="add">
          <ac:chgData name="Selorm Hodo" userId="a2af6173c5d77e69" providerId="LiveId" clId="{5D1E61AF-D4E9-4A2C-B67D-DF4C82C7B8C8}" dt="2022-12-07T05:16:53.152" v="8123" actId="26606"/>
          <ac:spMkLst>
            <pc:docMk/>
            <pc:sldMk cId="1880937965" sldId="296"/>
            <ac:spMk id="49" creationId="{768EB4DD-3704-43AD-92B3-C4E0C6EA92CB}"/>
          </ac:spMkLst>
        </pc:spChg>
        <pc:grpChg chg="add del">
          <ac:chgData name="Selorm Hodo" userId="a2af6173c5d77e69" providerId="LiveId" clId="{5D1E61AF-D4E9-4A2C-B67D-DF4C82C7B8C8}" dt="2022-12-07T05:15:06.221" v="8106" actId="26606"/>
          <ac:grpSpMkLst>
            <pc:docMk/>
            <pc:sldMk cId="1880937965" sldId="296"/>
            <ac:grpSpMk id="12" creationId="{828A5161-06F1-46CF-8AD7-844680A59E13}"/>
          </ac:grpSpMkLst>
        </pc:grpChg>
        <pc:grpChg chg="add del">
          <ac:chgData name="Selorm Hodo" userId="a2af6173c5d77e69" providerId="LiveId" clId="{5D1E61AF-D4E9-4A2C-B67D-DF4C82C7B8C8}" dt="2022-12-07T05:15:06.221" v="8106" actId="26606"/>
          <ac:grpSpMkLst>
            <pc:docMk/>
            <pc:sldMk cId="1880937965" sldId="296"/>
            <ac:grpSpMk id="16" creationId="{5995D10D-E9C9-47DB-AE7E-801FEF38F5C9}"/>
          </ac:grpSpMkLst>
        </pc:grpChg>
        <pc:grpChg chg="add del">
          <ac:chgData name="Selorm Hodo" userId="a2af6173c5d77e69" providerId="LiveId" clId="{5D1E61AF-D4E9-4A2C-B67D-DF4C82C7B8C8}" dt="2022-12-07T05:15:25.395" v="8108" actId="26606"/>
          <ac:grpSpMkLst>
            <pc:docMk/>
            <pc:sldMk cId="1880937965" sldId="296"/>
            <ac:grpSpMk id="21" creationId="{B6BADB90-C74B-40D6-86DC-503F65FCE8DC}"/>
          </ac:grpSpMkLst>
        </pc:grpChg>
        <pc:picChg chg="add mod ord">
          <ac:chgData name="Selorm Hodo" userId="a2af6173c5d77e69" providerId="LiveId" clId="{5D1E61AF-D4E9-4A2C-B67D-DF4C82C7B8C8}" dt="2022-12-07T05:16:53.152" v="8123" actId="26606"/>
          <ac:picMkLst>
            <pc:docMk/>
            <pc:sldMk cId="1880937965" sldId="296"/>
            <ac:picMk id="5" creationId="{DA735859-A8E0-8E69-5AAE-2895F7835872}"/>
          </ac:picMkLst>
        </pc:picChg>
      </pc:sldChg>
      <pc:sldChg chg="addSp modSp new del mod setBg">
        <pc:chgData name="Selorm Hodo" userId="a2af6173c5d77e69" providerId="LiveId" clId="{5D1E61AF-D4E9-4A2C-B67D-DF4C82C7B8C8}" dt="2022-12-07T05:56:16.653" v="8397" actId="47"/>
        <pc:sldMkLst>
          <pc:docMk/>
          <pc:sldMk cId="1153486116" sldId="297"/>
        </pc:sldMkLst>
        <pc:spChg chg="mod">
          <ac:chgData name="Selorm Hodo" userId="a2af6173c5d77e69" providerId="LiveId" clId="{5D1E61AF-D4E9-4A2C-B67D-DF4C82C7B8C8}" dt="2022-12-07T05:30:21.301" v="8282" actId="26606"/>
          <ac:spMkLst>
            <pc:docMk/>
            <pc:sldMk cId="1153486116" sldId="297"/>
            <ac:spMk id="2" creationId="{1B64BB95-30E5-39B9-266A-CAA79EDD46F0}"/>
          </ac:spMkLst>
        </pc:spChg>
        <pc:spChg chg="mod ord">
          <ac:chgData name="Selorm Hodo" userId="a2af6173c5d77e69" providerId="LiveId" clId="{5D1E61AF-D4E9-4A2C-B67D-DF4C82C7B8C8}" dt="2022-12-07T05:31:41.020" v="8296" actId="27636"/>
          <ac:spMkLst>
            <pc:docMk/>
            <pc:sldMk cId="1153486116" sldId="297"/>
            <ac:spMk id="3" creationId="{5FE58692-00CB-3FA6-0A00-1171B27B566F}"/>
          </ac:spMkLst>
        </pc:spChg>
        <pc:spChg chg="add">
          <ac:chgData name="Selorm Hodo" userId="a2af6173c5d77e69" providerId="LiveId" clId="{5D1E61AF-D4E9-4A2C-B67D-DF4C82C7B8C8}" dt="2022-12-07T05:30:21.301" v="8282" actId="26606"/>
          <ac:spMkLst>
            <pc:docMk/>
            <pc:sldMk cId="1153486116" sldId="297"/>
            <ac:spMk id="10" creationId="{E45CA849-654C-4173-AD99-B3A2528275F5}"/>
          </ac:spMkLst>
        </pc:spChg>
        <pc:spChg chg="add">
          <ac:chgData name="Selorm Hodo" userId="a2af6173c5d77e69" providerId="LiveId" clId="{5D1E61AF-D4E9-4A2C-B67D-DF4C82C7B8C8}" dt="2022-12-07T05:30:21.301" v="8282" actId="26606"/>
          <ac:spMkLst>
            <pc:docMk/>
            <pc:sldMk cId="1153486116" sldId="297"/>
            <ac:spMk id="12" creationId="{3E23A947-2D45-4208-AE2B-64948C87A3EB}"/>
          </ac:spMkLst>
        </pc:spChg>
        <pc:spChg chg="add">
          <ac:chgData name="Selorm Hodo" userId="a2af6173c5d77e69" providerId="LiveId" clId="{5D1E61AF-D4E9-4A2C-B67D-DF4C82C7B8C8}" dt="2022-12-07T05:30:21.301" v="8282" actId="26606"/>
          <ac:spMkLst>
            <pc:docMk/>
            <pc:sldMk cId="1153486116" sldId="297"/>
            <ac:spMk id="14" creationId="{E5BBB0F9-6A59-4D02-A9C7-A2D6516684CE}"/>
          </ac:spMkLst>
        </pc:spChg>
        <pc:picChg chg="add mod">
          <ac:chgData name="Selorm Hodo" userId="a2af6173c5d77e69" providerId="LiveId" clId="{5D1E61AF-D4E9-4A2C-B67D-DF4C82C7B8C8}" dt="2022-12-07T05:30:21.301" v="8282" actId="26606"/>
          <ac:picMkLst>
            <pc:docMk/>
            <pc:sldMk cId="1153486116" sldId="297"/>
            <ac:picMk id="5" creationId="{89E039FB-8276-61BD-1272-4CEAF2BFBB45}"/>
          </ac:picMkLst>
        </pc:picChg>
      </pc:sldChg>
      <pc:sldChg chg="addSp modSp new mod setBg">
        <pc:chgData name="Selorm Hodo" userId="a2af6173c5d77e69" providerId="LiveId" clId="{5D1E61AF-D4E9-4A2C-B67D-DF4C82C7B8C8}" dt="2022-12-07T05:40:55.034" v="8388" actId="14100"/>
        <pc:sldMkLst>
          <pc:docMk/>
          <pc:sldMk cId="700194106" sldId="298"/>
        </pc:sldMkLst>
        <pc:spChg chg="mod">
          <ac:chgData name="Selorm Hodo" userId="a2af6173c5d77e69" providerId="LiveId" clId="{5D1E61AF-D4E9-4A2C-B67D-DF4C82C7B8C8}" dt="2022-12-07T05:39:00.879" v="8375" actId="113"/>
          <ac:spMkLst>
            <pc:docMk/>
            <pc:sldMk cId="700194106" sldId="298"/>
            <ac:spMk id="2" creationId="{3E574377-4910-B388-D3E4-37D22CC3C24D}"/>
          </ac:spMkLst>
        </pc:spChg>
        <pc:spChg chg="mod ord">
          <ac:chgData name="Selorm Hodo" userId="a2af6173c5d77e69" providerId="LiveId" clId="{5D1E61AF-D4E9-4A2C-B67D-DF4C82C7B8C8}" dt="2022-12-07T05:40:55.034" v="8388" actId="14100"/>
          <ac:spMkLst>
            <pc:docMk/>
            <pc:sldMk cId="700194106" sldId="298"/>
            <ac:spMk id="3" creationId="{E5E2A046-FF19-5888-AF3E-AEF83F4D4FB0}"/>
          </ac:spMkLst>
        </pc:spChg>
        <pc:spChg chg="add">
          <ac:chgData name="Selorm Hodo" userId="a2af6173c5d77e69" providerId="LiveId" clId="{5D1E61AF-D4E9-4A2C-B67D-DF4C82C7B8C8}" dt="2022-12-07T05:38:50.638" v="8374" actId="26606"/>
          <ac:spMkLst>
            <pc:docMk/>
            <pc:sldMk cId="700194106" sldId="298"/>
            <ac:spMk id="10" creationId="{E45CA849-654C-4173-AD99-B3A2528275F5}"/>
          </ac:spMkLst>
        </pc:spChg>
        <pc:spChg chg="add">
          <ac:chgData name="Selorm Hodo" userId="a2af6173c5d77e69" providerId="LiveId" clId="{5D1E61AF-D4E9-4A2C-B67D-DF4C82C7B8C8}" dt="2022-12-07T05:38:50.638" v="8374" actId="26606"/>
          <ac:spMkLst>
            <pc:docMk/>
            <pc:sldMk cId="700194106" sldId="298"/>
            <ac:spMk id="12" creationId="{3E23A947-2D45-4208-AE2B-64948C87A3EB}"/>
          </ac:spMkLst>
        </pc:spChg>
        <pc:spChg chg="add">
          <ac:chgData name="Selorm Hodo" userId="a2af6173c5d77e69" providerId="LiveId" clId="{5D1E61AF-D4E9-4A2C-B67D-DF4C82C7B8C8}" dt="2022-12-07T05:38:50.638" v="8374" actId="26606"/>
          <ac:spMkLst>
            <pc:docMk/>
            <pc:sldMk cId="700194106" sldId="298"/>
            <ac:spMk id="14" creationId="{E5BBB0F9-6A59-4D02-A9C7-A2D6516684CE}"/>
          </ac:spMkLst>
        </pc:spChg>
        <pc:picChg chg="add mod">
          <ac:chgData name="Selorm Hodo" userId="a2af6173c5d77e69" providerId="LiveId" clId="{5D1E61AF-D4E9-4A2C-B67D-DF4C82C7B8C8}" dt="2022-12-07T05:39:18.696" v="8378" actId="14100"/>
          <ac:picMkLst>
            <pc:docMk/>
            <pc:sldMk cId="700194106" sldId="298"/>
            <ac:picMk id="5" creationId="{E1DE7F1C-F557-D386-A1F7-E334DD2216E5}"/>
          </ac:picMkLst>
        </pc:picChg>
      </pc:sldChg>
      <pc:sldChg chg="new del">
        <pc:chgData name="Selorm Hodo" userId="a2af6173c5d77e69" providerId="LiveId" clId="{5D1E61AF-D4E9-4A2C-B67D-DF4C82C7B8C8}" dt="2022-12-07T05:43:22.774" v="8392" actId="47"/>
        <pc:sldMkLst>
          <pc:docMk/>
          <pc:sldMk cId="2566147512" sldId="299"/>
        </pc:sldMkLst>
      </pc:sldChg>
      <pc:sldChg chg="add">
        <pc:chgData name="Selorm Hodo" userId="a2af6173c5d77e69" providerId="LiveId" clId="{5D1E61AF-D4E9-4A2C-B67D-DF4C82C7B8C8}" dt="2022-12-07T05:43:15.804" v="8391"/>
        <pc:sldMkLst>
          <pc:docMk/>
          <pc:sldMk cId="573545670" sldId="300"/>
        </pc:sldMkLst>
      </pc:sldChg>
      <pc:sldChg chg="new del">
        <pc:chgData name="Selorm Hodo" userId="a2af6173c5d77e69" providerId="LiveId" clId="{5D1E61AF-D4E9-4A2C-B67D-DF4C82C7B8C8}" dt="2022-12-07T05:54:36.526" v="8396" actId="47"/>
        <pc:sldMkLst>
          <pc:docMk/>
          <pc:sldMk cId="1476800463" sldId="301"/>
        </pc:sldMkLst>
      </pc:sldChg>
      <pc:sldChg chg="modSp add mod">
        <pc:chgData name="Selorm Hodo" userId="a2af6173c5d77e69" providerId="LiveId" clId="{5D1E61AF-D4E9-4A2C-B67D-DF4C82C7B8C8}" dt="2022-12-07T09:21:53.291" v="8703" actId="5793"/>
        <pc:sldMkLst>
          <pc:docMk/>
          <pc:sldMk cId="375485515" sldId="302"/>
        </pc:sldMkLst>
        <pc:spChg chg="mod">
          <ac:chgData name="Selorm Hodo" userId="a2af6173c5d77e69" providerId="LiveId" clId="{5D1E61AF-D4E9-4A2C-B67D-DF4C82C7B8C8}" dt="2022-12-07T09:21:53.291" v="8703" actId="5793"/>
          <ac:spMkLst>
            <pc:docMk/>
            <pc:sldMk cId="375485515" sldId="302"/>
            <ac:spMk id="3" creationId="{5FE58692-00CB-3FA6-0A00-1171B27B566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17238-F027-4368-852E-F34AB08FA3A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3C6262-CBDD-49F1-A8EF-42C0A4698EED}">
      <dgm:prSet/>
      <dgm:spPr/>
      <dgm:t>
        <a:bodyPr/>
        <a:lstStyle/>
        <a:p>
          <a:r>
            <a:rPr lang="en-GB"/>
            <a:t>I am sure my analysis have answered the business problems in question. </a:t>
          </a:r>
          <a:endParaRPr lang="en-US"/>
        </a:p>
      </dgm:t>
    </dgm:pt>
    <dgm:pt modelId="{3F3FDC32-2EBB-49AD-B8D2-E9F7E7EA91A1}" type="parTrans" cxnId="{F17AF7EC-B126-43E7-BD60-A750A8D56718}">
      <dgm:prSet/>
      <dgm:spPr/>
      <dgm:t>
        <a:bodyPr/>
        <a:lstStyle/>
        <a:p>
          <a:endParaRPr lang="en-US"/>
        </a:p>
      </dgm:t>
    </dgm:pt>
    <dgm:pt modelId="{84ADF9C8-57CC-460F-BA1A-96BB8F2E4883}" type="sibTrans" cxnId="{F17AF7EC-B126-43E7-BD60-A750A8D56718}">
      <dgm:prSet/>
      <dgm:spPr/>
      <dgm:t>
        <a:bodyPr/>
        <a:lstStyle/>
        <a:p>
          <a:endParaRPr lang="en-US"/>
        </a:p>
      </dgm:t>
    </dgm:pt>
    <dgm:pt modelId="{0B020012-6406-4EAF-92DE-BDFA67729941}">
      <dgm:prSet/>
      <dgm:spPr/>
      <dgm:t>
        <a:bodyPr/>
        <a:lstStyle/>
        <a:p>
          <a:r>
            <a:rPr lang="en-GB" dirty="0"/>
            <a:t>If you like to see anything in addition after you have digested this information, I am happy to develop that for you.</a:t>
          </a:r>
          <a:endParaRPr lang="en-US" dirty="0"/>
        </a:p>
      </dgm:t>
    </dgm:pt>
    <dgm:pt modelId="{2EF28B61-1D69-4485-BD07-8499AA783EA7}" type="parTrans" cxnId="{136AD2E4-99DB-4CF7-B92F-EB30A5940721}">
      <dgm:prSet/>
      <dgm:spPr/>
      <dgm:t>
        <a:bodyPr/>
        <a:lstStyle/>
        <a:p>
          <a:endParaRPr lang="en-US"/>
        </a:p>
      </dgm:t>
    </dgm:pt>
    <dgm:pt modelId="{EF2C86A0-344D-4303-B94A-A417306273C4}" type="sibTrans" cxnId="{136AD2E4-99DB-4CF7-B92F-EB30A5940721}">
      <dgm:prSet/>
      <dgm:spPr/>
      <dgm:t>
        <a:bodyPr/>
        <a:lstStyle/>
        <a:p>
          <a:endParaRPr lang="en-US"/>
        </a:p>
      </dgm:t>
    </dgm:pt>
    <dgm:pt modelId="{4FFC758A-DC58-4AA1-A13F-6E94503065C0}">
      <dgm:prSet/>
      <dgm:spPr/>
      <dgm:t>
        <a:bodyPr/>
        <a:lstStyle/>
        <a:p>
          <a:r>
            <a:rPr lang="en-GB"/>
            <a:t>Thank you.</a:t>
          </a:r>
          <a:endParaRPr lang="en-US"/>
        </a:p>
      </dgm:t>
    </dgm:pt>
    <dgm:pt modelId="{C67EAB76-DA70-4287-A5CF-3E0EB2D1E1D4}" type="parTrans" cxnId="{F8738C0A-F593-4121-AF0D-32D0985E67D9}">
      <dgm:prSet/>
      <dgm:spPr/>
      <dgm:t>
        <a:bodyPr/>
        <a:lstStyle/>
        <a:p>
          <a:endParaRPr lang="en-US"/>
        </a:p>
      </dgm:t>
    </dgm:pt>
    <dgm:pt modelId="{D8ABECFB-1787-4AD4-AB14-B9E5C4948FE3}" type="sibTrans" cxnId="{F8738C0A-F593-4121-AF0D-32D0985E67D9}">
      <dgm:prSet/>
      <dgm:spPr/>
      <dgm:t>
        <a:bodyPr/>
        <a:lstStyle/>
        <a:p>
          <a:endParaRPr lang="en-US"/>
        </a:p>
      </dgm:t>
    </dgm:pt>
    <dgm:pt modelId="{ED92DC74-40A4-44AB-8C1B-B6124AE06875}" type="pres">
      <dgm:prSet presAssocID="{70A17238-F027-4368-852E-F34AB08FA3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E36BB8-0F1F-4F35-A7F4-56855AB370E1}" type="pres">
      <dgm:prSet presAssocID="{BD3C6262-CBDD-49F1-A8EF-42C0A4698EED}" presName="hierRoot1" presStyleCnt="0"/>
      <dgm:spPr/>
    </dgm:pt>
    <dgm:pt modelId="{6E476EC5-57A5-4AF2-9404-F631B8E693C3}" type="pres">
      <dgm:prSet presAssocID="{BD3C6262-CBDD-49F1-A8EF-42C0A4698EED}" presName="composite" presStyleCnt="0"/>
      <dgm:spPr/>
    </dgm:pt>
    <dgm:pt modelId="{1C8BF391-EC86-4F65-A0AC-6146ABA0ECC3}" type="pres">
      <dgm:prSet presAssocID="{BD3C6262-CBDD-49F1-A8EF-42C0A4698EED}" presName="background" presStyleLbl="node0" presStyleIdx="0" presStyleCnt="3"/>
      <dgm:spPr/>
    </dgm:pt>
    <dgm:pt modelId="{082AE478-5C2B-4B26-AF57-D0D7DC06FCD8}" type="pres">
      <dgm:prSet presAssocID="{BD3C6262-CBDD-49F1-A8EF-42C0A4698EED}" presName="text" presStyleLbl="fgAcc0" presStyleIdx="0" presStyleCnt="3">
        <dgm:presLayoutVars>
          <dgm:chPref val="3"/>
        </dgm:presLayoutVars>
      </dgm:prSet>
      <dgm:spPr/>
    </dgm:pt>
    <dgm:pt modelId="{C3E33075-6675-455D-BD0B-D62F41A963AE}" type="pres">
      <dgm:prSet presAssocID="{BD3C6262-CBDD-49F1-A8EF-42C0A4698EED}" presName="hierChild2" presStyleCnt="0"/>
      <dgm:spPr/>
    </dgm:pt>
    <dgm:pt modelId="{9AFE0B7B-A758-44F2-8694-C312E7837B04}" type="pres">
      <dgm:prSet presAssocID="{0B020012-6406-4EAF-92DE-BDFA67729941}" presName="hierRoot1" presStyleCnt="0"/>
      <dgm:spPr/>
    </dgm:pt>
    <dgm:pt modelId="{AC48169F-A0EA-4A0C-8F9E-3C479E22E0BC}" type="pres">
      <dgm:prSet presAssocID="{0B020012-6406-4EAF-92DE-BDFA67729941}" presName="composite" presStyleCnt="0"/>
      <dgm:spPr/>
    </dgm:pt>
    <dgm:pt modelId="{F1A205F0-8E58-4A8E-9DB5-F5809448F0D5}" type="pres">
      <dgm:prSet presAssocID="{0B020012-6406-4EAF-92DE-BDFA67729941}" presName="background" presStyleLbl="node0" presStyleIdx="1" presStyleCnt="3"/>
      <dgm:spPr/>
    </dgm:pt>
    <dgm:pt modelId="{0FCD46EF-7A2F-473B-90C8-6F1C0FECEBA0}" type="pres">
      <dgm:prSet presAssocID="{0B020012-6406-4EAF-92DE-BDFA67729941}" presName="text" presStyleLbl="fgAcc0" presStyleIdx="1" presStyleCnt="3">
        <dgm:presLayoutVars>
          <dgm:chPref val="3"/>
        </dgm:presLayoutVars>
      </dgm:prSet>
      <dgm:spPr/>
    </dgm:pt>
    <dgm:pt modelId="{EB0D3810-3C03-4A2B-8A6B-B1D26122EE80}" type="pres">
      <dgm:prSet presAssocID="{0B020012-6406-4EAF-92DE-BDFA67729941}" presName="hierChild2" presStyleCnt="0"/>
      <dgm:spPr/>
    </dgm:pt>
    <dgm:pt modelId="{660F918A-79F9-458A-B40B-B1F9C52749D8}" type="pres">
      <dgm:prSet presAssocID="{4FFC758A-DC58-4AA1-A13F-6E94503065C0}" presName="hierRoot1" presStyleCnt="0"/>
      <dgm:spPr/>
    </dgm:pt>
    <dgm:pt modelId="{8DA56D07-927F-485D-8D7C-991056B65E19}" type="pres">
      <dgm:prSet presAssocID="{4FFC758A-DC58-4AA1-A13F-6E94503065C0}" presName="composite" presStyleCnt="0"/>
      <dgm:spPr/>
    </dgm:pt>
    <dgm:pt modelId="{C19C8715-514D-48F2-9711-2B25809C4B6A}" type="pres">
      <dgm:prSet presAssocID="{4FFC758A-DC58-4AA1-A13F-6E94503065C0}" presName="background" presStyleLbl="node0" presStyleIdx="2" presStyleCnt="3"/>
      <dgm:spPr/>
    </dgm:pt>
    <dgm:pt modelId="{6F4D3AE5-8ECC-41E0-832A-C2104F717213}" type="pres">
      <dgm:prSet presAssocID="{4FFC758A-DC58-4AA1-A13F-6E94503065C0}" presName="text" presStyleLbl="fgAcc0" presStyleIdx="2" presStyleCnt="3">
        <dgm:presLayoutVars>
          <dgm:chPref val="3"/>
        </dgm:presLayoutVars>
      </dgm:prSet>
      <dgm:spPr/>
    </dgm:pt>
    <dgm:pt modelId="{1A77F063-54AD-4AC3-AC17-3CA0C7BDF1EC}" type="pres">
      <dgm:prSet presAssocID="{4FFC758A-DC58-4AA1-A13F-6E94503065C0}" presName="hierChild2" presStyleCnt="0"/>
      <dgm:spPr/>
    </dgm:pt>
  </dgm:ptLst>
  <dgm:cxnLst>
    <dgm:cxn modelId="{3DF03100-1DFB-4152-9956-AB720646CF9D}" type="presOf" srcId="{BD3C6262-CBDD-49F1-A8EF-42C0A4698EED}" destId="{082AE478-5C2B-4B26-AF57-D0D7DC06FCD8}" srcOrd="0" destOrd="0" presId="urn:microsoft.com/office/officeart/2005/8/layout/hierarchy1"/>
    <dgm:cxn modelId="{F8738C0A-F593-4121-AF0D-32D0985E67D9}" srcId="{70A17238-F027-4368-852E-F34AB08FA3AD}" destId="{4FFC758A-DC58-4AA1-A13F-6E94503065C0}" srcOrd="2" destOrd="0" parTransId="{C67EAB76-DA70-4287-A5CF-3E0EB2D1E1D4}" sibTransId="{D8ABECFB-1787-4AD4-AB14-B9E5C4948FE3}"/>
    <dgm:cxn modelId="{3C092B3F-F0B8-40C9-B2F9-4C40AEB8CA19}" type="presOf" srcId="{4FFC758A-DC58-4AA1-A13F-6E94503065C0}" destId="{6F4D3AE5-8ECC-41E0-832A-C2104F717213}" srcOrd="0" destOrd="0" presId="urn:microsoft.com/office/officeart/2005/8/layout/hierarchy1"/>
    <dgm:cxn modelId="{59B3C697-85FB-402A-96F0-102AC5912A1C}" type="presOf" srcId="{0B020012-6406-4EAF-92DE-BDFA67729941}" destId="{0FCD46EF-7A2F-473B-90C8-6F1C0FECEBA0}" srcOrd="0" destOrd="0" presId="urn:microsoft.com/office/officeart/2005/8/layout/hierarchy1"/>
    <dgm:cxn modelId="{87153AB8-D875-4726-BCF0-65FE8AAE0725}" type="presOf" srcId="{70A17238-F027-4368-852E-F34AB08FA3AD}" destId="{ED92DC74-40A4-44AB-8C1B-B6124AE06875}" srcOrd="0" destOrd="0" presId="urn:microsoft.com/office/officeart/2005/8/layout/hierarchy1"/>
    <dgm:cxn modelId="{136AD2E4-99DB-4CF7-B92F-EB30A5940721}" srcId="{70A17238-F027-4368-852E-F34AB08FA3AD}" destId="{0B020012-6406-4EAF-92DE-BDFA67729941}" srcOrd="1" destOrd="0" parTransId="{2EF28B61-1D69-4485-BD07-8499AA783EA7}" sibTransId="{EF2C86A0-344D-4303-B94A-A417306273C4}"/>
    <dgm:cxn modelId="{F17AF7EC-B126-43E7-BD60-A750A8D56718}" srcId="{70A17238-F027-4368-852E-F34AB08FA3AD}" destId="{BD3C6262-CBDD-49F1-A8EF-42C0A4698EED}" srcOrd="0" destOrd="0" parTransId="{3F3FDC32-2EBB-49AD-B8D2-E9F7E7EA91A1}" sibTransId="{84ADF9C8-57CC-460F-BA1A-96BB8F2E4883}"/>
    <dgm:cxn modelId="{29FAA38F-8C58-4FFC-9E2D-37FA7433B221}" type="presParOf" srcId="{ED92DC74-40A4-44AB-8C1B-B6124AE06875}" destId="{D7E36BB8-0F1F-4F35-A7F4-56855AB370E1}" srcOrd="0" destOrd="0" presId="urn:microsoft.com/office/officeart/2005/8/layout/hierarchy1"/>
    <dgm:cxn modelId="{188177AC-E009-4857-AF02-F5F45D9416C2}" type="presParOf" srcId="{D7E36BB8-0F1F-4F35-A7F4-56855AB370E1}" destId="{6E476EC5-57A5-4AF2-9404-F631B8E693C3}" srcOrd="0" destOrd="0" presId="urn:microsoft.com/office/officeart/2005/8/layout/hierarchy1"/>
    <dgm:cxn modelId="{A64048F9-BC3E-400B-8C6F-DA665CD1DDF3}" type="presParOf" srcId="{6E476EC5-57A5-4AF2-9404-F631B8E693C3}" destId="{1C8BF391-EC86-4F65-A0AC-6146ABA0ECC3}" srcOrd="0" destOrd="0" presId="urn:microsoft.com/office/officeart/2005/8/layout/hierarchy1"/>
    <dgm:cxn modelId="{BE8DEF7A-3F5F-492E-B0D3-D5F65425EFC0}" type="presParOf" srcId="{6E476EC5-57A5-4AF2-9404-F631B8E693C3}" destId="{082AE478-5C2B-4B26-AF57-D0D7DC06FCD8}" srcOrd="1" destOrd="0" presId="urn:microsoft.com/office/officeart/2005/8/layout/hierarchy1"/>
    <dgm:cxn modelId="{B627C92B-CCD7-447F-B25F-D57E194BC919}" type="presParOf" srcId="{D7E36BB8-0F1F-4F35-A7F4-56855AB370E1}" destId="{C3E33075-6675-455D-BD0B-D62F41A963AE}" srcOrd="1" destOrd="0" presId="urn:microsoft.com/office/officeart/2005/8/layout/hierarchy1"/>
    <dgm:cxn modelId="{D5872754-480B-4D95-81AA-02E83FC1A90D}" type="presParOf" srcId="{ED92DC74-40A4-44AB-8C1B-B6124AE06875}" destId="{9AFE0B7B-A758-44F2-8694-C312E7837B04}" srcOrd="1" destOrd="0" presId="urn:microsoft.com/office/officeart/2005/8/layout/hierarchy1"/>
    <dgm:cxn modelId="{CFA3F7DF-F012-4D8C-B4AA-21A708733AA2}" type="presParOf" srcId="{9AFE0B7B-A758-44F2-8694-C312E7837B04}" destId="{AC48169F-A0EA-4A0C-8F9E-3C479E22E0BC}" srcOrd="0" destOrd="0" presId="urn:microsoft.com/office/officeart/2005/8/layout/hierarchy1"/>
    <dgm:cxn modelId="{9AFF7217-0933-4035-805B-912F84BCBEFB}" type="presParOf" srcId="{AC48169F-A0EA-4A0C-8F9E-3C479E22E0BC}" destId="{F1A205F0-8E58-4A8E-9DB5-F5809448F0D5}" srcOrd="0" destOrd="0" presId="urn:microsoft.com/office/officeart/2005/8/layout/hierarchy1"/>
    <dgm:cxn modelId="{5284FC61-B3A3-4DFA-8003-8A1F33136F34}" type="presParOf" srcId="{AC48169F-A0EA-4A0C-8F9E-3C479E22E0BC}" destId="{0FCD46EF-7A2F-473B-90C8-6F1C0FECEBA0}" srcOrd="1" destOrd="0" presId="urn:microsoft.com/office/officeart/2005/8/layout/hierarchy1"/>
    <dgm:cxn modelId="{E144998B-46C1-4B38-83B3-82F23835D3DE}" type="presParOf" srcId="{9AFE0B7B-A758-44F2-8694-C312E7837B04}" destId="{EB0D3810-3C03-4A2B-8A6B-B1D26122EE80}" srcOrd="1" destOrd="0" presId="urn:microsoft.com/office/officeart/2005/8/layout/hierarchy1"/>
    <dgm:cxn modelId="{91C0ACC4-6113-4FFC-BE31-24D38E397B0D}" type="presParOf" srcId="{ED92DC74-40A4-44AB-8C1B-B6124AE06875}" destId="{660F918A-79F9-458A-B40B-B1F9C52749D8}" srcOrd="2" destOrd="0" presId="urn:microsoft.com/office/officeart/2005/8/layout/hierarchy1"/>
    <dgm:cxn modelId="{14673A69-30D5-40A8-8211-2DC9F63246BA}" type="presParOf" srcId="{660F918A-79F9-458A-B40B-B1F9C52749D8}" destId="{8DA56D07-927F-485D-8D7C-991056B65E19}" srcOrd="0" destOrd="0" presId="urn:microsoft.com/office/officeart/2005/8/layout/hierarchy1"/>
    <dgm:cxn modelId="{9A34EE0D-DD4E-4505-A05E-D594007542F9}" type="presParOf" srcId="{8DA56D07-927F-485D-8D7C-991056B65E19}" destId="{C19C8715-514D-48F2-9711-2B25809C4B6A}" srcOrd="0" destOrd="0" presId="urn:microsoft.com/office/officeart/2005/8/layout/hierarchy1"/>
    <dgm:cxn modelId="{5353983D-7435-4E25-9A08-5916601B5D41}" type="presParOf" srcId="{8DA56D07-927F-485D-8D7C-991056B65E19}" destId="{6F4D3AE5-8ECC-41E0-832A-C2104F717213}" srcOrd="1" destOrd="0" presId="urn:microsoft.com/office/officeart/2005/8/layout/hierarchy1"/>
    <dgm:cxn modelId="{DA6FAC01-54BE-4DD1-A341-2473EC81E1EA}" type="presParOf" srcId="{660F918A-79F9-458A-B40B-B1F9C52749D8}" destId="{1A77F063-54AD-4AC3-AC17-3CA0C7BDF1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BF391-EC86-4F65-A0AC-6146ABA0ECC3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AE478-5C2B-4B26-AF57-D0D7DC06FCD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 am sure my analysis have answered the business problems in question. </a:t>
          </a:r>
          <a:endParaRPr lang="en-US" sz="2100" kern="1200"/>
        </a:p>
      </dsp:txBody>
      <dsp:txXfrm>
        <a:off x="398656" y="1088253"/>
        <a:ext cx="2959127" cy="1837317"/>
      </dsp:txXfrm>
    </dsp:sp>
    <dsp:sp modelId="{F1A205F0-8E58-4A8E-9DB5-F5809448F0D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D46EF-7A2F-473B-90C8-6F1C0FECEBA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If you like to see anything in addition after you have digested this information, I am happy to develop that for you.</a:t>
          </a:r>
          <a:endParaRPr lang="en-US" sz="2100" kern="1200" dirty="0"/>
        </a:p>
      </dsp:txBody>
      <dsp:txXfrm>
        <a:off x="4155097" y="1088253"/>
        <a:ext cx="2959127" cy="1837317"/>
      </dsp:txXfrm>
    </dsp:sp>
    <dsp:sp modelId="{C19C8715-514D-48F2-9711-2B25809C4B6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D3AE5-8ECC-41E0-832A-C2104F717213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Thank you.</a:t>
          </a:r>
          <a:endParaRPr lang="en-US" sz="21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EC76-2DEA-E3E8-26DD-E9CCCE57F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85BA-D338-CDBA-C605-2C7CA97C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8BC4F-BACF-4379-CE59-32ADF034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15B0-5439-4912-15D1-7834BDA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D675-8EF6-DDD5-4FDA-8275AAF3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161F-D775-7659-9CAB-AD7F4BCE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E5E84-EBFF-1E84-AD9B-4384D854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A24E-52D1-38D1-B1EF-6C5EB976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190D-E275-2EF3-0659-0113BD95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B235-9424-0609-E473-B76FD327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0B1F5-A5BC-5295-9046-235C6FE31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764FA-4EA4-9A90-11B5-1CF59CC4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7686-F15D-FB17-3EDD-E64FF6FD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70A2-FF35-2E6A-E8ED-C8D9204A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7125-B5D5-EAB8-3872-3F112097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4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762F-B8A2-B2B7-1978-600A066A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95D2-0050-BE25-FC17-A02786F6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7000-E083-D427-7C35-BC1D13E1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752D-12C8-9F08-D984-EEB72232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C35-6EF1-DD6D-485D-498E1392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6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0FEB-F1EF-4181-835B-D39BF155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9468A-3332-3584-EB06-F356B281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1531-ACAB-4B7A-CC95-B0D54EA5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7E67-4BA1-29AF-C6B9-B8669D6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0A7A-A46A-35B5-46D8-5B6DF1CB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37E-92AE-F092-2E71-50DBDA22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D61B-DB44-7EFA-7414-9CE87DA0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A0C54-045D-D7A7-32C8-000853B45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90A0D-FFBD-4B63-1755-9B250368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B1C92-AEE8-77FA-5736-E509B478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1F46-37AF-E9FC-EED9-4847C2FA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8B55-DD30-40A3-3AFA-67422260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4199A-2EF7-AC89-83B6-CC4B8976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C4FA-0C7A-FEFA-69A5-9C7211FF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8F101-D493-386D-5B5E-C3D6C6569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BF151-71B4-02E8-DD5C-3B371EFEE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21E6F-2755-579E-B6E6-DB785E33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B5FC1-AFFD-25E1-394E-C69A8683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08653-2967-F6A3-8C94-99A1348A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36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882F-2752-FF5B-197E-7D7C1D76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82FE8-CA41-E551-8E8F-A7EECE06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FAF41-FA86-1EFB-1301-D11E8FA3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4AAA8-5F44-6A8B-8AA4-E8B7E84B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9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57766-95DC-9E10-20CD-B84DFDC1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AB41C-8FCC-120C-80D8-F8E27ACA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5293-9AFA-F147-7DCF-E25AAA44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BBA1-BA11-1661-679F-53A36629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6CB-98C1-E550-F626-E58C70BA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363B9-809D-8BC8-FA36-CF1E90AE7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3BD4D-D84D-1250-F154-C8B92E81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EB3B4-0607-24FE-91A3-4DE44EE2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B034-3339-1252-2091-C2C9CB29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8BC8-6F97-8218-7DB3-0A2E39B6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FBC04-6E6B-CFB7-B406-0E3828716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224B6-23A3-6A5E-B264-DDB433A9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E50C2-C3A2-21DE-570A-E354446E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4F077-1203-555C-2F86-69A20400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7D8E5-9CEA-9946-B93A-363CAFBD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18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86A4A-6CBC-8273-1934-EB968CB1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BD3F-4037-AE78-522F-48AD376B4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5A59E-436B-4BB4-3D06-19ECC3295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C237-BFB7-4DA1-8D14-F88FC80A56E3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4007-8774-48EF-009E-DF5616B3F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83C8-D3D0-5642-4C6B-270A45F6B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680B-5908-4C0C-9BDD-5FEF9374E8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79437-95D6-EAF5-5F5A-7EF5A10AB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 Report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24887B4-D7DC-91D3-F90D-ABBE7BADF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alpha val="80000"/>
                  </a:schemeClr>
                </a:solidFill>
              </a:rPr>
              <a:t>AdventureWorks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Presented by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Selorm Hodo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12/07/2022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2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FE732-08D0-0F31-9258-42FA198A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/>
              <a:t>Trend Insights for CEO</a:t>
            </a: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35859-A8E0-8E69-5AAE-2895F7835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A88C-41A5-9DD7-AE8B-0D468BA0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analysis also shows that some months Witnessed</a:t>
            </a:r>
            <a:r>
              <a:rPr lang="en-GB" sz="1500" dirty="0">
                <a:latin typeface="Calibri" panose="020F0502020204030204"/>
              </a:rPr>
              <a:t> 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exceptional growth. 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sudden rise in the month of June and December recorded the highest sales </a:t>
            </a:r>
            <a:r>
              <a:rPr lang="en-GB" sz="1500" dirty="0">
                <a:latin typeface="Calibri" panose="020F0502020204030204"/>
              </a:rPr>
              <a:t>.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Similar patterns obtained in 2019 ana 2020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shows the business is impacted with seasonality which occurs  </a:t>
            </a:r>
            <a:r>
              <a:rPr lang="en-GB" sz="1500" dirty="0">
                <a:latin typeface="Calibri" panose="020F0502020204030204"/>
              </a:rPr>
              <a:t>in 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and  Dec. This should aid production planning.</a:t>
            </a:r>
          </a:p>
        </p:txBody>
      </p:sp>
    </p:spTree>
    <p:extLst>
      <p:ext uri="{BB962C8B-B14F-4D97-AF65-F5344CB8AC3E}">
        <p14:creationId xmlns:p14="http://schemas.microsoft.com/office/powerpoint/2010/main" val="188093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1960-E21F-3A3B-F7C9-7FCF937D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5251"/>
            <a:ext cx="10620375" cy="1066799"/>
          </a:xfrm>
        </p:spPr>
        <p:txBody>
          <a:bodyPr/>
          <a:lstStyle/>
          <a:p>
            <a:r>
              <a:rPr lang="en-GB" b="1" dirty="0"/>
              <a:t>Sales from top ten Customers over the period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C581D1-8E61-F4C6-1BE2-FB489602F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6" y="1228724"/>
            <a:ext cx="11106150" cy="5362575"/>
          </a:xfrm>
        </p:spPr>
      </p:pic>
    </p:spTree>
    <p:extLst>
      <p:ext uri="{BB962C8B-B14F-4D97-AF65-F5344CB8AC3E}">
        <p14:creationId xmlns:p14="http://schemas.microsoft.com/office/powerpoint/2010/main" val="74835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4BB95-30E5-39B9-266A-CAA79EDD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GB" sz="3600" b="1" dirty="0"/>
              <a:t>Top 10 Customer Insights for CEO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039FB-8276-61BD-1272-4CEAF2BFB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13" b="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8692-00CB-3FA6-0A00-1171B27B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1" y="1721922"/>
            <a:ext cx="3850049" cy="4258254"/>
          </a:xfrm>
        </p:spPr>
        <p:txBody>
          <a:bodyPr anchor="ctr">
            <a:normAutofit fontScale="77500" lnSpcReduction="20000"/>
          </a:bodyPr>
          <a:lstStyle/>
          <a:p>
            <a:pPr>
              <a:defRPr/>
            </a:pPr>
            <a:endParaRPr lang="en-GB" sz="1700" dirty="0">
              <a:latin typeface="Calibri" panose="020F0502020204030204"/>
            </a:endParaRPr>
          </a:p>
          <a:p>
            <a:pPr>
              <a:defRPr/>
            </a:pPr>
            <a:endParaRPr lang="en-GB" sz="1800" dirty="0">
              <a:latin typeface="Calibri" panose="020F0502020204030204"/>
            </a:endParaRPr>
          </a:p>
          <a:p>
            <a:pPr>
              <a:defRPr/>
            </a:pPr>
            <a:endParaRPr lang="en-GB" sz="1800" dirty="0">
              <a:latin typeface="Calibri" panose="020F0502020204030204"/>
            </a:endParaRPr>
          </a:p>
          <a:p>
            <a:pPr>
              <a:defRPr/>
            </a:pPr>
            <a:r>
              <a:rPr lang="en-GB" sz="2200" dirty="0">
                <a:latin typeface="Calibri" panose="020F0502020204030204"/>
              </a:rPr>
              <a:t>S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ales from top 10 customers</a:t>
            </a:r>
          </a:p>
          <a:p>
            <a:pPr marL="0" indent="0">
              <a:buNone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show much differences among</a:t>
            </a:r>
          </a:p>
          <a:p>
            <a:pPr marL="0" indent="0">
              <a:buNone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them. The highest sales is 15,999 and </a:t>
            </a:r>
          </a:p>
          <a:p>
            <a:pPr marL="0" indent="0">
              <a:buNone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is 12,910 and third is 12,489.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shows the business is not relying 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 few customers to generate sales 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that the bargain power of 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customers is low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7548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A61B-46A8-3407-45F7-EDD71C13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4"/>
            <a:ext cx="9867900" cy="904876"/>
          </a:xfrm>
        </p:spPr>
        <p:txBody>
          <a:bodyPr>
            <a:normAutofit/>
          </a:bodyPr>
          <a:lstStyle/>
          <a:p>
            <a:r>
              <a:rPr lang="en-GB" b="1" dirty="0"/>
              <a:t>Sales from top 10 products over the period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5333F9-EC5E-CC52-2AA6-A500ABAF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E8F43-5FA4-4578-3C3D-1B9734F4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" y="885825"/>
            <a:ext cx="10760372" cy="5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1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74377-4910-B388-D3E4-37D22CC3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GB" sz="3600" b="1" dirty="0"/>
              <a:t>Top 10 Product Insights from CEO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E7F1C-F557-D386-A1F7-E334DD221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" r="4459"/>
          <a:stretch/>
        </p:blipFill>
        <p:spPr>
          <a:xfrm>
            <a:off x="210693" y="1292019"/>
            <a:ext cx="6704891" cy="52326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A046-FF19-5888-AF3E-AEF83F4D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1721922"/>
            <a:ext cx="4218432" cy="45205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from top 10 products are from the bike category and was 10,641,452 which is 48 % of sales 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company sales relies on a few products and can be affected by suppliers power.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0019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BD4E-FF94-588A-290F-65D09C57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47" y="365126"/>
            <a:ext cx="11004353" cy="6540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Customer Report for CMO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EE144-BC05-5F93-AF08-E0CF694DE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47" y="1114424"/>
            <a:ext cx="11495185" cy="5743575"/>
          </a:xfrm>
        </p:spPr>
      </p:pic>
    </p:spTree>
    <p:extLst>
      <p:ext uri="{BB962C8B-B14F-4D97-AF65-F5344CB8AC3E}">
        <p14:creationId xmlns:p14="http://schemas.microsoft.com/office/powerpoint/2010/main" val="383159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42445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3524B-4AF3-823D-B760-EFCF7948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GB" sz="4200">
                <a:solidFill>
                  <a:srgbClr val="FFFFFF"/>
                </a:solidFill>
              </a:rPr>
              <a:t>Customer filters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24C21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F24C2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0ECE-51F9-0D77-3AA0-5804FFCA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353040"/>
            <a:ext cx="6795370" cy="382239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1185-66BB-25FC-23EB-77F2015B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/>
              <a:t>CMO can fliter customer by city as show  Leeds  customers generated 89,014 of sales revenue.</a:t>
            </a:r>
          </a:p>
          <a:p>
            <a:endParaRPr lang="en-GB" sz="1800"/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07070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A40A-FFB0-814E-25FF-701A64C1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Filter by products bought by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12D22-942A-7821-EB08-4575B43CE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" y="1362076"/>
            <a:ext cx="11353799" cy="5210174"/>
          </a:xfrm>
        </p:spPr>
      </p:pic>
    </p:spTree>
    <p:extLst>
      <p:ext uri="{BB962C8B-B14F-4D97-AF65-F5344CB8AC3E}">
        <p14:creationId xmlns:p14="http://schemas.microsoft.com/office/powerpoint/2010/main" val="57354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12E3-9372-23BA-03D1-9F1B613F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4138"/>
            <a:ext cx="10515600" cy="1049338"/>
          </a:xfrm>
        </p:spPr>
        <p:txBody>
          <a:bodyPr/>
          <a:lstStyle/>
          <a:p>
            <a:r>
              <a:rPr lang="en-GB" b="1" dirty="0"/>
              <a:t>Product Report for CMO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9D03C-D4D6-DA22-98C4-CEF6729F9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6" y="1409700"/>
            <a:ext cx="11725274" cy="5324475"/>
          </a:xfrm>
        </p:spPr>
      </p:pic>
    </p:spTree>
    <p:extLst>
      <p:ext uri="{BB962C8B-B14F-4D97-AF65-F5344CB8AC3E}">
        <p14:creationId xmlns:p14="http://schemas.microsoft.com/office/powerpoint/2010/main" val="252465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4D6A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43BF9-C2C7-5E44-1187-4E95B07C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GB" sz="4200">
                <a:solidFill>
                  <a:srgbClr val="FFFFFF"/>
                </a:solidFill>
              </a:rPr>
              <a:t>Filter by bike category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F9D0E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FF9D0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2C268-367A-E84A-507C-E02CBD9C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344546"/>
            <a:ext cx="6795370" cy="383938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1C781B3-E785-828A-169A-185B544C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GB" sz="1800"/>
              <a:t>Contributed the highest sales of 21,153,936</a:t>
            </a:r>
          </a:p>
        </p:txBody>
      </p:sp>
    </p:spTree>
    <p:extLst>
      <p:ext uri="{BB962C8B-B14F-4D97-AF65-F5344CB8AC3E}">
        <p14:creationId xmlns:p14="http://schemas.microsoft.com/office/powerpoint/2010/main" val="186927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BD48C-EE9D-EFFF-DDB9-22A45A4B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GB" sz="5600" b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Description</a:t>
            </a:r>
            <a:br>
              <a:rPr kumimoji="0" lang="en-GB" sz="5600" b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GB" sz="5600" b="1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9873-591B-3210-81D2-36AF3EC4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AdventureWorks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Database provided by Microsoft supports a fictitious, multinational manufacturing company called Adventure Works Cycles.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company wants to improve on their Internet Sales reports from static reports to visual dashboards for use by the CEO and CMO.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Analysis are provided for 2 years back(2019-2020) to guide 2021 operations. 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Company sales performance is measured against budgeted sales . 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18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45476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00FD5-0732-8940-0032-11A83967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Filter by lowest product category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EB248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FEB24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982F2-8B99-0325-094A-690A94B5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336052"/>
            <a:ext cx="6795370" cy="385637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7B17-DFFA-9FB5-E0A2-16C59CB6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GB" sz="1800"/>
              <a:t>Clothing was lowest category having 339,773 for the period</a:t>
            </a:r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04534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40C57-F09C-E32F-7BA0-8F1426A9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1444C-6888-A11D-ABAA-8171D84D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8699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3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639D-1785-28FA-6AD4-EE288AEA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8000" b="1">
                <a:solidFill>
                  <a:srgbClr val="FFFFFF"/>
                </a:solidFill>
              </a:rPr>
              <a:t>Business Problem</a:t>
            </a: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35164F-9C6A-9F83-0E38-4FFB98A9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To  provide Dashboard overview for the CEO about internet sales so as to follow: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Sales over the period and trends in sales. 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Top 10 Customers.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Top 10 Products.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 To provide detailed Dashboard overview of customers and products for CMO that allows to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filter data for  customers and Products </a:t>
            </a:r>
            <a:r>
              <a:rPr lang="en-GB" sz="2000" dirty="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t>to develop more effective promotions.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5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2A4CA-8F0A-4B23-A0F3-009D4C5E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8000" b="1">
                <a:solidFill>
                  <a:srgbClr val="FFFFFF"/>
                </a:solidFill>
              </a:rPr>
              <a:t>Summary about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8A8E-E307-724B-4616-C401CAEC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 lnSpcReduction="10000"/>
          </a:bodyPr>
          <a:lstStyle/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The Adventure Works database was restored in Microsoft SQL Sever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Based on the project description and business problems the following tables were used for  queries : (dimension tables) Date, Customer, Geography, Product, (Fact table) Internet Sales and a budget table for 2020.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Data tables were cleaned to provide error free analysis and transformed by SQL queries.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Relationships between tables were created by creating a model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Calculated required Dax measures(Sales, Budget, sales/budget)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Imported dynamic KPI card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Generated visuals  in Power BI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20C9-891B-4762-F2C7-E5AE2FA5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317242"/>
            <a:ext cx="10905931" cy="578498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Report Overview  for CEO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D6726-0A7E-E3D8-4B5E-40AFA8AEA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31" y="1129006"/>
            <a:ext cx="10887269" cy="5411754"/>
          </a:xfrm>
        </p:spPr>
      </p:pic>
    </p:spTree>
    <p:extLst>
      <p:ext uri="{BB962C8B-B14F-4D97-AF65-F5344CB8AC3E}">
        <p14:creationId xmlns:p14="http://schemas.microsoft.com/office/powerpoint/2010/main" val="19325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28B5D-6BC5-E3C6-921C-E1618FC1B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AA598-15C9-6CE7-7B60-4030FC41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Sales Overview for 2019</a:t>
            </a: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5EE3F-F962-2F6B-97EE-8C5535FBF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8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E027A-7EE1-CEC1-0D77-9428A286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Sales Overview for 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46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3B83F-54B5-806D-8085-906DD3397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8993D-0598-C879-C6F6-B92BA559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Sales Overview for 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1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04C94-FBFF-B9AA-328A-743DE0E0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8000" b="1" dirty="0">
                <a:solidFill>
                  <a:srgbClr val="FFFFFF"/>
                </a:solidFill>
              </a:rPr>
              <a:t>Sales insights for CEO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FDF2-D3E5-5847-8BA6-A3CB8E0F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Analysis shows overall sales for the period was above budgeted by 1,094,469</a:t>
            </a:r>
          </a:p>
          <a:p>
            <a:pPr marL="0" indent="0">
              <a:buNone/>
            </a:pP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In 2020 the sales figure was 1,051,550 more then the budgeted figures provided</a:t>
            </a:r>
          </a:p>
          <a:p>
            <a:pPr marL="0" indent="0">
              <a:buNone/>
            </a:pP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Significant increase in sales from 2019-2020 . From 5,797,224 to 16,351,550.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12772</TotalTime>
  <Words>577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Data Analysis Report</vt:lpstr>
      <vt:lpstr>Project Description </vt:lpstr>
      <vt:lpstr>Business Problem</vt:lpstr>
      <vt:lpstr>Summary about database</vt:lpstr>
      <vt:lpstr>Report Overview  for CEO  </vt:lpstr>
      <vt:lpstr>Sales Overview for 2019</vt:lpstr>
      <vt:lpstr>Sales Overview for 2020</vt:lpstr>
      <vt:lpstr>Sales Overview for 2021</vt:lpstr>
      <vt:lpstr>Sales insights for CEO</vt:lpstr>
      <vt:lpstr>Trend Insights for CEO</vt:lpstr>
      <vt:lpstr>Sales from top ten Customers over the period</vt:lpstr>
      <vt:lpstr>Top 10 Customer Insights for CEO</vt:lpstr>
      <vt:lpstr>Sales from top 10 products over the period</vt:lpstr>
      <vt:lpstr>Top 10 Product Insights from CEO</vt:lpstr>
      <vt:lpstr>Customer Report for CMO</vt:lpstr>
      <vt:lpstr>Customer filters</vt:lpstr>
      <vt:lpstr>Filter by products bought by customer</vt:lpstr>
      <vt:lpstr>Product Report for CMO</vt:lpstr>
      <vt:lpstr>Filter by bike category</vt:lpstr>
      <vt:lpstr>Filter by lowest product category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Report</dc:title>
  <dc:creator>Selorm Hodo</dc:creator>
  <cp:lastModifiedBy>Selorm Hodo</cp:lastModifiedBy>
  <cp:revision>1</cp:revision>
  <dcterms:created xsi:type="dcterms:W3CDTF">2022-11-28T02:20:15Z</dcterms:created>
  <dcterms:modified xsi:type="dcterms:W3CDTF">2022-12-07T09:21:59Z</dcterms:modified>
</cp:coreProperties>
</file>