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2" r:id="rId9"/>
    <p:sldId id="265" r:id="rId10"/>
    <p:sldId id="261" r:id="rId11"/>
    <p:sldId id="264" r:id="rId12"/>
    <p:sldId id="271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14145-31A1-48A3-84A7-32F39113CD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57A076-8BA6-4F15-BFBD-059664BD6152}">
      <dgm:prSet phldrT="[Text]"/>
      <dgm:spPr/>
      <dgm:t>
        <a:bodyPr/>
        <a:lstStyle/>
        <a:p>
          <a:r>
            <a:rPr lang="en-US" dirty="0"/>
            <a:t>January</a:t>
          </a:r>
        </a:p>
      </dgm:t>
    </dgm:pt>
    <dgm:pt modelId="{B7F7B5A6-F0D1-4F43-9510-00A06107D60E}" type="parTrans" cxnId="{AE7A796C-C8EF-4E75-97AF-D5DF424062D8}">
      <dgm:prSet/>
      <dgm:spPr/>
      <dgm:t>
        <a:bodyPr/>
        <a:lstStyle/>
        <a:p>
          <a:endParaRPr lang="en-US"/>
        </a:p>
      </dgm:t>
    </dgm:pt>
    <dgm:pt modelId="{548CB72C-3341-4935-95B8-D2581B1A0612}" type="sibTrans" cxnId="{AE7A796C-C8EF-4E75-97AF-D5DF424062D8}">
      <dgm:prSet/>
      <dgm:spPr/>
      <dgm:t>
        <a:bodyPr/>
        <a:lstStyle/>
        <a:p>
          <a:endParaRPr lang="en-US"/>
        </a:p>
      </dgm:t>
    </dgm:pt>
    <dgm:pt modelId="{1D78588E-65B2-4D98-A00B-CA94DC149B1B}">
      <dgm:prSet phldrT="[Text]"/>
      <dgm:spPr/>
      <dgm:t>
        <a:bodyPr/>
        <a:lstStyle/>
        <a:p>
          <a:r>
            <a:rPr lang="en-US" dirty="0"/>
            <a:t>March</a:t>
          </a:r>
        </a:p>
      </dgm:t>
    </dgm:pt>
    <dgm:pt modelId="{78A57525-3CE7-4E2D-B69C-0AFCD31CD7B9}" type="parTrans" cxnId="{710E8E8A-7B56-4E4E-B7C6-CC0E40740DD0}">
      <dgm:prSet/>
      <dgm:spPr/>
      <dgm:t>
        <a:bodyPr/>
        <a:lstStyle/>
        <a:p>
          <a:endParaRPr lang="en-US"/>
        </a:p>
      </dgm:t>
    </dgm:pt>
    <dgm:pt modelId="{C221F657-B9BD-4D0A-926C-58D047F47BB5}" type="sibTrans" cxnId="{710E8E8A-7B56-4E4E-B7C6-CC0E40740DD0}">
      <dgm:prSet/>
      <dgm:spPr/>
      <dgm:t>
        <a:bodyPr/>
        <a:lstStyle/>
        <a:p>
          <a:endParaRPr lang="en-US"/>
        </a:p>
      </dgm:t>
    </dgm:pt>
    <dgm:pt modelId="{6CF2A3AF-4B72-4B04-9D2B-C1C19DF1FD6B}">
      <dgm:prSet phldrT="[Text]"/>
      <dgm:spPr/>
      <dgm:t>
        <a:bodyPr/>
        <a:lstStyle/>
        <a:p>
          <a:r>
            <a:rPr lang="en-US" dirty="0"/>
            <a:t>April</a:t>
          </a:r>
        </a:p>
      </dgm:t>
    </dgm:pt>
    <dgm:pt modelId="{3B8555C5-F55B-4C75-BB93-CA117D758DE8}" type="parTrans" cxnId="{A88958BA-2FD2-4679-A084-EFDDD24FB518}">
      <dgm:prSet/>
      <dgm:spPr/>
      <dgm:t>
        <a:bodyPr/>
        <a:lstStyle/>
        <a:p>
          <a:endParaRPr lang="en-US"/>
        </a:p>
      </dgm:t>
    </dgm:pt>
    <dgm:pt modelId="{0CEACD54-799A-460D-8731-786F5BE1B8BD}" type="sibTrans" cxnId="{A88958BA-2FD2-4679-A084-EFDDD24FB518}">
      <dgm:prSet/>
      <dgm:spPr/>
      <dgm:t>
        <a:bodyPr/>
        <a:lstStyle/>
        <a:p>
          <a:endParaRPr lang="en-US"/>
        </a:p>
      </dgm:t>
    </dgm:pt>
    <dgm:pt modelId="{AC8BED5B-4151-4B05-BA5C-68451B9EFFE6}">
      <dgm:prSet phldrT="[Text]"/>
      <dgm:spPr/>
      <dgm:t>
        <a:bodyPr/>
        <a:lstStyle/>
        <a:p>
          <a:r>
            <a:rPr lang="en-US" dirty="0"/>
            <a:t>May</a:t>
          </a:r>
        </a:p>
      </dgm:t>
    </dgm:pt>
    <dgm:pt modelId="{33F578ED-0A5C-4000-8E21-BEE46663AFFA}" type="parTrans" cxnId="{72331395-F592-4907-BDCB-02AD90478AD9}">
      <dgm:prSet/>
      <dgm:spPr/>
      <dgm:t>
        <a:bodyPr/>
        <a:lstStyle/>
        <a:p>
          <a:endParaRPr lang="en-US"/>
        </a:p>
      </dgm:t>
    </dgm:pt>
    <dgm:pt modelId="{AE7A3BFA-6725-43D6-BBFA-D29DBD078D0F}" type="sibTrans" cxnId="{72331395-F592-4907-BDCB-02AD90478AD9}">
      <dgm:prSet/>
      <dgm:spPr/>
      <dgm:t>
        <a:bodyPr/>
        <a:lstStyle/>
        <a:p>
          <a:endParaRPr lang="en-US"/>
        </a:p>
      </dgm:t>
    </dgm:pt>
    <dgm:pt modelId="{F966DD05-5823-4808-92F5-6FB99C5D0C8E}">
      <dgm:prSet phldrT="[Text]"/>
      <dgm:spPr/>
      <dgm:t>
        <a:bodyPr/>
        <a:lstStyle/>
        <a:p>
          <a:r>
            <a:rPr lang="en-US" dirty="0"/>
            <a:t>June</a:t>
          </a:r>
        </a:p>
      </dgm:t>
    </dgm:pt>
    <dgm:pt modelId="{52933467-C000-4C7A-B1A7-9B26906954DE}" type="parTrans" cxnId="{E926738A-7C31-4488-9C42-29AE7DC28CBE}">
      <dgm:prSet/>
      <dgm:spPr/>
      <dgm:t>
        <a:bodyPr/>
        <a:lstStyle/>
        <a:p>
          <a:endParaRPr lang="en-US"/>
        </a:p>
      </dgm:t>
    </dgm:pt>
    <dgm:pt modelId="{23647443-5F58-4CB1-807F-5FB471F964EA}" type="sibTrans" cxnId="{E926738A-7C31-4488-9C42-29AE7DC28CBE}">
      <dgm:prSet/>
      <dgm:spPr/>
      <dgm:t>
        <a:bodyPr/>
        <a:lstStyle/>
        <a:p>
          <a:endParaRPr lang="en-US"/>
        </a:p>
      </dgm:t>
    </dgm:pt>
    <dgm:pt modelId="{E95EE84B-C100-4903-B4FF-E22F70380DDF}">
      <dgm:prSet phldrT="[Text]"/>
      <dgm:spPr/>
      <dgm:t>
        <a:bodyPr/>
        <a:lstStyle/>
        <a:p>
          <a:r>
            <a:rPr lang="en-US" dirty="0"/>
            <a:t>February</a:t>
          </a:r>
        </a:p>
      </dgm:t>
    </dgm:pt>
    <dgm:pt modelId="{2850EDEC-8960-42AB-B8B6-5B1D237948D2}" type="sibTrans" cxnId="{501BF8C5-40B2-4C5F-B561-3A759DF4D958}">
      <dgm:prSet/>
      <dgm:spPr/>
      <dgm:t>
        <a:bodyPr/>
        <a:lstStyle/>
        <a:p>
          <a:endParaRPr lang="en-US"/>
        </a:p>
      </dgm:t>
    </dgm:pt>
    <dgm:pt modelId="{69BEC155-CC1D-4351-8F6A-7AE4A7AEDB51}" type="parTrans" cxnId="{501BF8C5-40B2-4C5F-B561-3A759DF4D958}">
      <dgm:prSet/>
      <dgm:spPr/>
      <dgm:t>
        <a:bodyPr/>
        <a:lstStyle/>
        <a:p>
          <a:endParaRPr lang="en-US"/>
        </a:p>
      </dgm:t>
    </dgm:pt>
    <dgm:pt modelId="{0C701549-2841-4161-B455-C395EACBA9FA}">
      <dgm:prSet phldrT="[Text]"/>
      <dgm:spPr/>
      <dgm:t>
        <a:bodyPr/>
        <a:lstStyle/>
        <a:p>
          <a:r>
            <a:rPr lang="en-US" dirty="0"/>
            <a:t>Order seeds</a:t>
          </a:r>
        </a:p>
      </dgm:t>
    </dgm:pt>
    <dgm:pt modelId="{B5E69949-AE10-4AA1-9F64-68D4A03DAF3D}" type="sibTrans" cxnId="{4D6B63BC-6569-4158-89DA-B5BEA1D5801D}">
      <dgm:prSet/>
      <dgm:spPr/>
      <dgm:t>
        <a:bodyPr/>
        <a:lstStyle/>
        <a:p>
          <a:endParaRPr lang="en-US"/>
        </a:p>
      </dgm:t>
    </dgm:pt>
    <dgm:pt modelId="{6284A447-74E7-431E-834F-495878D648D5}" type="parTrans" cxnId="{4D6B63BC-6569-4158-89DA-B5BEA1D5801D}">
      <dgm:prSet/>
      <dgm:spPr/>
      <dgm:t>
        <a:bodyPr/>
        <a:lstStyle/>
        <a:p>
          <a:endParaRPr lang="en-US"/>
        </a:p>
      </dgm:t>
    </dgm:pt>
    <dgm:pt modelId="{0DE308FF-DC86-48E4-91FC-CFC08268BE3A}">
      <dgm:prSet phldrT="[Text]"/>
      <dgm:spPr/>
      <dgm:t>
        <a:bodyPr/>
        <a:lstStyle/>
        <a:p>
          <a:r>
            <a:rPr lang="en-US" dirty="0"/>
            <a:t>Plant Seeds </a:t>
          </a:r>
        </a:p>
      </dgm:t>
    </dgm:pt>
    <dgm:pt modelId="{BC83C2A8-3817-4523-90D6-1DE61E7D06BB}" type="parTrans" cxnId="{330E3DF2-A9E0-4E4C-925A-02A12A51B840}">
      <dgm:prSet/>
      <dgm:spPr/>
      <dgm:t>
        <a:bodyPr/>
        <a:lstStyle/>
        <a:p>
          <a:endParaRPr lang="en-US"/>
        </a:p>
      </dgm:t>
    </dgm:pt>
    <dgm:pt modelId="{C2FE7B79-7131-4B37-A8A3-04DEB8F88376}" type="sibTrans" cxnId="{330E3DF2-A9E0-4E4C-925A-02A12A51B840}">
      <dgm:prSet/>
      <dgm:spPr/>
      <dgm:t>
        <a:bodyPr/>
        <a:lstStyle/>
        <a:p>
          <a:endParaRPr lang="en-US"/>
        </a:p>
      </dgm:t>
    </dgm:pt>
    <dgm:pt modelId="{E92C0277-C78F-4750-BB08-6BBCED3F3D5B}">
      <dgm:prSet phldrT="[Text]"/>
      <dgm:spPr/>
      <dgm:t>
        <a:bodyPr/>
        <a:lstStyle/>
        <a:p>
          <a:r>
            <a:rPr lang="en-US" dirty="0"/>
            <a:t>Last frost possible</a:t>
          </a:r>
        </a:p>
      </dgm:t>
    </dgm:pt>
    <dgm:pt modelId="{F0EE9444-0CE5-4D43-9E55-32E9071B4A6D}" type="parTrans" cxnId="{5103CD20-19F9-4536-B098-82FA90A979CE}">
      <dgm:prSet/>
      <dgm:spPr/>
      <dgm:t>
        <a:bodyPr/>
        <a:lstStyle/>
        <a:p>
          <a:endParaRPr lang="en-US"/>
        </a:p>
      </dgm:t>
    </dgm:pt>
    <dgm:pt modelId="{3B2E3B21-949C-4639-A063-ABAAE237EBB3}" type="sibTrans" cxnId="{5103CD20-19F9-4536-B098-82FA90A979CE}">
      <dgm:prSet/>
      <dgm:spPr/>
      <dgm:t>
        <a:bodyPr/>
        <a:lstStyle/>
        <a:p>
          <a:endParaRPr lang="en-US"/>
        </a:p>
      </dgm:t>
    </dgm:pt>
    <dgm:pt modelId="{E882E494-5997-420A-A6DD-956330A3C45C}">
      <dgm:prSet phldrT="[Text]"/>
      <dgm:spPr/>
      <dgm:t>
        <a:bodyPr/>
        <a:lstStyle/>
        <a:p>
          <a:r>
            <a:rPr lang="en-US" dirty="0"/>
            <a:t>Last frost possible</a:t>
          </a:r>
        </a:p>
      </dgm:t>
    </dgm:pt>
    <dgm:pt modelId="{4EE41461-C176-4AC8-84A5-807E585CC7F0}" type="parTrans" cxnId="{AF5317E1-8EC2-4B96-AE11-05CBE748099D}">
      <dgm:prSet/>
      <dgm:spPr/>
      <dgm:t>
        <a:bodyPr/>
        <a:lstStyle/>
        <a:p>
          <a:endParaRPr lang="en-US"/>
        </a:p>
      </dgm:t>
    </dgm:pt>
    <dgm:pt modelId="{7125D62D-57A3-4E36-B30F-4492144A7777}" type="sibTrans" cxnId="{AF5317E1-8EC2-4B96-AE11-05CBE748099D}">
      <dgm:prSet/>
      <dgm:spPr/>
      <dgm:t>
        <a:bodyPr/>
        <a:lstStyle/>
        <a:p>
          <a:endParaRPr lang="en-US"/>
        </a:p>
      </dgm:t>
    </dgm:pt>
    <dgm:pt modelId="{914214A1-1925-423C-878D-116910C96520}" type="pres">
      <dgm:prSet presAssocID="{5D514145-31A1-48A3-84A7-32F39113CDBA}" presName="Name0" presStyleCnt="0">
        <dgm:presLayoutVars>
          <dgm:dir/>
          <dgm:resizeHandles val="exact"/>
        </dgm:presLayoutVars>
      </dgm:prSet>
      <dgm:spPr/>
    </dgm:pt>
    <dgm:pt modelId="{4C18E354-66E2-445F-8105-AD4C156A2A11}" type="pres">
      <dgm:prSet presAssocID="{D457A076-8BA6-4F15-BFBD-059664BD6152}" presName="node" presStyleLbl="node1" presStyleIdx="0" presStyleCnt="6">
        <dgm:presLayoutVars>
          <dgm:bulletEnabled val="1"/>
        </dgm:presLayoutVars>
      </dgm:prSet>
      <dgm:spPr/>
    </dgm:pt>
    <dgm:pt modelId="{67C6D163-0F25-4F99-9EE8-DF1A93368061}" type="pres">
      <dgm:prSet presAssocID="{548CB72C-3341-4935-95B8-D2581B1A0612}" presName="sibTrans" presStyleLbl="sibTrans2D1" presStyleIdx="0" presStyleCnt="5"/>
      <dgm:spPr/>
    </dgm:pt>
    <dgm:pt modelId="{4F3D016A-EA9B-4D1B-AF40-B7DC98BE4410}" type="pres">
      <dgm:prSet presAssocID="{548CB72C-3341-4935-95B8-D2581B1A0612}" presName="connectorText" presStyleLbl="sibTrans2D1" presStyleIdx="0" presStyleCnt="5"/>
      <dgm:spPr/>
    </dgm:pt>
    <dgm:pt modelId="{E461A6C7-98F1-4F87-AA2A-4EE1B5BF993F}" type="pres">
      <dgm:prSet presAssocID="{E95EE84B-C100-4903-B4FF-E22F70380DDF}" presName="node" presStyleLbl="node1" presStyleIdx="1" presStyleCnt="6">
        <dgm:presLayoutVars>
          <dgm:bulletEnabled val="1"/>
        </dgm:presLayoutVars>
      </dgm:prSet>
      <dgm:spPr/>
    </dgm:pt>
    <dgm:pt modelId="{485425AE-E641-410F-87FD-8C2AD93C29E4}" type="pres">
      <dgm:prSet presAssocID="{2850EDEC-8960-42AB-B8B6-5B1D237948D2}" presName="sibTrans" presStyleLbl="sibTrans2D1" presStyleIdx="1" presStyleCnt="5"/>
      <dgm:spPr/>
    </dgm:pt>
    <dgm:pt modelId="{8F4307D2-97B3-4352-9696-736A65B6189E}" type="pres">
      <dgm:prSet presAssocID="{2850EDEC-8960-42AB-B8B6-5B1D237948D2}" presName="connectorText" presStyleLbl="sibTrans2D1" presStyleIdx="1" presStyleCnt="5"/>
      <dgm:spPr/>
    </dgm:pt>
    <dgm:pt modelId="{7D20F9D0-629C-41D1-BB68-6FE0A6662AD9}" type="pres">
      <dgm:prSet presAssocID="{1D78588E-65B2-4D98-A00B-CA94DC149B1B}" presName="node" presStyleLbl="node1" presStyleIdx="2" presStyleCnt="6">
        <dgm:presLayoutVars>
          <dgm:bulletEnabled val="1"/>
        </dgm:presLayoutVars>
      </dgm:prSet>
      <dgm:spPr/>
    </dgm:pt>
    <dgm:pt modelId="{A561EA12-A14E-4395-8F0F-D116463AC42D}" type="pres">
      <dgm:prSet presAssocID="{C221F657-B9BD-4D0A-926C-58D047F47BB5}" presName="sibTrans" presStyleLbl="sibTrans2D1" presStyleIdx="2" presStyleCnt="5"/>
      <dgm:spPr/>
    </dgm:pt>
    <dgm:pt modelId="{5C56C461-976B-42BD-A212-9E2903A5E837}" type="pres">
      <dgm:prSet presAssocID="{C221F657-B9BD-4D0A-926C-58D047F47BB5}" presName="connectorText" presStyleLbl="sibTrans2D1" presStyleIdx="2" presStyleCnt="5"/>
      <dgm:spPr/>
    </dgm:pt>
    <dgm:pt modelId="{111CB184-A16D-406A-931D-18FCB7A9186E}" type="pres">
      <dgm:prSet presAssocID="{6CF2A3AF-4B72-4B04-9D2B-C1C19DF1FD6B}" presName="node" presStyleLbl="node1" presStyleIdx="3" presStyleCnt="6">
        <dgm:presLayoutVars>
          <dgm:bulletEnabled val="1"/>
        </dgm:presLayoutVars>
      </dgm:prSet>
      <dgm:spPr/>
    </dgm:pt>
    <dgm:pt modelId="{C308B21B-B4FF-457B-A55C-615A3456FB12}" type="pres">
      <dgm:prSet presAssocID="{0CEACD54-799A-460D-8731-786F5BE1B8BD}" presName="sibTrans" presStyleLbl="sibTrans2D1" presStyleIdx="3" presStyleCnt="5"/>
      <dgm:spPr/>
    </dgm:pt>
    <dgm:pt modelId="{05F43CD4-D608-4C5E-8267-811E11844C76}" type="pres">
      <dgm:prSet presAssocID="{0CEACD54-799A-460D-8731-786F5BE1B8BD}" presName="connectorText" presStyleLbl="sibTrans2D1" presStyleIdx="3" presStyleCnt="5"/>
      <dgm:spPr/>
    </dgm:pt>
    <dgm:pt modelId="{65CB9AD2-543C-4C8D-A16C-881877D01708}" type="pres">
      <dgm:prSet presAssocID="{AC8BED5B-4151-4B05-BA5C-68451B9EFFE6}" presName="node" presStyleLbl="node1" presStyleIdx="4" presStyleCnt="6">
        <dgm:presLayoutVars>
          <dgm:bulletEnabled val="1"/>
        </dgm:presLayoutVars>
      </dgm:prSet>
      <dgm:spPr/>
    </dgm:pt>
    <dgm:pt modelId="{7A026031-92C7-44B1-9BA4-7BA99748A1B6}" type="pres">
      <dgm:prSet presAssocID="{AE7A3BFA-6725-43D6-BBFA-D29DBD078D0F}" presName="sibTrans" presStyleLbl="sibTrans2D1" presStyleIdx="4" presStyleCnt="5"/>
      <dgm:spPr/>
    </dgm:pt>
    <dgm:pt modelId="{3F70A787-B19A-45D6-88C1-E6C82033C84C}" type="pres">
      <dgm:prSet presAssocID="{AE7A3BFA-6725-43D6-BBFA-D29DBD078D0F}" presName="connectorText" presStyleLbl="sibTrans2D1" presStyleIdx="4" presStyleCnt="5"/>
      <dgm:spPr/>
    </dgm:pt>
    <dgm:pt modelId="{3F459495-DEB7-4D25-9EB5-7DFE8314F136}" type="pres">
      <dgm:prSet presAssocID="{F966DD05-5823-4808-92F5-6FB99C5D0C8E}" presName="node" presStyleLbl="node1" presStyleIdx="5" presStyleCnt="6">
        <dgm:presLayoutVars>
          <dgm:bulletEnabled val="1"/>
        </dgm:presLayoutVars>
      </dgm:prSet>
      <dgm:spPr/>
    </dgm:pt>
  </dgm:ptLst>
  <dgm:cxnLst>
    <dgm:cxn modelId="{FC1A5901-1479-4507-8267-4CAE82EA45DB}" type="presOf" srcId="{AE7A3BFA-6725-43D6-BBFA-D29DBD078D0F}" destId="{3F70A787-B19A-45D6-88C1-E6C82033C84C}" srcOrd="1" destOrd="0" presId="urn:microsoft.com/office/officeart/2005/8/layout/process1"/>
    <dgm:cxn modelId="{B52E3112-7178-4E21-87EC-D769C5E9A22A}" type="presOf" srcId="{6CF2A3AF-4B72-4B04-9D2B-C1C19DF1FD6B}" destId="{111CB184-A16D-406A-931D-18FCB7A9186E}" srcOrd="0" destOrd="0" presId="urn:microsoft.com/office/officeart/2005/8/layout/process1"/>
    <dgm:cxn modelId="{5103CD20-19F9-4536-B098-82FA90A979CE}" srcId="{6CF2A3AF-4B72-4B04-9D2B-C1C19DF1FD6B}" destId="{E92C0277-C78F-4750-BB08-6BBCED3F3D5B}" srcOrd="0" destOrd="0" parTransId="{F0EE9444-0CE5-4D43-9E55-32E9071B4A6D}" sibTransId="{3B2E3B21-949C-4639-A063-ABAAE237EBB3}"/>
    <dgm:cxn modelId="{7A99BC23-F036-4691-B7B3-86DCC1A6F0CE}" type="presOf" srcId="{548CB72C-3341-4935-95B8-D2581B1A0612}" destId="{4F3D016A-EA9B-4D1B-AF40-B7DC98BE4410}" srcOrd="1" destOrd="0" presId="urn:microsoft.com/office/officeart/2005/8/layout/process1"/>
    <dgm:cxn modelId="{71328F36-6F39-416F-88CC-F9298A1D08A6}" type="presOf" srcId="{2850EDEC-8960-42AB-B8B6-5B1D237948D2}" destId="{8F4307D2-97B3-4352-9696-736A65B6189E}" srcOrd="1" destOrd="0" presId="urn:microsoft.com/office/officeart/2005/8/layout/process1"/>
    <dgm:cxn modelId="{55458649-F536-462A-BF0F-619261CC5AA7}" type="presOf" srcId="{0DE308FF-DC86-48E4-91FC-CFC08268BE3A}" destId="{65CB9AD2-543C-4C8D-A16C-881877D01708}" srcOrd="0" destOrd="1" presId="urn:microsoft.com/office/officeart/2005/8/layout/process1"/>
    <dgm:cxn modelId="{AE7A796C-C8EF-4E75-97AF-D5DF424062D8}" srcId="{5D514145-31A1-48A3-84A7-32F39113CDBA}" destId="{D457A076-8BA6-4F15-BFBD-059664BD6152}" srcOrd="0" destOrd="0" parTransId="{B7F7B5A6-F0D1-4F43-9510-00A06107D60E}" sibTransId="{548CB72C-3341-4935-95B8-D2581B1A0612}"/>
    <dgm:cxn modelId="{7ACAE977-EEA0-4563-823C-3CFDABDBF3E0}" type="presOf" srcId="{0CEACD54-799A-460D-8731-786F5BE1B8BD}" destId="{05F43CD4-D608-4C5E-8267-811E11844C76}" srcOrd="1" destOrd="0" presId="urn:microsoft.com/office/officeart/2005/8/layout/process1"/>
    <dgm:cxn modelId="{E30E8D7A-5584-4842-B9A7-0735F6A8781D}" type="presOf" srcId="{AE7A3BFA-6725-43D6-BBFA-D29DBD078D0F}" destId="{7A026031-92C7-44B1-9BA4-7BA99748A1B6}" srcOrd="0" destOrd="0" presId="urn:microsoft.com/office/officeart/2005/8/layout/process1"/>
    <dgm:cxn modelId="{8A96D87F-D2E6-4A4B-8F71-64B9B457322F}" type="presOf" srcId="{C221F657-B9BD-4D0A-926C-58D047F47BB5}" destId="{A561EA12-A14E-4395-8F0F-D116463AC42D}" srcOrd="0" destOrd="0" presId="urn:microsoft.com/office/officeart/2005/8/layout/process1"/>
    <dgm:cxn modelId="{8F432587-556B-4BD7-B368-897B73953F6B}" type="presOf" srcId="{548CB72C-3341-4935-95B8-D2581B1A0612}" destId="{67C6D163-0F25-4F99-9EE8-DF1A93368061}" srcOrd="0" destOrd="0" presId="urn:microsoft.com/office/officeart/2005/8/layout/process1"/>
    <dgm:cxn modelId="{E926738A-7C31-4488-9C42-29AE7DC28CBE}" srcId="{5D514145-31A1-48A3-84A7-32F39113CDBA}" destId="{F966DD05-5823-4808-92F5-6FB99C5D0C8E}" srcOrd="5" destOrd="0" parTransId="{52933467-C000-4C7A-B1A7-9B26906954DE}" sibTransId="{23647443-5F58-4CB1-807F-5FB471F964EA}"/>
    <dgm:cxn modelId="{710E8E8A-7B56-4E4E-B7C6-CC0E40740DD0}" srcId="{5D514145-31A1-48A3-84A7-32F39113CDBA}" destId="{1D78588E-65B2-4D98-A00B-CA94DC149B1B}" srcOrd="2" destOrd="0" parTransId="{78A57525-3CE7-4E2D-B69C-0AFCD31CD7B9}" sibTransId="{C221F657-B9BD-4D0A-926C-58D047F47BB5}"/>
    <dgm:cxn modelId="{72331395-F592-4907-BDCB-02AD90478AD9}" srcId="{5D514145-31A1-48A3-84A7-32F39113CDBA}" destId="{AC8BED5B-4151-4B05-BA5C-68451B9EFFE6}" srcOrd="4" destOrd="0" parTransId="{33F578ED-0A5C-4000-8E21-BEE46663AFFA}" sibTransId="{AE7A3BFA-6725-43D6-BBFA-D29DBD078D0F}"/>
    <dgm:cxn modelId="{E6B2D799-9987-42A5-8F30-8C39FD4CFD44}" type="presOf" srcId="{E95EE84B-C100-4903-B4FF-E22F70380DDF}" destId="{E461A6C7-98F1-4F87-AA2A-4EE1B5BF993F}" srcOrd="0" destOrd="0" presId="urn:microsoft.com/office/officeart/2005/8/layout/process1"/>
    <dgm:cxn modelId="{7313AF9B-B1E0-46E3-B981-7CF6FFD92023}" type="presOf" srcId="{D457A076-8BA6-4F15-BFBD-059664BD6152}" destId="{4C18E354-66E2-445F-8105-AD4C156A2A11}" srcOrd="0" destOrd="0" presId="urn:microsoft.com/office/officeart/2005/8/layout/process1"/>
    <dgm:cxn modelId="{0FA51DA3-1403-4338-8A71-E082603A3900}" type="presOf" srcId="{0CEACD54-799A-460D-8731-786F5BE1B8BD}" destId="{C308B21B-B4FF-457B-A55C-615A3456FB12}" srcOrd="0" destOrd="0" presId="urn:microsoft.com/office/officeart/2005/8/layout/process1"/>
    <dgm:cxn modelId="{60DAB2AE-B077-41C1-A80C-091B1F1DEDC1}" type="presOf" srcId="{E882E494-5997-420A-A6DD-956330A3C45C}" destId="{7D20F9D0-629C-41D1-BB68-6FE0A6662AD9}" srcOrd="0" destOrd="1" presId="urn:microsoft.com/office/officeart/2005/8/layout/process1"/>
    <dgm:cxn modelId="{2637C0B4-3F98-4ED1-9F3F-15BA028B2BA4}" type="presOf" srcId="{0C701549-2841-4161-B455-C395EACBA9FA}" destId="{4C18E354-66E2-445F-8105-AD4C156A2A11}" srcOrd="0" destOrd="1" presId="urn:microsoft.com/office/officeart/2005/8/layout/process1"/>
    <dgm:cxn modelId="{A88958BA-2FD2-4679-A084-EFDDD24FB518}" srcId="{5D514145-31A1-48A3-84A7-32F39113CDBA}" destId="{6CF2A3AF-4B72-4B04-9D2B-C1C19DF1FD6B}" srcOrd="3" destOrd="0" parTransId="{3B8555C5-F55B-4C75-BB93-CA117D758DE8}" sibTransId="{0CEACD54-799A-460D-8731-786F5BE1B8BD}"/>
    <dgm:cxn modelId="{4D6B63BC-6569-4158-89DA-B5BEA1D5801D}" srcId="{D457A076-8BA6-4F15-BFBD-059664BD6152}" destId="{0C701549-2841-4161-B455-C395EACBA9FA}" srcOrd="0" destOrd="0" parTransId="{6284A447-74E7-431E-834F-495878D648D5}" sibTransId="{B5E69949-AE10-4AA1-9F64-68D4A03DAF3D}"/>
    <dgm:cxn modelId="{A23224C3-1035-4D96-BA74-4EAEC123A95D}" type="presOf" srcId="{2850EDEC-8960-42AB-B8B6-5B1D237948D2}" destId="{485425AE-E641-410F-87FD-8C2AD93C29E4}" srcOrd="0" destOrd="0" presId="urn:microsoft.com/office/officeart/2005/8/layout/process1"/>
    <dgm:cxn modelId="{501BF8C5-40B2-4C5F-B561-3A759DF4D958}" srcId="{5D514145-31A1-48A3-84A7-32F39113CDBA}" destId="{E95EE84B-C100-4903-B4FF-E22F70380DDF}" srcOrd="1" destOrd="0" parTransId="{69BEC155-CC1D-4351-8F6A-7AE4A7AEDB51}" sibTransId="{2850EDEC-8960-42AB-B8B6-5B1D237948D2}"/>
    <dgm:cxn modelId="{2E7C30CA-6984-46F1-9D30-77A4AF1301C6}" type="presOf" srcId="{AC8BED5B-4151-4B05-BA5C-68451B9EFFE6}" destId="{65CB9AD2-543C-4C8D-A16C-881877D01708}" srcOrd="0" destOrd="0" presId="urn:microsoft.com/office/officeart/2005/8/layout/process1"/>
    <dgm:cxn modelId="{BB9651D0-E273-4009-BCE5-B859AEA1EDE1}" type="presOf" srcId="{5D514145-31A1-48A3-84A7-32F39113CDBA}" destId="{914214A1-1925-423C-878D-116910C96520}" srcOrd="0" destOrd="0" presId="urn:microsoft.com/office/officeart/2005/8/layout/process1"/>
    <dgm:cxn modelId="{367D52D1-123D-405F-9E33-8E079CDDCEE8}" type="presOf" srcId="{E92C0277-C78F-4750-BB08-6BBCED3F3D5B}" destId="{111CB184-A16D-406A-931D-18FCB7A9186E}" srcOrd="0" destOrd="1" presId="urn:microsoft.com/office/officeart/2005/8/layout/process1"/>
    <dgm:cxn modelId="{AF5317E1-8EC2-4B96-AE11-05CBE748099D}" srcId="{1D78588E-65B2-4D98-A00B-CA94DC149B1B}" destId="{E882E494-5997-420A-A6DD-956330A3C45C}" srcOrd="0" destOrd="0" parTransId="{4EE41461-C176-4AC8-84A5-807E585CC7F0}" sibTransId="{7125D62D-57A3-4E36-B30F-4492144A7777}"/>
    <dgm:cxn modelId="{2BBA47E3-4621-4A45-ACFE-EDEABB955617}" type="presOf" srcId="{C221F657-B9BD-4D0A-926C-58D047F47BB5}" destId="{5C56C461-976B-42BD-A212-9E2903A5E837}" srcOrd="1" destOrd="0" presId="urn:microsoft.com/office/officeart/2005/8/layout/process1"/>
    <dgm:cxn modelId="{330E3DF2-A9E0-4E4C-925A-02A12A51B840}" srcId="{AC8BED5B-4151-4B05-BA5C-68451B9EFFE6}" destId="{0DE308FF-DC86-48E4-91FC-CFC08268BE3A}" srcOrd="0" destOrd="0" parTransId="{BC83C2A8-3817-4523-90D6-1DE61E7D06BB}" sibTransId="{C2FE7B79-7131-4B37-A8A3-04DEB8F88376}"/>
    <dgm:cxn modelId="{0F37EFF3-D343-489C-B0E3-0A529303B72C}" type="presOf" srcId="{1D78588E-65B2-4D98-A00B-CA94DC149B1B}" destId="{7D20F9D0-629C-41D1-BB68-6FE0A6662AD9}" srcOrd="0" destOrd="0" presId="urn:microsoft.com/office/officeart/2005/8/layout/process1"/>
    <dgm:cxn modelId="{4E8F97F7-7F00-4139-AF2A-937FB40FC984}" type="presOf" srcId="{F966DD05-5823-4808-92F5-6FB99C5D0C8E}" destId="{3F459495-DEB7-4D25-9EB5-7DFE8314F136}" srcOrd="0" destOrd="0" presId="urn:microsoft.com/office/officeart/2005/8/layout/process1"/>
    <dgm:cxn modelId="{8B5DB8C3-A7E7-4460-BCC1-A9EE0989EBA8}" type="presParOf" srcId="{914214A1-1925-423C-878D-116910C96520}" destId="{4C18E354-66E2-445F-8105-AD4C156A2A11}" srcOrd="0" destOrd="0" presId="urn:microsoft.com/office/officeart/2005/8/layout/process1"/>
    <dgm:cxn modelId="{016F458D-28D0-4D3E-88F6-4C89CC793CE2}" type="presParOf" srcId="{914214A1-1925-423C-878D-116910C96520}" destId="{67C6D163-0F25-4F99-9EE8-DF1A93368061}" srcOrd="1" destOrd="0" presId="urn:microsoft.com/office/officeart/2005/8/layout/process1"/>
    <dgm:cxn modelId="{9A3C9E6D-97B7-4B01-9618-681CBA9CFFC3}" type="presParOf" srcId="{67C6D163-0F25-4F99-9EE8-DF1A93368061}" destId="{4F3D016A-EA9B-4D1B-AF40-B7DC98BE4410}" srcOrd="0" destOrd="0" presId="urn:microsoft.com/office/officeart/2005/8/layout/process1"/>
    <dgm:cxn modelId="{4B9B90F7-8EC5-415C-A38D-CA2480DD1917}" type="presParOf" srcId="{914214A1-1925-423C-878D-116910C96520}" destId="{E461A6C7-98F1-4F87-AA2A-4EE1B5BF993F}" srcOrd="2" destOrd="0" presId="urn:microsoft.com/office/officeart/2005/8/layout/process1"/>
    <dgm:cxn modelId="{F8C8D94D-3B36-49CE-A8D7-6E8CFCD5DE01}" type="presParOf" srcId="{914214A1-1925-423C-878D-116910C96520}" destId="{485425AE-E641-410F-87FD-8C2AD93C29E4}" srcOrd="3" destOrd="0" presId="urn:microsoft.com/office/officeart/2005/8/layout/process1"/>
    <dgm:cxn modelId="{D88E3B9B-A482-433F-966C-9E31F9090116}" type="presParOf" srcId="{485425AE-E641-410F-87FD-8C2AD93C29E4}" destId="{8F4307D2-97B3-4352-9696-736A65B6189E}" srcOrd="0" destOrd="0" presId="urn:microsoft.com/office/officeart/2005/8/layout/process1"/>
    <dgm:cxn modelId="{41F3068A-517D-4E68-826B-729086007083}" type="presParOf" srcId="{914214A1-1925-423C-878D-116910C96520}" destId="{7D20F9D0-629C-41D1-BB68-6FE0A6662AD9}" srcOrd="4" destOrd="0" presId="urn:microsoft.com/office/officeart/2005/8/layout/process1"/>
    <dgm:cxn modelId="{879754C7-F727-4AED-B04C-B404CC720458}" type="presParOf" srcId="{914214A1-1925-423C-878D-116910C96520}" destId="{A561EA12-A14E-4395-8F0F-D116463AC42D}" srcOrd="5" destOrd="0" presId="urn:microsoft.com/office/officeart/2005/8/layout/process1"/>
    <dgm:cxn modelId="{97658424-7595-47A7-BDDA-C5E3D32E041C}" type="presParOf" srcId="{A561EA12-A14E-4395-8F0F-D116463AC42D}" destId="{5C56C461-976B-42BD-A212-9E2903A5E837}" srcOrd="0" destOrd="0" presId="urn:microsoft.com/office/officeart/2005/8/layout/process1"/>
    <dgm:cxn modelId="{406F8965-7A10-482F-850E-4D2970ACF549}" type="presParOf" srcId="{914214A1-1925-423C-878D-116910C96520}" destId="{111CB184-A16D-406A-931D-18FCB7A9186E}" srcOrd="6" destOrd="0" presId="urn:microsoft.com/office/officeart/2005/8/layout/process1"/>
    <dgm:cxn modelId="{CF6AEB64-F980-4650-A9DC-157F2BD02FB7}" type="presParOf" srcId="{914214A1-1925-423C-878D-116910C96520}" destId="{C308B21B-B4FF-457B-A55C-615A3456FB12}" srcOrd="7" destOrd="0" presId="urn:microsoft.com/office/officeart/2005/8/layout/process1"/>
    <dgm:cxn modelId="{0ED733B7-40AC-46AB-ABAA-B1E0C4DCFC32}" type="presParOf" srcId="{C308B21B-B4FF-457B-A55C-615A3456FB12}" destId="{05F43CD4-D608-4C5E-8267-811E11844C76}" srcOrd="0" destOrd="0" presId="urn:microsoft.com/office/officeart/2005/8/layout/process1"/>
    <dgm:cxn modelId="{B9463655-954A-46C8-9069-3412AFDAF3C8}" type="presParOf" srcId="{914214A1-1925-423C-878D-116910C96520}" destId="{65CB9AD2-543C-4C8D-A16C-881877D01708}" srcOrd="8" destOrd="0" presId="urn:microsoft.com/office/officeart/2005/8/layout/process1"/>
    <dgm:cxn modelId="{A73ECF36-714C-40DC-856A-B83BFB674602}" type="presParOf" srcId="{914214A1-1925-423C-878D-116910C96520}" destId="{7A026031-92C7-44B1-9BA4-7BA99748A1B6}" srcOrd="9" destOrd="0" presId="urn:microsoft.com/office/officeart/2005/8/layout/process1"/>
    <dgm:cxn modelId="{97916ED3-0EEB-466D-AE87-A5BB29A41F53}" type="presParOf" srcId="{7A026031-92C7-44B1-9BA4-7BA99748A1B6}" destId="{3F70A787-B19A-45D6-88C1-E6C82033C84C}" srcOrd="0" destOrd="0" presId="urn:microsoft.com/office/officeart/2005/8/layout/process1"/>
    <dgm:cxn modelId="{0CA9CCEA-52E7-4DA3-9F46-A17CECCAD5CF}" type="presParOf" srcId="{914214A1-1925-423C-878D-116910C96520}" destId="{3F459495-DEB7-4D25-9EB5-7DFE8314F13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14145-31A1-48A3-84A7-32F39113CD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57A076-8BA6-4F15-BFBD-059664BD6152}">
      <dgm:prSet phldrT="[Text]"/>
      <dgm:spPr/>
      <dgm:t>
        <a:bodyPr/>
        <a:lstStyle/>
        <a:p>
          <a:r>
            <a:rPr lang="en-US" dirty="0"/>
            <a:t>July</a:t>
          </a:r>
        </a:p>
      </dgm:t>
    </dgm:pt>
    <dgm:pt modelId="{B7F7B5A6-F0D1-4F43-9510-00A06107D60E}" type="parTrans" cxnId="{AE7A796C-C8EF-4E75-97AF-D5DF424062D8}">
      <dgm:prSet/>
      <dgm:spPr/>
      <dgm:t>
        <a:bodyPr/>
        <a:lstStyle/>
        <a:p>
          <a:endParaRPr lang="en-US"/>
        </a:p>
      </dgm:t>
    </dgm:pt>
    <dgm:pt modelId="{548CB72C-3341-4935-95B8-D2581B1A0612}" type="sibTrans" cxnId="{AE7A796C-C8EF-4E75-97AF-D5DF424062D8}">
      <dgm:prSet/>
      <dgm:spPr/>
      <dgm:t>
        <a:bodyPr/>
        <a:lstStyle/>
        <a:p>
          <a:endParaRPr lang="en-US"/>
        </a:p>
      </dgm:t>
    </dgm:pt>
    <dgm:pt modelId="{1D78588E-65B2-4D98-A00B-CA94DC149B1B}">
      <dgm:prSet phldrT="[Text]"/>
      <dgm:spPr/>
      <dgm:t>
        <a:bodyPr/>
        <a:lstStyle/>
        <a:p>
          <a:r>
            <a:rPr lang="en-US" dirty="0"/>
            <a:t>September</a:t>
          </a:r>
        </a:p>
      </dgm:t>
    </dgm:pt>
    <dgm:pt modelId="{78A57525-3CE7-4E2D-B69C-0AFCD31CD7B9}" type="parTrans" cxnId="{710E8E8A-7B56-4E4E-B7C6-CC0E40740DD0}">
      <dgm:prSet/>
      <dgm:spPr/>
      <dgm:t>
        <a:bodyPr/>
        <a:lstStyle/>
        <a:p>
          <a:endParaRPr lang="en-US"/>
        </a:p>
      </dgm:t>
    </dgm:pt>
    <dgm:pt modelId="{C221F657-B9BD-4D0A-926C-58D047F47BB5}" type="sibTrans" cxnId="{710E8E8A-7B56-4E4E-B7C6-CC0E40740DD0}">
      <dgm:prSet/>
      <dgm:spPr/>
      <dgm:t>
        <a:bodyPr/>
        <a:lstStyle/>
        <a:p>
          <a:endParaRPr lang="en-US"/>
        </a:p>
      </dgm:t>
    </dgm:pt>
    <dgm:pt modelId="{6CF2A3AF-4B72-4B04-9D2B-C1C19DF1FD6B}">
      <dgm:prSet phldrT="[Text]"/>
      <dgm:spPr/>
      <dgm:t>
        <a:bodyPr/>
        <a:lstStyle/>
        <a:p>
          <a:r>
            <a:rPr lang="en-US" dirty="0"/>
            <a:t>October</a:t>
          </a:r>
        </a:p>
      </dgm:t>
    </dgm:pt>
    <dgm:pt modelId="{3B8555C5-F55B-4C75-BB93-CA117D758DE8}" type="parTrans" cxnId="{A88958BA-2FD2-4679-A084-EFDDD24FB518}">
      <dgm:prSet/>
      <dgm:spPr/>
      <dgm:t>
        <a:bodyPr/>
        <a:lstStyle/>
        <a:p>
          <a:endParaRPr lang="en-US"/>
        </a:p>
      </dgm:t>
    </dgm:pt>
    <dgm:pt modelId="{0CEACD54-799A-460D-8731-786F5BE1B8BD}" type="sibTrans" cxnId="{A88958BA-2FD2-4679-A084-EFDDD24FB518}">
      <dgm:prSet/>
      <dgm:spPr/>
      <dgm:t>
        <a:bodyPr/>
        <a:lstStyle/>
        <a:p>
          <a:endParaRPr lang="en-US"/>
        </a:p>
      </dgm:t>
    </dgm:pt>
    <dgm:pt modelId="{AC8BED5B-4151-4B05-BA5C-68451B9EFFE6}">
      <dgm:prSet phldrT="[Text]"/>
      <dgm:spPr/>
      <dgm:t>
        <a:bodyPr/>
        <a:lstStyle/>
        <a:p>
          <a:r>
            <a:rPr lang="en-US" dirty="0"/>
            <a:t>November</a:t>
          </a:r>
        </a:p>
      </dgm:t>
    </dgm:pt>
    <dgm:pt modelId="{33F578ED-0A5C-4000-8E21-BEE46663AFFA}" type="parTrans" cxnId="{72331395-F592-4907-BDCB-02AD90478AD9}">
      <dgm:prSet/>
      <dgm:spPr/>
      <dgm:t>
        <a:bodyPr/>
        <a:lstStyle/>
        <a:p>
          <a:endParaRPr lang="en-US"/>
        </a:p>
      </dgm:t>
    </dgm:pt>
    <dgm:pt modelId="{AE7A3BFA-6725-43D6-BBFA-D29DBD078D0F}" type="sibTrans" cxnId="{72331395-F592-4907-BDCB-02AD90478AD9}">
      <dgm:prSet/>
      <dgm:spPr/>
      <dgm:t>
        <a:bodyPr/>
        <a:lstStyle/>
        <a:p>
          <a:endParaRPr lang="en-US"/>
        </a:p>
      </dgm:t>
    </dgm:pt>
    <dgm:pt modelId="{F966DD05-5823-4808-92F5-6FB99C5D0C8E}">
      <dgm:prSet phldrT="[Text]"/>
      <dgm:spPr/>
      <dgm:t>
        <a:bodyPr/>
        <a:lstStyle/>
        <a:p>
          <a:r>
            <a:rPr lang="en-US" dirty="0"/>
            <a:t>December</a:t>
          </a:r>
        </a:p>
      </dgm:t>
    </dgm:pt>
    <dgm:pt modelId="{52933467-C000-4C7A-B1A7-9B26906954DE}" type="parTrans" cxnId="{E926738A-7C31-4488-9C42-29AE7DC28CBE}">
      <dgm:prSet/>
      <dgm:spPr/>
      <dgm:t>
        <a:bodyPr/>
        <a:lstStyle/>
        <a:p>
          <a:endParaRPr lang="en-US"/>
        </a:p>
      </dgm:t>
    </dgm:pt>
    <dgm:pt modelId="{23647443-5F58-4CB1-807F-5FB471F964EA}" type="sibTrans" cxnId="{E926738A-7C31-4488-9C42-29AE7DC28CBE}">
      <dgm:prSet/>
      <dgm:spPr/>
      <dgm:t>
        <a:bodyPr/>
        <a:lstStyle/>
        <a:p>
          <a:endParaRPr lang="en-US"/>
        </a:p>
      </dgm:t>
    </dgm:pt>
    <dgm:pt modelId="{E95EE84B-C100-4903-B4FF-E22F70380DDF}">
      <dgm:prSet phldrT="[Text]"/>
      <dgm:spPr/>
      <dgm:t>
        <a:bodyPr/>
        <a:lstStyle/>
        <a:p>
          <a:r>
            <a:rPr lang="en-US" dirty="0"/>
            <a:t>August</a:t>
          </a:r>
        </a:p>
      </dgm:t>
    </dgm:pt>
    <dgm:pt modelId="{2850EDEC-8960-42AB-B8B6-5B1D237948D2}" type="sibTrans" cxnId="{501BF8C5-40B2-4C5F-B561-3A759DF4D958}">
      <dgm:prSet/>
      <dgm:spPr/>
      <dgm:t>
        <a:bodyPr/>
        <a:lstStyle/>
        <a:p>
          <a:endParaRPr lang="en-US"/>
        </a:p>
      </dgm:t>
    </dgm:pt>
    <dgm:pt modelId="{69BEC155-CC1D-4351-8F6A-7AE4A7AEDB51}" type="parTrans" cxnId="{501BF8C5-40B2-4C5F-B561-3A759DF4D958}">
      <dgm:prSet/>
      <dgm:spPr/>
      <dgm:t>
        <a:bodyPr/>
        <a:lstStyle/>
        <a:p>
          <a:endParaRPr lang="en-US"/>
        </a:p>
      </dgm:t>
    </dgm:pt>
    <dgm:pt modelId="{0C701549-2841-4161-B455-C395EACBA9FA}">
      <dgm:prSet phldrT="[Text]"/>
      <dgm:spPr/>
      <dgm:t>
        <a:bodyPr/>
        <a:lstStyle/>
        <a:p>
          <a:endParaRPr lang="en-US" dirty="0"/>
        </a:p>
      </dgm:t>
    </dgm:pt>
    <dgm:pt modelId="{B5E69949-AE10-4AA1-9F64-68D4A03DAF3D}" type="sibTrans" cxnId="{4D6B63BC-6569-4158-89DA-B5BEA1D5801D}">
      <dgm:prSet/>
      <dgm:spPr/>
      <dgm:t>
        <a:bodyPr/>
        <a:lstStyle/>
        <a:p>
          <a:endParaRPr lang="en-US"/>
        </a:p>
      </dgm:t>
    </dgm:pt>
    <dgm:pt modelId="{6284A447-74E7-431E-834F-495878D648D5}" type="parTrans" cxnId="{4D6B63BC-6569-4158-89DA-B5BEA1D5801D}">
      <dgm:prSet/>
      <dgm:spPr/>
      <dgm:t>
        <a:bodyPr/>
        <a:lstStyle/>
        <a:p>
          <a:endParaRPr lang="en-US"/>
        </a:p>
      </dgm:t>
    </dgm:pt>
    <dgm:pt modelId="{69FC6AFC-A2F6-468C-8107-1F09DF4786F4}">
      <dgm:prSet phldrT="[Text]"/>
      <dgm:spPr/>
      <dgm:t>
        <a:bodyPr/>
        <a:lstStyle/>
        <a:p>
          <a:r>
            <a:rPr lang="en-US" dirty="0"/>
            <a:t>Mid September harvest sunflower heads</a:t>
          </a:r>
        </a:p>
      </dgm:t>
    </dgm:pt>
    <dgm:pt modelId="{E4F3DCEA-07B1-4AE0-A049-7788F18EC6F2}" type="parTrans" cxnId="{2EA1782A-5069-48B2-AF73-4C59408B5E59}">
      <dgm:prSet/>
      <dgm:spPr/>
      <dgm:t>
        <a:bodyPr/>
        <a:lstStyle/>
        <a:p>
          <a:endParaRPr lang="en-US"/>
        </a:p>
      </dgm:t>
    </dgm:pt>
    <dgm:pt modelId="{F2A96F69-5AEC-4D08-8960-AE13A13DECFB}" type="sibTrans" cxnId="{2EA1782A-5069-48B2-AF73-4C59408B5E59}">
      <dgm:prSet/>
      <dgm:spPr/>
      <dgm:t>
        <a:bodyPr/>
        <a:lstStyle/>
        <a:p>
          <a:endParaRPr lang="en-US"/>
        </a:p>
      </dgm:t>
    </dgm:pt>
    <dgm:pt modelId="{F149B396-CD39-4D0F-88F1-C74A22D9084C}">
      <dgm:prSet phldrT="[Text]"/>
      <dgm:spPr/>
      <dgm:t>
        <a:bodyPr/>
        <a:lstStyle/>
        <a:p>
          <a:r>
            <a:rPr lang="en-US" dirty="0"/>
            <a:t>Plan for increasing field size</a:t>
          </a:r>
        </a:p>
      </dgm:t>
    </dgm:pt>
    <dgm:pt modelId="{F7DFDF0F-1EE2-41F7-AD01-072B3795DAC0}" type="parTrans" cxnId="{B695E71D-71BF-4E52-8AC3-7D0D4263C248}">
      <dgm:prSet/>
      <dgm:spPr/>
      <dgm:t>
        <a:bodyPr/>
        <a:lstStyle/>
        <a:p>
          <a:endParaRPr lang="en-US"/>
        </a:p>
      </dgm:t>
    </dgm:pt>
    <dgm:pt modelId="{CA5B662B-3FC5-42BB-9371-0AEC795B2DA5}" type="sibTrans" cxnId="{B695E71D-71BF-4E52-8AC3-7D0D4263C248}">
      <dgm:prSet/>
      <dgm:spPr/>
      <dgm:t>
        <a:bodyPr/>
        <a:lstStyle/>
        <a:p>
          <a:endParaRPr lang="en-US"/>
        </a:p>
      </dgm:t>
    </dgm:pt>
    <dgm:pt modelId="{914214A1-1925-423C-878D-116910C96520}" type="pres">
      <dgm:prSet presAssocID="{5D514145-31A1-48A3-84A7-32F39113CDBA}" presName="Name0" presStyleCnt="0">
        <dgm:presLayoutVars>
          <dgm:dir/>
          <dgm:resizeHandles val="exact"/>
        </dgm:presLayoutVars>
      </dgm:prSet>
      <dgm:spPr/>
    </dgm:pt>
    <dgm:pt modelId="{4C18E354-66E2-445F-8105-AD4C156A2A11}" type="pres">
      <dgm:prSet presAssocID="{D457A076-8BA6-4F15-BFBD-059664BD6152}" presName="node" presStyleLbl="node1" presStyleIdx="0" presStyleCnt="6">
        <dgm:presLayoutVars>
          <dgm:bulletEnabled val="1"/>
        </dgm:presLayoutVars>
      </dgm:prSet>
      <dgm:spPr/>
    </dgm:pt>
    <dgm:pt modelId="{67C6D163-0F25-4F99-9EE8-DF1A93368061}" type="pres">
      <dgm:prSet presAssocID="{548CB72C-3341-4935-95B8-D2581B1A0612}" presName="sibTrans" presStyleLbl="sibTrans2D1" presStyleIdx="0" presStyleCnt="5"/>
      <dgm:spPr/>
    </dgm:pt>
    <dgm:pt modelId="{4F3D016A-EA9B-4D1B-AF40-B7DC98BE4410}" type="pres">
      <dgm:prSet presAssocID="{548CB72C-3341-4935-95B8-D2581B1A0612}" presName="connectorText" presStyleLbl="sibTrans2D1" presStyleIdx="0" presStyleCnt="5"/>
      <dgm:spPr/>
    </dgm:pt>
    <dgm:pt modelId="{E461A6C7-98F1-4F87-AA2A-4EE1B5BF993F}" type="pres">
      <dgm:prSet presAssocID="{E95EE84B-C100-4903-B4FF-E22F70380DDF}" presName="node" presStyleLbl="node1" presStyleIdx="1" presStyleCnt="6">
        <dgm:presLayoutVars>
          <dgm:bulletEnabled val="1"/>
        </dgm:presLayoutVars>
      </dgm:prSet>
      <dgm:spPr/>
    </dgm:pt>
    <dgm:pt modelId="{485425AE-E641-410F-87FD-8C2AD93C29E4}" type="pres">
      <dgm:prSet presAssocID="{2850EDEC-8960-42AB-B8B6-5B1D237948D2}" presName="sibTrans" presStyleLbl="sibTrans2D1" presStyleIdx="1" presStyleCnt="5"/>
      <dgm:spPr/>
    </dgm:pt>
    <dgm:pt modelId="{8F4307D2-97B3-4352-9696-736A65B6189E}" type="pres">
      <dgm:prSet presAssocID="{2850EDEC-8960-42AB-B8B6-5B1D237948D2}" presName="connectorText" presStyleLbl="sibTrans2D1" presStyleIdx="1" presStyleCnt="5"/>
      <dgm:spPr/>
    </dgm:pt>
    <dgm:pt modelId="{7D20F9D0-629C-41D1-BB68-6FE0A6662AD9}" type="pres">
      <dgm:prSet presAssocID="{1D78588E-65B2-4D98-A00B-CA94DC149B1B}" presName="node" presStyleLbl="node1" presStyleIdx="2" presStyleCnt="6">
        <dgm:presLayoutVars>
          <dgm:bulletEnabled val="1"/>
        </dgm:presLayoutVars>
      </dgm:prSet>
      <dgm:spPr/>
    </dgm:pt>
    <dgm:pt modelId="{A561EA12-A14E-4395-8F0F-D116463AC42D}" type="pres">
      <dgm:prSet presAssocID="{C221F657-B9BD-4D0A-926C-58D047F47BB5}" presName="sibTrans" presStyleLbl="sibTrans2D1" presStyleIdx="2" presStyleCnt="5"/>
      <dgm:spPr/>
    </dgm:pt>
    <dgm:pt modelId="{5C56C461-976B-42BD-A212-9E2903A5E837}" type="pres">
      <dgm:prSet presAssocID="{C221F657-B9BD-4D0A-926C-58D047F47BB5}" presName="connectorText" presStyleLbl="sibTrans2D1" presStyleIdx="2" presStyleCnt="5"/>
      <dgm:spPr/>
    </dgm:pt>
    <dgm:pt modelId="{111CB184-A16D-406A-931D-18FCB7A9186E}" type="pres">
      <dgm:prSet presAssocID="{6CF2A3AF-4B72-4B04-9D2B-C1C19DF1FD6B}" presName="node" presStyleLbl="node1" presStyleIdx="3" presStyleCnt="6">
        <dgm:presLayoutVars>
          <dgm:bulletEnabled val="1"/>
        </dgm:presLayoutVars>
      </dgm:prSet>
      <dgm:spPr/>
    </dgm:pt>
    <dgm:pt modelId="{C308B21B-B4FF-457B-A55C-615A3456FB12}" type="pres">
      <dgm:prSet presAssocID="{0CEACD54-799A-460D-8731-786F5BE1B8BD}" presName="sibTrans" presStyleLbl="sibTrans2D1" presStyleIdx="3" presStyleCnt="5"/>
      <dgm:spPr/>
    </dgm:pt>
    <dgm:pt modelId="{05F43CD4-D608-4C5E-8267-811E11844C76}" type="pres">
      <dgm:prSet presAssocID="{0CEACD54-799A-460D-8731-786F5BE1B8BD}" presName="connectorText" presStyleLbl="sibTrans2D1" presStyleIdx="3" presStyleCnt="5"/>
      <dgm:spPr/>
    </dgm:pt>
    <dgm:pt modelId="{65CB9AD2-543C-4C8D-A16C-881877D01708}" type="pres">
      <dgm:prSet presAssocID="{AC8BED5B-4151-4B05-BA5C-68451B9EFFE6}" presName="node" presStyleLbl="node1" presStyleIdx="4" presStyleCnt="6">
        <dgm:presLayoutVars>
          <dgm:bulletEnabled val="1"/>
        </dgm:presLayoutVars>
      </dgm:prSet>
      <dgm:spPr/>
    </dgm:pt>
    <dgm:pt modelId="{7A026031-92C7-44B1-9BA4-7BA99748A1B6}" type="pres">
      <dgm:prSet presAssocID="{AE7A3BFA-6725-43D6-BBFA-D29DBD078D0F}" presName="sibTrans" presStyleLbl="sibTrans2D1" presStyleIdx="4" presStyleCnt="5"/>
      <dgm:spPr/>
    </dgm:pt>
    <dgm:pt modelId="{3F70A787-B19A-45D6-88C1-E6C82033C84C}" type="pres">
      <dgm:prSet presAssocID="{AE7A3BFA-6725-43D6-BBFA-D29DBD078D0F}" presName="connectorText" presStyleLbl="sibTrans2D1" presStyleIdx="4" presStyleCnt="5"/>
      <dgm:spPr/>
    </dgm:pt>
    <dgm:pt modelId="{3F459495-DEB7-4D25-9EB5-7DFE8314F136}" type="pres">
      <dgm:prSet presAssocID="{F966DD05-5823-4808-92F5-6FB99C5D0C8E}" presName="node" presStyleLbl="node1" presStyleIdx="5" presStyleCnt="6">
        <dgm:presLayoutVars>
          <dgm:bulletEnabled val="1"/>
        </dgm:presLayoutVars>
      </dgm:prSet>
      <dgm:spPr/>
    </dgm:pt>
  </dgm:ptLst>
  <dgm:cxnLst>
    <dgm:cxn modelId="{FC1A5901-1479-4507-8267-4CAE82EA45DB}" type="presOf" srcId="{AE7A3BFA-6725-43D6-BBFA-D29DBD078D0F}" destId="{3F70A787-B19A-45D6-88C1-E6C82033C84C}" srcOrd="1" destOrd="0" presId="urn:microsoft.com/office/officeart/2005/8/layout/process1"/>
    <dgm:cxn modelId="{B52E3112-7178-4E21-87EC-D769C5E9A22A}" type="presOf" srcId="{6CF2A3AF-4B72-4B04-9D2B-C1C19DF1FD6B}" destId="{111CB184-A16D-406A-931D-18FCB7A9186E}" srcOrd="0" destOrd="0" presId="urn:microsoft.com/office/officeart/2005/8/layout/process1"/>
    <dgm:cxn modelId="{B695E71D-71BF-4E52-8AC3-7D0D4263C248}" srcId="{F966DD05-5823-4808-92F5-6FB99C5D0C8E}" destId="{F149B396-CD39-4D0F-88F1-C74A22D9084C}" srcOrd="0" destOrd="0" parTransId="{F7DFDF0F-1EE2-41F7-AD01-072B3795DAC0}" sibTransId="{CA5B662B-3FC5-42BB-9371-0AEC795B2DA5}"/>
    <dgm:cxn modelId="{7A99BC23-F036-4691-B7B3-86DCC1A6F0CE}" type="presOf" srcId="{548CB72C-3341-4935-95B8-D2581B1A0612}" destId="{4F3D016A-EA9B-4D1B-AF40-B7DC98BE4410}" srcOrd="1" destOrd="0" presId="urn:microsoft.com/office/officeart/2005/8/layout/process1"/>
    <dgm:cxn modelId="{2EA1782A-5069-48B2-AF73-4C59408B5E59}" srcId="{1D78588E-65B2-4D98-A00B-CA94DC149B1B}" destId="{69FC6AFC-A2F6-468C-8107-1F09DF4786F4}" srcOrd="0" destOrd="0" parTransId="{E4F3DCEA-07B1-4AE0-A049-7788F18EC6F2}" sibTransId="{F2A96F69-5AEC-4D08-8960-AE13A13DECFB}"/>
    <dgm:cxn modelId="{71328F36-6F39-416F-88CC-F9298A1D08A6}" type="presOf" srcId="{2850EDEC-8960-42AB-B8B6-5B1D237948D2}" destId="{8F4307D2-97B3-4352-9696-736A65B6189E}" srcOrd="1" destOrd="0" presId="urn:microsoft.com/office/officeart/2005/8/layout/process1"/>
    <dgm:cxn modelId="{845D3360-4024-4CF9-8234-D653E9129331}" type="presOf" srcId="{F149B396-CD39-4D0F-88F1-C74A22D9084C}" destId="{3F459495-DEB7-4D25-9EB5-7DFE8314F136}" srcOrd="0" destOrd="1" presId="urn:microsoft.com/office/officeart/2005/8/layout/process1"/>
    <dgm:cxn modelId="{AE7A796C-C8EF-4E75-97AF-D5DF424062D8}" srcId="{5D514145-31A1-48A3-84A7-32F39113CDBA}" destId="{D457A076-8BA6-4F15-BFBD-059664BD6152}" srcOrd="0" destOrd="0" parTransId="{B7F7B5A6-F0D1-4F43-9510-00A06107D60E}" sibTransId="{548CB72C-3341-4935-95B8-D2581B1A0612}"/>
    <dgm:cxn modelId="{7ACAE977-EEA0-4563-823C-3CFDABDBF3E0}" type="presOf" srcId="{0CEACD54-799A-460D-8731-786F5BE1B8BD}" destId="{05F43CD4-D608-4C5E-8267-811E11844C76}" srcOrd="1" destOrd="0" presId="urn:microsoft.com/office/officeart/2005/8/layout/process1"/>
    <dgm:cxn modelId="{E30E8D7A-5584-4842-B9A7-0735F6A8781D}" type="presOf" srcId="{AE7A3BFA-6725-43D6-BBFA-D29DBD078D0F}" destId="{7A026031-92C7-44B1-9BA4-7BA99748A1B6}" srcOrd="0" destOrd="0" presId="urn:microsoft.com/office/officeart/2005/8/layout/process1"/>
    <dgm:cxn modelId="{8A96D87F-D2E6-4A4B-8F71-64B9B457322F}" type="presOf" srcId="{C221F657-B9BD-4D0A-926C-58D047F47BB5}" destId="{A561EA12-A14E-4395-8F0F-D116463AC42D}" srcOrd="0" destOrd="0" presId="urn:microsoft.com/office/officeart/2005/8/layout/process1"/>
    <dgm:cxn modelId="{8F432587-556B-4BD7-B368-897B73953F6B}" type="presOf" srcId="{548CB72C-3341-4935-95B8-D2581B1A0612}" destId="{67C6D163-0F25-4F99-9EE8-DF1A93368061}" srcOrd="0" destOrd="0" presId="urn:microsoft.com/office/officeart/2005/8/layout/process1"/>
    <dgm:cxn modelId="{E926738A-7C31-4488-9C42-29AE7DC28CBE}" srcId="{5D514145-31A1-48A3-84A7-32F39113CDBA}" destId="{F966DD05-5823-4808-92F5-6FB99C5D0C8E}" srcOrd="5" destOrd="0" parTransId="{52933467-C000-4C7A-B1A7-9B26906954DE}" sibTransId="{23647443-5F58-4CB1-807F-5FB471F964EA}"/>
    <dgm:cxn modelId="{710E8E8A-7B56-4E4E-B7C6-CC0E40740DD0}" srcId="{5D514145-31A1-48A3-84A7-32F39113CDBA}" destId="{1D78588E-65B2-4D98-A00B-CA94DC149B1B}" srcOrd="2" destOrd="0" parTransId="{78A57525-3CE7-4E2D-B69C-0AFCD31CD7B9}" sibTransId="{C221F657-B9BD-4D0A-926C-58D047F47BB5}"/>
    <dgm:cxn modelId="{2F07F38E-2F41-4876-900A-D910A5E79C36}" type="presOf" srcId="{69FC6AFC-A2F6-468C-8107-1F09DF4786F4}" destId="{7D20F9D0-629C-41D1-BB68-6FE0A6662AD9}" srcOrd="0" destOrd="1" presId="urn:microsoft.com/office/officeart/2005/8/layout/process1"/>
    <dgm:cxn modelId="{72331395-F592-4907-BDCB-02AD90478AD9}" srcId="{5D514145-31A1-48A3-84A7-32F39113CDBA}" destId="{AC8BED5B-4151-4B05-BA5C-68451B9EFFE6}" srcOrd="4" destOrd="0" parTransId="{33F578ED-0A5C-4000-8E21-BEE46663AFFA}" sibTransId="{AE7A3BFA-6725-43D6-BBFA-D29DBD078D0F}"/>
    <dgm:cxn modelId="{E6B2D799-9987-42A5-8F30-8C39FD4CFD44}" type="presOf" srcId="{E95EE84B-C100-4903-B4FF-E22F70380DDF}" destId="{E461A6C7-98F1-4F87-AA2A-4EE1B5BF993F}" srcOrd="0" destOrd="0" presId="urn:microsoft.com/office/officeart/2005/8/layout/process1"/>
    <dgm:cxn modelId="{7313AF9B-B1E0-46E3-B981-7CF6FFD92023}" type="presOf" srcId="{D457A076-8BA6-4F15-BFBD-059664BD6152}" destId="{4C18E354-66E2-445F-8105-AD4C156A2A11}" srcOrd="0" destOrd="0" presId="urn:microsoft.com/office/officeart/2005/8/layout/process1"/>
    <dgm:cxn modelId="{0FA51DA3-1403-4338-8A71-E082603A3900}" type="presOf" srcId="{0CEACD54-799A-460D-8731-786F5BE1B8BD}" destId="{C308B21B-B4FF-457B-A55C-615A3456FB12}" srcOrd="0" destOrd="0" presId="urn:microsoft.com/office/officeart/2005/8/layout/process1"/>
    <dgm:cxn modelId="{2637C0B4-3F98-4ED1-9F3F-15BA028B2BA4}" type="presOf" srcId="{0C701549-2841-4161-B455-C395EACBA9FA}" destId="{4C18E354-66E2-445F-8105-AD4C156A2A11}" srcOrd="0" destOrd="1" presId="urn:microsoft.com/office/officeart/2005/8/layout/process1"/>
    <dgm:cxn modelId="{A88958BA-2FD2-4679-A084-EFDDD24FB518}" srcId="{5D514145-31A1-48A3-84A7-32F39113CDBA}" destId="{6CF2A3AF-4B72-4B04-9D2B-C1C19DF1FD6B}" srcOrd="3" destOrd="0" parTransId="{3B8555C5-F55B-4C75-BB93-CA117D758DE8}" sibTransId="{0CEACD54-799A-460D-8731-786F5BE1B8BD}"/>
    <dgm:cxn modelId="{4D6B63BC-6569-4158-89DA-B5BEA1D5801D}" srcId="{D457A076-8BA6-4F15-BFBD-059664BD6152}" destId="{0C701549-2841-4161-B455-C395EACBA9FA}" srcOrd="0" destOrd="0" parTransId="{6284A447-74E7-431E-834F-495878D648D5}" sibTransId="{B5E69949-AE10-4AA1-9F64-68D4A03DAF3D}"/>
    <dgm:cxn modelId="{A23224C3-1035-4D96-BA74-4EAEC123A95D}" type="presOf" srcId="{2850EDEC-8960-42AB-B8B6-5B1D237948D2}" destId="{485425AE-E641-410F-87FD-8C2AD93C29E4}" srcOrd="0" destOrd="0" presId="urn:microsoft.com/office/officeart/2005/8/layout/process1"/>
    <dgm:cxn modelId="{501BF8C5-40B2-4C5F-B561-3A759DF4D958}" srcId="{5D514145-31A1-48A3-84A7-32F39113CDBA}" destId="{E95EE84B-C100-4903-B4FF-E22F70380DDF}" srcOrd="1" destOrd="0" parTransId="{69BEC155-CC1D-4351-8F6A-7AE4A7AEDB51}" sibTransId="{2850EDEC-8960-42AB-B8B6-5B1D237948D2}"/>
    <dgm:cxn modelId="{2E7C30CA-6984-46F1-9D30-77A4AF1301C6}" type="presOf" srcId="{AC8BED5B-4151-4B05-BA5C-68451B9EFFE6}" destId="{65CB9AD2-543C-4C8D-A16C-881877D01708}" srcOrd="0" destOrd="0" presId="urn:microsoft.com/office/officeart/2005/8/layout/process1"/>
    <dgm:cxn modelId="{BB9651D0-E273-4009-BCE5-B859AEA1EDE1}" type="presOf" srcId="{5D514145-31A1-48A3-84A7-32F39113CDBA}" destId="{914214A1-1925-423C-878D-116910C96520}" srcOrd="0" destOrd="0" presId="urn:microsoft.com/office/officeart/2005/8/layout/process1"/>
    <dgm:cxn modelId="{2BBA47E3-4621-4A45-ACFE-EDEABB955617}" type="presOf" srcId="{C221F657-B9BD-4D0A-926C-58D047F47BB5}" destId="{5C56C461-976B-42BD-A212-9E2903A5E837}" srcOrd="1" destOrd="0" presId="urn:microsoft.com/office/officeart/2005/8/layout/process1"/>
    <dgm:cxn modelId="{0F37EFF3-D343-489C-B0E3-0A529303B72C}" type="presOf" srcId="{1D78588E-65B2-4D98-A00B-CA94DC149B1B}" destId="{7D20F9D0-629C-41D1-BB68-6FE0A6662AD9}" srcOrd="0" destOrd="0" presId="urn:microsoft.com/office/officeart/2005/8/layout/process1"/>
    <dgm:cxn modelId="{4E8F97F7-7F00-4139-AF2A-937FB40FC984}" type="presOf" srcId="{F966DD05-5823-4808-92F5-6FB99C5D0C8E}" destId="{3F459495-DEB7-4D25-9EB5-7DFE8314F136}" srcOrd="0" destOrd="0" presId="urn:microsoft.com/office/officeart/2005/8/layout/process1"/>
    <dgm:cxn modelId="{8B5DB8C3-A7E7-4460-BCC1-A9EE0989EBA8}" type="presParOf" srcId="{914214A1-1925-423C-878D-116910C96520}" destId="{4C18E354-66E2-445F-8105-AD4C156A2A11}" srcOrd="0" destOrd="0" presId="urn:microsoft.com/office/officeart/2005/8/layout/process1"/>
    <dgm:cxn modelId="{016F458D-28D0-4D3E-88F6-4C89CC793CE2}" type="presParOf" srcId="{914214A1-1925-423C-878D-116910C96520}" destId="{67C6D163-0F25-4F99-9EE8-DF1A93368061}" srcOrd="1" destOrd="0" presId="urn:microsoft.com/office/officeart/2005/8/layout/process1"/>
    <dgm:cxn modelId="{9A3C9E6D-97B7-4B01-9618-681CBA9CFFC3}" type="presParOf" srcId="{67C6D163-0F25-4F99-9EE8-DF1A93368061}" destId="{4F3D016A-EA9B-4D1B-AF40-B7DC98BE4410}" srcOrd="0" destOrd="0" presId="urn:microsoft.com/office/officeart/2005/8/layout/process1"/>
    <dgm:cxn modelId="{4B9B90F7-8EC5-415C-A38D-CA2480DD1917}" type="presParOf" srcId="{914214A1-1925-423C-878D-116910C96520}" destId="{E461A6C7-98F1-4F87-AA2A-4EE1B5BF993F}" srcOrd="2" destOrd="0" presId="urn:microsoft.com/office/officeart/2005/8/layout/process1"/>
    <dgm:cxn modelId="{F8C8D94D-3B36-49CE-A8D7-6E8CFCD5DE01}" type="presParOf" srcId="{914214A1-1925-423C-878D-116910C96520}" destId="{485425AE-E641-410F-87FD-8C2AD93C29E4}" srcOrd="3" destOrd="0" presId="urn:microsoft.com/office/officeart/2005/8/layout/process1"/>
    <dgm:cxn modelId="{D88E3B9B-A482-433F-966C-9E31F9090116}" type="presParOf" srcId="{485425AE-E641-410F-87FD-8C2AD93C29E4}" destId="{8F4307D2-97B3-4352-9696-736A65B6189E}" srcOrd="0" destOrd="0" presId="urn:microsoft.com/office/officeart/2005/8/layout/process1"/>
    <dgm:cxn modelId="{41F3068A-517D-4E68-826B-729086007083}" type="presParOf" srcId="{914214A1-1925-423C-878D-116910C96520}" destId="{7D20F9D0-629C-41D1-BB68-6FE0A6662AD9}" srcOrd="4" destOrd="0" presId="urn:microsoft.com/office/officeart/2005/8/layout/process1"/>
    <dgm:cxn modelId="{879754C7-F727-4AED-B04C-B404CC720458}" type="presParOf" srcId="{914214A1-1925-423C-878D-116910C96520}" destId="{A561EA12-A14E-4395-8F0F-D116463AC42D}" srcOrd="5" destOrd="0" presId="urn:microsoft.com/office/officeart/2005/8/layout/process1"/>
    <dgm:cxn modelId="{97658424-7595-47A7-BDDA-C5E3D32E041C}" type="presParOf" srcId="{A561EA12-A14E-4395-8F0F-D116463AC42D}" destId="{5C56C461-976B-42BD-A212-9E2903A5E837}" srcOrd="0" destOrd="0" presId="urn:microsoft.com/office/officeart/2005/8/layout/process1"/>
    <dgm:cxn modelId="{406F8965-7A10-482F-850E-4D2970ACF549}" type="presParOf" srcId="{914214A1-1925-423C-878D-116910C96520}" destId="{111CB184-A16D-406A-931D-18FCB7A9186E}" srcOrd="6" destOrd="0" presId="urn:microsoft.com/office/officeart/2005/8/layout/process1"/>
    <dgm:cxn modelId="{CF6AEB64-F980-4650-A9DC-157F2BD02FB7}" type="presParOf" srcId="{914214A1-1925-423C-878D-116910C96520}" destId="{C308B21B-B4FF-457B-A55C-615A3456FB12}" srcOrd="7" destOrd="0" presId="urn:microsoft.com/office/officeart/2005/8/layout/process1"/>
    <dgm:cxn modelId="{0ED733B7-40AC-46AB-ABAA-B1E0C4DCFC32}" type="presParOf" srcId="{C308B21B-B4FF-457B-A55C-615A3456FB12}" destId="{05F43CD4-D608-4C5E-8267-811E11844C76}" srcOrd="0" destOrd="0" presId="urn:microsoft.com/office/officeart/2005/8/layout/process1"/>
    <dgm:cxn modelId="{B9463655-954A-46C8-9069-3412AFDAF3C8}" type="presParOf" srcId="{914214A1-1925-423C-878D-116910C96520}" destId="{65CB9AD2-543C-4C8D-A16C-881877D01708}" srcOrd="8" destOrd="0" presId="urn:microsoft.com/office/officeart/2005/8/layout/process1"/>
    <dgm:cxn modelId="{A73ECF36-714C-40DC-856A-B83BFB674602}" type="presParOf" srcId="{914214A1-1925-423C-878D-116910C96520}" destId="{7A026031-92C7-44B1-9BA4-7BA99748A1B6}" srcOrd="9" destOrd="0" presId="urn:microsoft.com/office/officeart/2005/8/layout/process1"/>
    <dgm:cxn modelId="{97916ED3-0EEB-466D-AE87-A5BB29A41F53}" type="presParOf" srcId="{7A026031-92C7-44B1-9BA4-7BA99748A1B6}" destId="{3F70A787-B19A-45D6-88C1-E6C82033C84C}" srcOrd="0" destOrd="0" presId="urn:microsoft.com/office/officeart/2005/8/layout/process1"/>
    <dgm:cxn modelId="{0CA9CCEA-52E7-4DA3-9F46-A17CECCAD5CF}" type="presParOf" srcId="{914214A1-1925-423C-878D-116910C96520}" destId="{3F459495-DEB7-4D25-9EB5-7DFE8314F13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14145-31A1-48A3-84A7-32F39113CD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57A076-8BA6-4F15-BFBD-059664BD6152}">
      <dgm:prSet phldrT="[Text]"/>
      <dgm:spPr/>
      <dgm:t>
        <a:bodyPr/>
        <a:lstStyle/>
        <a:p>
          <a:r>
            <a:rPr lang="en-US" dirty="0"/>
            <a:t>January</a:t>
          </a:r>
        </a:p>
      </dgm:t>
    </dgm:pt>
    <dgm:pt modelId="{B7F7B5A6-F0D1-4F43-9510-00A06107D60E}" type="parTrans" cxnId="{AE7A796C-C8EF-4E75-97AF-D5DF424062D8}">
      <dgm:prSet/>
      <dgm:spPr/>
      <dgm:t>
        <a:bodyPr/>
        <a:lstStyle/>
        <a:p>
          <a:endParaRPr lang="en-US"/>
        </a:p>
      </dgm:t>
    </dgm:pt>
    <dgm:pt modelId="{548CB72C-3341-4935-95B8-D2581B1A0612}" type="sibTrans" cxnId="{AE7A796C-C8EF-4E75-97AF-D5DF424062D8}">
      <dgm:prSet/>
      <dgm:spPr/>
      <dgm:t>
        <a:bodyPr/>
        <a:lstStyle/>
        <a:p>
          <a:endParaRPr lang="en-US"/>
        </a:p>
      </dgm:t>
    </dgm:pt>
    <dgm:pt modelId="{1D78588E-65B2-4D98-A00B-CA94DC149B1B}">
      <dgm:prSet phldrT="[Text]"/>
      <dgm:spPr/>
      <dgm:t>
        <a:bodyPr/>
        <a:lstStyle/>
        <a:p>
          <a:r>
            <a:rPr lang="en-US" dirty="0"/>
            <a:t>March</a:t>
          </a:r>
        </a:p>
      </dgm:t>
    </dgm:pt>
    <dgm:pt modelId="{78A57525-3CE7-4E2D-B69C-0AFCD31CD7B9}" type="parTrans" cxnId="{710E8E8A-7B56-4E4E-B7C6-CC0E40740DD0}">
      <dgm:prSet/>
      <dgm:spPr/>
      <dgm:t>
        <a:bodyPr/>
        <a:lstStyle/>
        <a:p>
          <a:endParaRPr lang="en-US"/>
        </a:p>
      </dgm:t>
    </dgm:pt>
    <dgm:pt modelId="{C221F657-B9BD-4D0A-926C-58D047F47BB5}" type="sibTrans" cxnId="{710E8E8A-7B56-4E4E-B7C6-CC0E40740DD0}">
      <dgm:prSet/>
      <dgm:spPr/>
      <dgm:t>
        <a:bodyPr/>
        <a:lstStyle/>
        <a:p>
          <a:endParaRPr lang="en-US"/>
        </a:p>
      </dgm:t>
    </dgm:pt>
    <dgm:pt modelId="{6CF2A3AF-4B72-4B04-9D2B-C1C19DF1FD6B}">
      <dgm:prSet phldrT="[Text]"/>
      <dgm:spPr/>
      <dgm:t>
        <a:bodyPr/>
        <a:lstStyle/>
        <a:p>
          <a:r>
            <a:rPr lang="en-US" dirty="0"/>
            <a:t>April</a:t>
          </a:r>
        </a:p>
      </dgm:t>
    </dgm:pt>
    <dgm:pt modelId="{3B8555C5-F55B-4C75-BB93-CA117D758DE8}" type="parTrans" cxnId="{A88958BA-2FD2-4679-A084-EFDDD24FB518}">
      <dgm:prSet/>
      <dgm:spPr/>
      <dgm:t>
        <a:bodyPr/>
        <a:lstStyle/>
        <a:p>
          <a:endParaRPr lang="en-US"/>
        </a:p>
      </dgm:t>
    </dgm:pt>
    <dgm:pt modelId="{0CEACD54-799A-460D-8731-786F5BE1B8BD}" type="sibTrans" cxnId="{A88958BA-2FD2-4679-A084-EFDDD24FB518}">
      <dgm:prSet/>
      <dgm:spPr/>
      <dgm:t>
        <a:bodyPr/>
        <a:lstStyle/>
        <a:p>
          <a:endParaRPr lang="en-US"/>
        </a:p>
      </dgm:t>
    </dgm:pt>
    <dgm:pt modelId="{AC8BED5B-4151-4B05-BA5C-68451B9EFFE6}">
      <dgm:prSet phldrT="[Text]"/>
      <dgm:spPr/>
      <dgm:t>
        <a:bodyPr/>
        <a:lstStyle/>
        <a:p>
          <a:r>
            <a:rPr lang="en-US" dirty="0"/>
            <a:t>May</a:t>
          </a:r>
        </a:p>
      </dgm:t>
    </dgm:pt>
    <dgm:pt modelId="{33F578ED-0A5C-4000-8E21-BEE46663AFFA}" type="parTrans" cxnId="{72331395-F592-4907-BDCB-02AD90478AD9}">
      <dgm:prSet/>
      <dgm:spPr/>
      <dgm:t>
        <a:bodyPr/>
        <a:lstStyle/>
        <a:p>
          <a:endParaRPr lang="en-US"/>
        </a:p>
      </dgm:t>
    </dgm:pt>
    <dgm:pt modelId="{AE7A3BFA-6725-43D6-BBFA-D29DBD078D0F}" type="sibTrans" cxnId="{72331395-F592-4907-BDCB-02AD90478AD9}">
      <dgm:prSet/>
      <dgm:spPr/>
      <dgm:t>
        <a:bodyPr/>
        <a:lstStyle/>
        <a:p>
          <a:endParaRPr lang="en-US"/>
        </a:p>
      </dgm:t>
    </dgm:pt>
    <dgm:pt modelId="{F966DD05-5823-4808-92F5-6FB99C5D0C8E}">
      <dgm:prSet phldrT="[Text]"/>
      <dgm:spPr/>
      <dgm:t>
        <a:bodyPr/>
        <a:lstStyle/>
        <a:p>
          <a:r>
            <a:rPr lang="en-US" dirty="0"/>
            <a:t>June </a:t>
          </a:r>
        </a:p>
      </dgm:t>
    </dgm:pt>
    <dgm:pt modelId="{52933467-C000-4C7A-B1A7-9B26906954DE}" type="parTrans" cxnId="{E926738A-7C31-4488-9C42-29AE7DC28CBE}">
      <dgm:prSet/>
      <dgm:spPr/>
      <dgm:t>
        <a:bodyPr/>
        <a:lstStyle/>
        <a:p>
          <a:endParaRPr lang="en-US"/>
        </a:p>
      </dgm:t>
    </dgm:pt>
    <dgm:pt modelId="{23647443-5F58-4CB1-807F-5FB471F964EA}" type="sibTrans" cxnId="{E926738A-7C31-4488-9C42-29AE7DC28CBE}">
      <dgm:prSet/>
      <dgm:spPr/>
      <dgm:t>
        <a:bodyPr/>
        <a:lstStyle/>
        <a:p>
          <a:endParaRPr lang="en-US"/>
        </a:p>
      </dgm:t>
    </dgm:pt>
    <dgm:pt modelId="{E95EE84B-C100-4903-B4FF-E22F70380DDF}">
      <dgm:prSet phldrT="[Text]"/>
      <dgm:spPr/>
      <dgm:t>
        <a:bodyPr/>
        <a:lstStyle/>
        <a:p>
          <a:r>
            <a:rPr lang="en-US" dirty="0"/>
            <a:t>February</a:t>
          </a:r>
        </a:p>
      </dgm:t>
    </dgm:pt>
    <dgm:pt modelId="{2850EDEC-8960-42AB-B8B6-5B1D237948D2}" type="sibTrans" cxnId="{501BF8C5-40B2-4C5F-B561-3A759DF4D958}">
      <dgm:prSet/>
      <dgm:spPr/>
      <dgm:t>
        <a:bodyPr/>
        <a:lstStyle/>
        <a:p>
          <a:endParaRPr lang="en-US"/>
        </a:p>
      </dgm:t>
    </dgm:pt>
    <dgm:pt modelId="{69BEC155-CC1D-4351-8F6A-7AE4A7AEDB51}" type="parTrans" cxnId="{501BF8C5-40B2-4C5F-B561-3A759DF4D958}">
      <dgm:prSet/>
      <dgm:spPr/>
      <dgm:t>
        <a:bodyPr/>
        <a:lstStyle/>
        <a:p>
          <a:endParaRPr lang="en-US"/>
        </a:p>
      </dgm:t>
    </dgm:pt>
    <dgm:pt modelId="{E92C0277-C78F-4750-BB08-6BBCED3F3D5B}">
      <dgm:prSet phldrT="[Text]"/>
      <dgm:spPr/>
      <dgm:t>
        <a:bodyPr/>
        <a:lstStyle/>
        <a:p>
          <a:r>
            <a:rPr lang="en-US" dirty="0"/>
            <a:t>Last frost possible</a:t>
          </a:r>
        </a:p>
      </dgm:t>
    </dgm:pt>
    <dgm:pt modelId="{F0EE9444-0CE5-4D43-9E55-32E9071B4A6D}" type="parTrans" cxnId="{5103CD20-19F9-4536-B098-82FA90A979CE}">
      <dgm:prSet/>
      <dgm:spPr/>
      <dgm:t>
        <a:bodyPr/>
        <a:lstStyle/>
        <a:p>
          <a:endParaRPr lang="en-US"/>
        </a:p>
      </dgm:t>
    </dgm:pt>
    <dgm:pt modelId="{3B2E3B21-949C-4639-A063-ABAAE237EBB3}" type="sibTrans" cxnId="{5103CD20-19F9-4536-B098-82FA90A979CE}">
      <dgm:prSet/>
      <dgm:spPr/>
      <dgm:t>
        <a:bodyPr/>
        <a:lstStyle/>
        <a:p>
          <a:endParaRPr lang="en-US"/>
        </a:p>
      </dgm:t>
    </dgm:pt>
    <dgm:pt modelId="{E882E494-5997-420A-A6DD-956330A3C45C}">
      <dgm:prSet phldrT="[Text]"/>
      <dgm:spPr/>
      <dgm:t>
        <a:bodyPr/>
        <a:lstStyle/>
        <a:p>
          <a:r>
            <a:rPr lang="en-US" dirty="0"/>
            <a:t>Last frost possible</a:t>
          </a:r>
        </a:p>
      </dgm:t>
    </dgm:pt>
    <dgm:pt modelId="{4EE41461-C176-4AC8-84A5-807E585CC7F0}" type="parTrans" cxnId="{AF5317E1-8EC2-4B96-AE11-05CBE748099D}">
      <dgm:prSet/>
      <dgm:spPr/>
      <dgm:t>
        <a:bodyPr/>
        <a:lstStyle/>
        <a:p>
          <a:endParaRPr lang="en-US"/>
        </a:p>
      </dgm:t>
    </dgm:pt>
    <dgm:pt modelId="{7125D62D-57A3-4E36-B30F-4492144A7777}" type="sibTrans" cxnId="{AF5317E1-8EC2-4B96-AE11-05CBE748099D}">
      <dgm:prSet/>
      <dgm:spPr/>
      <dgm:t>
        <a:bodyPr/>
        <a:lstStyle/>
        <a:p>
          <a:endParaRPr lang="en-US"/>
        </a:p>
      </dgm:t>
    </dgm:pt>
    <dgm:pt modelId="{C58C10CC-F2D8-453A-8FEC-4545C5EED24B}">
      <dgm:prSet phldrT="[Text]"/>
      <dgm:spPr/>
      <dgm:t>
        <a:bodyPr/>
        <a:lstStyle/>
        <a:p>
          <a:r>
            <a:rPr lang="en-US" dirty="0"/>
            <a:t>Prepare fields</a:t>
          </a:r>
        </a:p>
      </dgm:t>
    </dgm:pt>
    <dgm:pt modelId="{2445250B-C682-4EC0-B538-C81AC99B7C2B}" type="parTrans" cxnId="{71CB4C90-D485-4FFC-B0B0-CD636B9C6F45}">
      <dgm:prSet/>
      <dgm:spPr/>
      <dgm:t>
        <a:bodyPr/>
        <a:lstStyle/>
        <a:p>
          <a:endParaRPr lang="en-US"/>
        </a:p>
      </dgm:t>
    </dgm:pt>
    <dgm:pt modelId="{590B0D7C-1DD6-43F8-BED7-ABBE50698195}" type="sibTrans" cxnId="{71CB4C90-D485-4FFC-B0B0-CD636B9C6F45}">
      <dgm:prSet/>
      <dgm:spPr/>
      <dgm:t>
        <a:bodyPr/>
        <a:lstStyle/>
        <a:p>
          <a:endParaRPr lang="en-US"/>
        </a:p>
      </dgm:t>
    </dgm:pt>
    <dgm:pt modelId="{914214A1-1925-423C-878D-116910C96520}" type="pres">
      <dgm:prSet presAssocID="{5D514145-31A1-48A3-84A7-32F39113CDBA}" presName="Name0" presStyleCnt="0">
        <dgm:presLayoutVars>
          <dgm:dir/>
          <dgm:resizeHandles val="exact"/>
        </dgm:presLayoutVars>
      </dgm:prSet>
      <dgm:spPr/>
    </dgm:pt>
    <dgm:pt modelId="{4C18E354-66E2-445F-8105-AD4C156A2A11}" type="pres">
      <dgm:prSet presAssocID="{D457A076-8BA6-4F15-BFBD-059664BD6152}" presName="node" presStyleLbl="node1" presStyleIdx="0" presStyleCnt="6">
        <dgm:presLayoutVars>
          <dgm:bulletEnabled val="1"/>
        </dgm:presLayoutVars>
      </dgm:prSet>
      <dgm:spPr/>
    </dgm:pt>
    <dgm:pt modelId="{67C6D163-0F25-4F99-9EE8-DF1A93368061}" type="pres">
      <dgm:prSet presAssocID="{548CB72C-3341-4935-95B8-D2581B1A0612}" presName="sibTrans" presStyleLbl="sibTrans2D1" presStyleIdx="0" presStyleCnt="5"/>
      <dgm:spPr/>
    </dgm:pt>
    <dgm:pt modelId="{4F3D016A-EA9B-4D1B-AF40-B7DC98BE4410}" type="pres">
      <dgm:prSet presAssocID="{548CB72C-3341-4935-95B8-D2581B1A0612}" presName="connectorText" presStyleLbl="sibTrans2D1" presStyleIdx="0" presStyleCnt="5"/>
      <dgm:spPr/>
    </dgm:pt>
    <dgm:pt modelId="{E461A6C7-98F1-4F87-AA2A-4EE1B5BF993F}" type="pres">
      <dgm:prSet presAssocID="{E95EE84B-C100-4903-B4FF-E22F70380DDF}" presName="node" presStyleLbl="node1" presStyleIdx="1" presStyleCnt="6">
        <dgm:presLayoutVars>
          <dgm:bulletEnabled val="1"/>
        </dgm:presLayoutVars>
      </dgm:prSet>
      <dgm:spPr/>
    </dgm:pt>
    <dgm:pt modelId="{485425AE-E641-410F-87FD-8C2AD93C29E4}" type="pres">
      <dgm:prSet presAssocID="{2850EDEC-8960-42AB-B8B6-5B1D237948D2}" presName="sibTrans" presStyleLbl="sibTrans2D1" presStyleIdx="1" presStyleCnt="5"/>
      <dgm:spPr/>
    </dgm:pt>
    <dgm:pt modelId="{8F4307D2-97B3-4352-9696-736A65B6189E}" type="pres">
      <dgm:prSet presAssocID="{2850EDEC-8960-42AB-B8B6-5B1D237948D2}" presName="connectorText" presStyleLbl="sibTrans2D1" presStyleIdx="1" presStyleCnt="5"/>
      <dgm:spPr/>
    </dgm:pt>
    <dgm:pt modelId="{7D20F9D0-629C-41D1-BB68-6FE0A6662AD9}" type="pres">
      <dgm:prSet presAssocID="{1D78588E-65B2-4D98-A00B-CA94DC149B1B}" presName="node" presStyleLbl="node1" presStyleIdx="2" presStyleCnt="6">
        <dgm:presLayoutVars>
          <dgm:bulletEnabled val="1"/>
        </dgm:presLayoutVars>
      </dgm:prSet>
      <dgm:spPr/>
    </dgm:pt>
    <dgm:pt modelId="{A561EA12-A14E-4395-8F0F-D116463AC42D}" type="pres">
      <dgm:prSet presAssocID="{C221F657-B9BD-4D0A-926C-58D047F47BB5}" presName="sibTrans" presStyleLbl="sibTrans2D1" presStyleIdx="2" presStyleCnt="5"/>
      <dgm:spPr/>
    </dgm:pt>
    <dgm:pt modelId="{5C56C461-976B-42BD-A212-9E2903A5E837}" type="pres">
      <dgm:prSet presAssocID="{C221F657-B9BD-4D0A-926C-58D047F47BB5}" presName="connectorText" presStyleLbl="sibTrans2D1" presStyleIdx="2" presStyleCnt="5"/>
      <dgm:spPr/>
    </dgm:pt>
    <dgm:pt modelId="{111CB184-A16D-406A-931D-18FCB7A9186E}" type="pres">
      <dgm:prSet presAssocID="{6CF2A3AF-4B72-4B04-9D2B-C1C19DF1FD6B}" presName="node" presStyleLbl="node1" presStyleIdx="3" presStyleCnt="6">
        <dgm:presLayoutVars>
          <dgm:bulletEnabled val="1"/>
        </dgm:presLayoutVars>
      </dgm:prSet>
      <dgm:spPr/>
    </dgm:pt>
    <dgm:pt modelId="{C308B21B-B4FF-457B-A55C-615A3456FB12}" type="pres">
      <dgm:prSet presAssocID="{0CEACD54-799A-460D-8731-786F5BE1B8BD}" presName="sibTrans" presStyleLbl="sibTrans2D1" presStyleIdx="3" presStyleCnt="5"/>
      <dgm:spPr/>
    </dgm:pt>
    <dgm:pt modelId="{05F43CD4-D608-4C5E-8267-811E11844C76}" type="pres">
      <dgm:prSet presAssocID="{0CEACD54-799A-460D-8731-786F5BE1B8BD}" presName="connectorText" presStyleLbl="sibTrans2D1" presStyleIdx="3" presStyleCnt="5"/>
      <dgm:spPr/>
    </dgm:pt>
    <dgm:pt modelId="{65CB9AD2-543C-4C8D-A16C-881877D01708}" type="pres">
      <dgm:prSet presAssocID="{AC8BED5B-4151-4B05-BA5C-68451B9EFFE6}" presName="node" presStyleLbl="node1" presStyleIdx="4" presStyleCnt="6">
        <dgm:presLayoutVars>
          <dgm:bulletEnabled val="1"/>
        </dgm:presLayoutVars>
      </dgm:prSet>
      <dgm:spPr/>
    </dgm:pt>
    <dgm:pt modelId="{7A026031-92C7-44B1-9BA4-7BA99748A1B6}" type="pres">
      <dgm:prSet presAssocID="{AE7A3BFA-6725-43D6-BBFA-D29DBD078D0F}" presName="sibTrans" presStyleLbl="sibTrans2D1" presStyleIdx="4" presStyleCnt="5"/>
      <dgm:spPr/>
    </dgm:pt>
    <dgm:pt modelId="{3F70A787-B19A-45D6-88C1-E6C82033C84C}" type="pres">
      <dgm:prSet presAssocID="{AE7A3BFA-6725-43D6-BBFA-D29DBD078D0F}" presName="connectorText" presStyleLbl="sibTrans2D1" presStyleIdx="4" presStyleCnt="5"/>
      <dgm:spPr/>
    </dgm:pt>
    <dgm:pt modelId="{3F459495-DEB7-4D25-9EB5-7DFE8314F136}" type="pres">
      <dgm:prSet presAssocID="{F966DD05-5823-4808-92F5-6FB99C5D0C8E}" presName="node" presStyleLbl="node1" presStyleIdx="5" presStyleCnt="6">
        <dgm:presLayoutVars>
          <dgm:bulletEnabled val="1"/>
        </dgm:presLayoutVars>
      </dgm:prSet>
      <dgm:spPr/>
    </dgm:pt>
  </dgm:ptLst>
  <dgm:cxnLst>
    <dgm:cxn modelId="{FC1A5901-1479-4507-8267-4CAE82EA45DB}" type="presOf" srcId="{AE7A3BFA-6725-43D6-BBFA-D29DBD078D0F}" destId="{3F70A787-B19A-45D6-88C1-E6C82033C84C}" srcOrd="1" destOrd="0" presId="urn:microsoft.com/office/officeart/2005/8/layout/process1"/>
    <dgm:cxn modelId="{B52E3112-7178-4E21-87EC-D769C5E9A22A}" type="presOf" srcId="{6CF2A3AF-4B72-4B04-9D2B-C1C19DF1FD6B}" destId="{111CB184-A16D-406A-931D-18FCB7A9186E}" srcOrd="0" destOrd="0" presId="urn:microsoft.com/office/officeart/2005/8/layout/process1"/>
    <dgm:cxn modelId="{8EAF1A1F-FE5A-41CA-91E6-6A16747D083B}" type="presOf" srcId="{C58C10CC-F2D8-453A-8FEC-4545C5EED24B}" destId="{3F459495-DEB7-4D25-9EB5-7DFE8314F136}" srcOrd="0" destOrd="1" presId="urn:microsoft.com/office/officeart/2005/8/layout/process1"/>
    <dgm:cxn modelId="{5103CD20-19F9-4536-B098-82FA90A979CE}" srcId="{6CF2A3AF-4B72-4B04-9D2B-C1C19DF1FD6B}" destId="{E92C0277-C78F-4750-BB08-6BBCED3F3D5B}" srcOrd="0" destOrd="0" parTransId="{F0EE9444-0CE5-4D43-9E55-32E9071B4A6D}" sibTransId="{3B2E3B21-949C-4639-A063-ABAAE237EBB3}"/>
    <dgm:cxn modelId="{7A99BC23-F036-4691-B7B3-86DCC1A6F0CE}" type="presOf" srcId="{548CB72C-3341-4935-95B8-D2581B1A0612}" destId="{4F3D016A-EA9B-4D1B-AF40-B7DC98BE4410}" srcOrd="1" destOrd="0" presId="urn:microsoft.com/office/officeart/2005/8/layout/process1"/>
    <dgm:cxn modelId="{71328F36-6F39-416F-88CC-F9298A1D08A6}" type="presOf" srcId="{2850EDEC-8960-42AB-B8B6-5B1D237948D2}" destId="{8F4307D2-97B3-4352-9696-736A65B6189E}" srcOrd="1" destOrd="0" presId="urn:microsoft.com/office/officeart/2005/8/layout/process1"/>
    <dgm:cxn modelId="{AE7A796C-C8EF-4E75-97AF-D5DF424062D8}" srcId="{5D514145-31A1-48A3-84A7-32F39113CDBA}" destId="{D457A076-8BA6-4F15-BFBD-059664BD6152}" srcOrd="0" destOrd="0" parTransId="{B7F7B5A6-F0D1-4F43-9510-00A06107D60E}" sibTransId="{548CB72C-3341-4935-95B8-D2581B1A0612}"/>
    <dgm:cxn modelId="{7ACAE977-EEA0-4563-823C-3CFDABDBF3E0}" type="presOf" srcId="{0CEACD54-799A-460D-8731-786F5BE1B8BD}" destId="{05F43CD4-D608-4C5E-8267-811E11844C76}" srcOrd="1" destOrd="0" presId="urn:microsoft.com/office/officeart/2005/8/layout/process1"/>
    <dgm:cxn modelId="{E30E8D7A-5584-4842-B9A7-0735F6A8781D}" type="presOf" srcId="{AE7A3BFA-6725-43D6-BBFA-D29DBD078D0F}" destId="{7A026031-92C7-44B1-9BA4-7BA99748A1B6}" srcOrd="0" destOrd="0" presId="urn:microsoft.com/office/officeart/2005/8/layout/process1"/>
    <dgm:cxn modelId="{8A96D87F-D2E6-4A4B-8F71-64B9B457322F}" type="presOf" srcId="{C221F657-B9BD-4D0A-926C-58D047F47BB5}" destId="{A561EA12-A14E-4395-8F0F-D116463AC42D}" srcOrd="0" destOrd="0" presId="urn:microsoft.com/office/officeart/2005/8/layout/process1"/>
    <dgm:cxn modelId="{8F432587-556B-4BD7-B368-897B73953F6B}" type="presOf" srcId="{548CB72C-3341-4935-95B8-D2581B1A0612}" destId="{67C6D163-0F25-4F99-9EE8-DF1A93368061}" srcOrd="0" destOrd="0" presId="urn:microsoft.com/office/officeart/2005/8/layout/process1"/>
    <dgm:cxn modelId="{E926738A-7C31-4488-9C42-29AE7DC28CBE}" srcId="{5D514145-31A1-48A3-84A7-32F39113CDBA}" destId="{F966DD05-5823-4808-92F5-6FB99C5D0C8E}" srcOrd="5" destOrd="0" parTransId="{52933467-C000-4C7A-B1A7-9B26906954DE}" sibTransId="{23647443-5F58-4CB1-807F-5FB471F964EA}"/>
    <dgm:cxn modelId="{710E8E8A-7B56-4E4E-B7C6-CC0E40740DD0}" srcId="{5D514145-31A1-48A3-84A7-32F39113CDBA}" destId="{1D78588E-65B2-4D98-A00B-CA94DC149B1B}" srcOrd="2" destOrd="0" parTransId="{78A57525-3CE7-4E2D-B69C-0AFCD31CD7B9}" sibTransId="{C221F657-B9BD-4D0A-926C-58D047F47BB5}"/>
    <dgm:cxn modelId="{71CB4C90-D485-4FFC-B0B0-CD636B9C6F45}" srcId="{F966DD05-5823-4808-92F5-6FB99C5D0C8E}" destId="{C58C10CC-F2D8-453A-8FEC-4545C5EED24B}" srcOrd="0" destOrd="0" parTransId="{2445250B-C682-4EC0-B538-C81AC99B7C2B}" sibTransId="{590B0D7C-1DD6-43F8-BED7-ABBE50698195}"/>
    <dgm:cxn modelId="{72331395-F592-4907-BDCB-02AD90478AD9}" srcId="{5D514145-31A1-48A3-84A7-32F39113CDBA}" destId="{AC8BED5B-4151-4B05-BA5C-68451B9EFFE6}" srcOrd="4" destOrd="0" parTransId="{33F578ED-0A5C-4000-8E21-BEE46663AFFA}" sibTransId="{AE7A3BFA-6725-43D6-BBFA-D29DBD078D0F}"/>
    <dgm:cxn modelId="{E6B2D799-9987-42A5-8F30-8C39FD4CFD44}" type="presOf" srcId="{E95EE84B-C100-4903-B4FF-E22F70380DDF}" destId="{E461A6C7-98F1-4F87-AA2A-4EE1B5BF993F}" srcOrd="0" destOrd="0" presId="urn:microsoft.com/office/officeart/2005/8/layout/process1"/>
    <dgm:cxn modelId="{7313AF9B-B1E0-46E3-B981-7CF6FFD92023}" type="presOf" srcId="{D457A076-8BA6-4F15-BFBD-059664BD6152}" destId="{4C18E354-66E2-445F-8105-AD4C156A2A11}" srcOrd="0" destOrd="0" presId="urn:microsoft.com/office/officeart/2005/8/layout/process1"/>
    <dgm:cxn modelId="{0FA51DA3-1403-4338-8A71-E082603A3900}" type="presOf" srcId="{0CEACD54-799A-460D-8731-786F5BE1B8BD}" destId="{C308B21B-B4FF-457B-A55C-615A3456FB12}" srcOrd="0" destOrd="0" presId="urn:microsoft.com/office/officeart/2005/8/layout/process1"/>
    <dgm:cxn modelId="{60DAB2AE-B077-41C1-A80C-091B1F1DEDC1}" type="presOf" srcId="{E882E494-5997-420A-A6DD-956330A3C45C}" destId="{7D20F9D0-629C-41D1-BB68-6FE0A6662AD9}" srcOrd="0" destOrd="1" presId="urn:microsoft.com/office/officeart/2005/8/layout/process1"/>
    <dgm:cxn modelId="{A88958BA-2FD2-4679-A084-EFDDD24FB518}" srcId="{5D514145-31A1-48A3-84A7-32F39113CDBA}" destId="{6CF2A3AF-4B72-4B04-9D2B-C1C19DF1FD6B}" srcOrd="3" destOrd="0" parTransId="{3B8555C5-F55B-4C75-BB93-CA117D758DE8}" sibTransId="{0CEACD54-799A-460D-8731-786F5BE1B8BD}"/>
    <dgm:cxn modelId="{A23224C3-1035-4D96-BA74-4EAEC123A95D}" type="presOf" srcId="{2850EDEC-8960-42AB-B8B6-5B1D237948D2}" destId="{485425AE-E641-410F-87FD-8C2AD93C29E4}" srcOrd="0" destOrd="0" presId="urn:microsoft.com/office/officeart/2005/8/layout/process1"/>
    <dgm:cxn modelId="{501BF8C5-40B2-4C5F-B561-3A759DF4D958}" srcId="{5D514145-31A1-48A3-84A7-32F39113CDBA}" destId="{E95EE84B-C100-4903-B4FF-E22F70380DDF}" srcOrd="1" destOrd="0" parTransId="{69BEC155-CC1D-4351-8F6A-7AE4A7AEDB51}" sibTransId="{2850EDEC-8960-42AB-B8B6-5B1D237948D2}"/>
    <dgm:cxn modelId="{2E7C30CA-6984-46F1-9D30-77A4AF1301C6}" type="presOf" srcId="{AC8BED5B-4151-4B05-BA5C-68451B9EFFE6}" destId="{65CB9AD2-543C-4C8D-A16C-881877D01708}" srcOrd="0" destOrd="0" presId="urn:microsoft.com/office/officeart/2005/8/layout/process1"/>
    <dgm:cxn modelId="{BB9651D0-E273-4009-BCE5-B859AEA1EDE1}" type="presOf" srcId="{5D514145-31A1-48A3-84A7-32F39113CDBA}" destId="{914214A1-1925-423C-878D-116910C96520}" srcOrd="0" destOrd="0" presId="urn:microsoft.com/office/officeart/2005/8/layout/process1"/>
    <dgm:cxn modelId="{367D52D1-123D-405F-9E33-8E079CDDCEE8}" type="presOf" srcId="{E92C0277-C78F-4750-BB08-6BBCED3F3D5B}" destId="{111CB184-A16D-406A-931D-18FCB7A9186E}" srcOrd="0" destOrd="1" presId="urn:microsoft.com/office/officeart/2005/8/layout/process1"/>
    <dgm:cxn modelId="{AF5317E1-8EC2-4B96-AE11-05CBE748099D}" srcId="{1D78588E-65B2-4D98-A00B-CA94DC149B1B}" destId="{E882E494-5997-420A-A6DD-956330A3C45C}" srcOrd="0" destOrd="0" parTransId="{4EE41461-C176-4AC8-84A5-807E585CC7F0}" sibTransId="{7125D62D-57A3-4E36-B30F-4492144A7777}"/>
    <dgm:cxn modelId="{2BBA47E3-4621-4A45-ACFE-EDEABB955617}" type="presOf" srcId="{C221F657-B9BD-4D0A-926C-58D047F47BB5}" destId="{5C56C461-976B-42BD-A212-9E2903A5E837}" srcOrd="1" destOrd="0" presId="urn:microsoft.com/office/officeart/2005/8/layout/process1"/>
    <dgm:cxn modelId="{0F37EFF3-D343-489C-B0E3-0A529303B72C}" type="presOf" srcId="{1D78588E-65B2-4D98-A00B-CA94DC149B1B}" destId="{7D20F9D0-629C-41D1-BB68-6FE0A6662AD9}" srcOrd="0" destOrd="0" presId="urn:microsoft.com/office/officeart/2005/8/layout/process1"/>
    <dgm:cxn modelId="{4E8F97F7-7F00-4139-AF2A-937FB40FC984}" type="presOf" srcId="{F966DD05-5823-4808-92F5-6FB99C5D0C8E}" destId="{3F459495-DEB7-4D25-9EB5-7DFE8314F136}" srcOrd="0" destOrd="0" presId="urn:microsoft.com/office/officeart/2005/8/layout/process1"/>
    <dgm:cxn modelId="{8B5DB8C3-A7E7-4460-BCC1-A9EE0989EBA8}" type="presParOf" srcId="{914214A1-1925-423C-878D-116910C96520}" destId="{4C18E354-66E2-445F-8105-AD4C156A2A11}" srcOrd="0" destOrd="0" presId="urn:microsoft.com/office/officeart/2005/8/layout/process1"/>
    <dgm:cxn modelId="{016F458D-28D0-4D3E-88F6-4C89CC793CE2}" type="presParOf" srcId="{914214A1-1925-423C-878D-116910C96520}" destId="{67C6D163-0F25-4F99-9EE8-DF1A93368061}" srcOrd="1" destOrd="0" presId="urn:microsoft.com/office/officeart/2005/8/layout/process1"/>
    <dgm:cxn modelId="{9A3C9E6D-97B7-4B01-9618-681CBA9CFFC3}" type="presParOf" srcId="{67C6D163-0F25-4F99-9EE8-DF1A93368061}" destId="{4F3D016A-EA9B-4D1B-AF40-B7DC98BE4410}" srcOrd="0" destOrd="0" presId="urn:microsoft.com/office/officeart/2005/8/layout/process1"/>
    <dgm:cxn modelId="{4B9B90F7-8EC5-415C-A38D-CA2480DD1917}" type="presParOf" srcId="{914214A1-1925-423C-878D-116910C96520}" destId="{E461A6C7-98F1-4F87-AA2A-4EE1B5BF993F}" srcOrd="2" destOrd="0" presId="urn:microsoft.com/office/officeart/2005/8/layout/process1"/>
    <dgm:cxn modelId="{F8C8D94D-3B36-49CE-A8D7-6E8CFCD5DE01}" type="presParOf" srcId="{914214A1-1925-423C-878D-116910C96520}" destId="{485425AE-E641-410F-87FD-8C2AD93C29E4}" srcOrd="3" destOrd="0" presId="urn:microsoft.com/office/officeart/2005/8/layout/process1"/>
    <dgm:cxn modelId="{D88E3B9B-A482-433F-966C-9E31F9090116}" type="presParOf" srcId="{485425AE-E641-410F-87FD-8C2AD93C29E4}" destId="{8F4307D2-97B3-4352-9696-736A65B6189E}" srcOrd="0" destOrd="0" presId="urn:microsoft.com/office/officeart/2005/8/layout/process1"/>
    <dgm:cxn modelId="{41F3068A-517D-4E68-826B-729086007083}" type="presParOf" srcId="{914214A1-1925-423C-878D-116910C96520}" destId="{7D20F9D0-629C-41D1-BB68-6FE0A6662AD9}" srcOrd="4" destOrd="0" presId="urn:microsoft.com/office/officeart/2005/8/layout/process1"/>
    <dgm:cxn modelId="{879754C7-F727-4AED-B04C-B404CC720458}" type="presParOf" srcId="{914214A1-1925-423C-878D-116910C96520}" destId="{A561EA12-A14E-4395-8F0F-D116463AC42D}" srcOrd="5" destOrd="0" presId="urn:microsoft.com/office/officeart/2005/8/layout/process1"/>
    <dgm:cxn modelId="{97658424-7595-47A7-BDDA-C5E3D32E041C}" type="presParOf" srcId="{A561EA12-A14E-4395-8F0F-D116463AC42D}" destId="{5C56C461-976B-42BD-A212-9E2903A5E837}" srcOrd="0" destOrd="0" presId="urn:microsoft.com/office/officeart/2005/8/layout/process1"/>
    <dgm:cxn modelId="{406F8965-7A10-482F-850E-4D2970ACF549}" type="presParOf" srcId="{914214A1-1925-423C-878D-116910C96520}" destId="{111CB184-A16D-406A-931D-18FCB7A9186E}" srcOrd="6" destOrd="0" presId="urn:microsoft.com/office/officeart/2005/8/layout/process1"/>
    <dgm:cxn modelId="{CF6AEB64-F980-4650-A9DC-157F2BD02FB7}" type="presParOf" srcId="{914214A1-1925-423C-878D-116910C96520}" destId="{C308B21B-B4FF-457B-A55C-615A3456FB12}" srcOrd="7" destOrd="0" presId="urn:microsoft.com/office/officeart/2005/8/layout/process1"/>
    <dgm:cxn modelId="{0ED733B7-40AC-46AB-ABAA-B1E0C4DCFC32}" type="presParOf" srcId="{C308B21B-B4FF-457B-A55C-615A3456FB12}" destId="{05F43CD4-D608-4C5E-8267-811E11844C76}" srcOrd="0" destOrd="0" presId="urn:microsoft.com/office/officeart/2005/8/layout/process1"/>
    <dgm:cxn modelId="{B9463655-954A-46C8-9069-3412AFDAF3C8}" type="presParOf" srcId="{914214A1-1925-423C-878D-116910C96520}" destId="{65CB9AD2-543C-4C8D-A16C-881877D01708}" srcOrd="8" destOrd="0" presId="urn:microsoft.com/office/officeart/2005/8/layout/process1"/>
    <dgm:cxn modelId="{A73ECF36-714C-40DC-856A-B83BFB674602}" type="presParOf" srcId="{914214A1-1925-423C-878D-116910C96520}" destId="{7A026031-92C7-44B1-9BA4-7BA99748A1B6}" srcOrd="9" destOrd="0" presId="urn:microsoft.com/office/officeart/2005/8/layout/process1"/>
    <dgm:cxn modelId="{97916ED3-0EEB-466D-AE87-A5BB29A41F53}" type="presParOf" srcId="{7A026031-92C7-44B1-9BA4-7BA99748A1B6}" destId="{3F70A787-B19A-45D6-88C1-E6C82033C84C}" srcOrd="0" destOrd="0" presId="urn:microsoft.com/office/officeart/2005/8/layout/process1"/>
    <dgm:cxn modelId="{0CA9CCEA-52E7-4DA3-9F46-A17CECCAD5CF}" type="presParOf" srcId="{914214A1-1925-423C-878D-116910C96520}" destId="{3F459495-DEB7-4D25-9EB5-7DFE8314F13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514145-31A1-48A3-84A7-32F39113CD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57A076-8BA6-4F15-BFBD-059664BD6152}">
      <dgm:prSet phldrT="[Text]"/>
      <dgm:spPr/>
      <dgm:t>
        <a:bodyPr/>
        <a:lstStyle/>
        <a:p>
          <a:r>
            <a:rPr lang="en-US" dirty="0"/>
            <a:t>July</a:t>
          </a:r>
        </a:p>
      </dgm:t>
    </dgm:pt>
    <dgm:pt modelId="{B7F7B5A6-F0D1-4F43-9510-00A06107D60E}" type="parTrans" cxnId="{AE7A796C-C8EF-4E75-97AF-D5DF424062D8}">
      <dgm:prSet/>
      <dgm:spPr/>
      <dgm:t>
        <a:bodyPr/>
        <a:lstStyle/>
        <a:p>
          <a:endParaRPr lang="en-US"/>
        </a:p>
      </dgm:t>
    </dgm:pt>
    <dgm:pt modelId="{548CB72C-3341-4935-95B8-D2581B1A0612}" type="sibTrans" cxnId="{AE7A796C-C8EF-4E75-97AF-D5DF424062D8}">
      <dgm:prSet/>
      <dgm:spPr/>
      <dgm:t>
        <a:bodyPr/>
        <a:lstStyle/>
        <a:p>
          <a:endParaRPr lang="en-US"/>
        </a:p>
      </dgm:t>
    </dgm:pt>
    <dgm:pt modelId="{1D78588E-65B2-4D98-A00B-CA94DC149B1B}">
      <dgm:prSet phldrT="[Text]"/>
      <dgm:spPr/>
      <dgm:t>
        <a:bodyPr/>
        <a:lstStyle/>
        <a:p>
          <a:r>
            <a:rPr lang="en-US" dirty="0"/>
            <a:t>September</a:t>
          </a:r>
        </a:p>
      </dgm:t>
    </dgm:pt>
    <dgm:pt modelId="{78A57525-3CE7-4E2D-B69C-0AFCD31CD7B9}" type="parTrans" cxnId="{710E8E8A-7B56-4E4E-B7C6-CC0E40740DD0}">
      <dgm:prSet/>
      <dgm:spPr/>
      <dgm:t>
        <a:bodyPr/>
        <a:lstStyle/>
        <a:p>
          <a:endParaRPr lang="en-US"/>
        </a:p>
      </dgm:t>
    </dgm:pt>
    <dgm:pt modelId="{C221F657-B9BD-4D0A-926C-58D047F47BB5}" type="sibTrans" cxnId="{710E8E8A-7B56-4E4E-B7C6-CC0E40740DD0}">
      <dgm:prSet/>
      <dgm:spPr/>
      <dgm:t>
        <a:bodyPr/>
        <a:lstStyle/>
        <a:p>
          <a:endParaRPr lang="en-US"/>
        </a:p>
      </dgm:t>
    </dgm:pt>
    <dgm:pt modelId="{6CF2A3AF-4B72-4B04-9D2B-C1C19DF1FD6B}">
      <dgm:prSet phldrT="[Text]"/>
      <dgm:spPr/>
      <dgm:t>
        <a:bodyPr/>
        <a:lstStyle/>
        <a:p>
          <a:r>
            <a:rPr lang="en-US" dirty="0"/>
            <a:t>October</a:t>
          </a:r>
        </a:p>
      </dgm:t>
    </dgm:pt>
    <dgm:pt modelId="{3B8555C5-F55B-4C75-BB93-CA117D758DE8}" type="parTrans" cxnId="{A88958BA-2FD2-4679-A084-EFDDD24FB518}">
      <dgm:prSet/>
      <dgm:spPr/>
      <dgm:t>
        <a:bodyPr/>
        <a:lstStyle/>
        <a:p>
          <a:endParaRPr lang="en-US"/>
        </a:p>
      </dgm:t>
    </dgm:pt>
    <dgm:pt modelId="{0CEACD54-799A-460D-8731-786F5BE1B8BD}" type="sibTrans" cxnId="{A88958BA-2FD2-4679-A084-EFDDD24FB518}">
      <dgm:prSet/>
      <dgm:spPr/>
      <dgm:t>
        <a:bodyPr/>
        <a:lstStyle/>
        <a:p>
          <a:endParaRPr lang="en-US"/>
        </a:p>
      </dgm:t>
    </dgm:pt>
    <dgm:pt modelId="{AC8BED5B-4151-4B05-BA5C-68451B9EFFE6}">
      <dgm:prSet phldrT="[Text]"/>
      <dgm:spPr/>
      <dgm:t>
        <a:bodyPr/>
        <a:lstStyle/>
        <a:p>
          <a:r>
            <a:rPr lang="en-US" dirty="0"/>
            <a:t>November</a:t>
          </a:r>
        </a:p>
      </dgm:t>
    </dgm:pt>
    <dgm:pt modelId="{33F578ED-0A5C-4000-8E21-BEE46663AFFA}" type="parTrans" cxnId="{72331395-F592-4907-BDCB-02AD90478AD9}">
      <dgm:prSet/>
      <dgm:spPr/>
      <dgm:t>
        <a:bodyPr/>
        <a:lstStyle/>
        <a:p>
          <a:endParaRPr lang="en-US"/>
        </a:p>
      </dgm:t>
    </dgm:pt>
    <dgm:pt modelId="{AE7A3BFA-6725-43D6-BBFA-D29DBD078D0F}" type="sibTrans" cxnId="{72331395-F592-4907-BDCB-02AD90478AD9}">
      <dgm:prSet/>
      <dgm:spPr/>
      <dgm:t>
        <a:bodyPr/>
        <a:lstStyle/>
        <a:p>
          <a:endParaRPr lang="en-US"/>
        </a:p>
      </dgm:t>
    </dgm:pt>
    <dgm:pt modelId="{F966DD05-5823-4808-92F5-6FB99C5D0C8E}">
      <dgm:prSet phldrT="[Text]"/>
      <dgm:spPr/>
      <dgm:t>
        <a:bodyPr/>
        <a:lstStyle/>
        <a:p>
          <a:r>
            <a:rPr lang="en-US" dirty="0"/>
            <a:t>December</a:t>
          </a:r>
        </a:p>
      </dgm:t>
    </dgm:pt>
    <dgm:pt modelId="{52933467-C000-4C7A-B1A7-9B26906954DE}" type="parTrans" cxnId="{E926738A-7C31-4488-9C42-29AE7DC28CBE}">
      <dgm:prSet/>
      <dgm:spPr/>
      <dgm:t>
        <a:bodyPr/>
        <a:lstStyle/>
        <a:p>
          <a:endParaRPr lang="en-US"/>
        </a:p>
      </dgm:t>
    </dgm:pt>
    <dgm:pt modelId="{23647443-5F58-4CB1-807F-5FB471F964EA}" type="sibTrans" cxnId="{E926738A-7C31-4488-9C42-29AE7DC28CBE}">
      <dgm:prSet/>
      <dgm:spPr/>
      <dgm:t>
        <a:bodyPr/>
        <a:lstStyle/>
        <a:p>
          <a:endParaRPr lang="en-US"/>
        </a:p>
      </dgm:t>
    </dgm:pt>
    <dgm:pt modelId="{E95EE84B-C100-4903-B4FF-E22F70380DDF}">
      <dgm:prSet phldrT="[Text]"/>
      <dgm:spPr/>
      <dgm:t>
        <a:bodyPr/>
        <a:lstStyle/>
        <a:p>
          <a:r>
            <a:rPr lang="en-US" dirty="0"/>
            <a:t>August</a:t>
          </a:r>
        </a:p>
      </dgm:t>
    </dgm:pt>
    <dgm:pt modelId="{2850EDEC-8960-42AB-B8B6-5B1D237948D2}" type="sibTrans" cxnId="{501BF8C5-40B2-4C5F-B561-3A759DF4D958}">
      <dgm:prSet/>
      <dgm:spPr/>
      <dgm:t>
        <a:bodyPr/>
        <a:lstStyle/>
        <a:p>
          <a:endParaRPr lang="en-US"/>
        </a:p>
      </dgm:t>
    </dgm:pt>
    <dgm:pt modelId="{69BEC155-CC1D-4351-8F6A-7AE4A7AEDB51}" type="parTrans" cxnId="{501BF8C5-40B2-4C5F-B561-3A759DF4D958}">
      <dgm:prSet/>
      <dgm:spPr/>
      <dgm:t>
        <a:bodyPr/>
        <a:lstStyle/>
        <a:p>
          <a:endParaRPr lang="en-US"/>
        </a:p>
      </dgm:t>
    </dgm:pt>
    <dgm:pt modelId="{0C701549-2841-4161-B455-C395EACBA9FA}">
      <dgm:prSet phldrT="[Text]"/>
      <dgm:spPr/>
      <dgm:t>
        <a:bodyPr/>
        <a:lstStyle/>
        <a:p>
          <a:r>
            <a:rPr lang="en-US" dirty="0"/>
            <a:t>Plant seeds and fertilize</a:t>
          </a:r>
        </a:p>
      </dgm:t>
    </dgm:pt>
    <dgm:pt modelId="{B5E69949-AE10-4AA1-9F64-68D4A03DAF3D}" type="sibTrans" cxnId="{4D6B63BC-6569-4158-89DA-B5BEA1D5801D}">
      <dgm:prSet/>
      <dgm:spPr/>
      <dgm:t>
        <a:bodyPr/>
        <a:lstStyle/>
        <a:p>
          <a:endParaRPr lang="en-US"/>
        </a:p>
      </dgm:t>
    </dgm:pt>
    <dgm:pt modelId="{6284A447-74E7-431E-834F-495878D648D5}" type="parTrans" cxnId="{4D6B63BC-6569-4158-89DA-B5BEA1D5801D}">
      <dgm:prSet/>
      <dgm:spPr/>
      <dgm:t>
        <a:bodyPr/>
        <a:lstStyle/>
        <a:p>
          <a:endParaRPr lang="en-US"/>
        </a:p>
      </dgm:t>
    </dgm:pt>
    <dgm:pt modelId="{F149B396-CD39-4D0F-88F1-C74A22D9084C}">
      <dgm:prSet phldrT="[Text]"/>
      <dgm:spPr/>
      <dgm:t>
        <a:bodyPr/>
        <a:lstStyle/>
        <a:p>
          <a:r>
            <a:rPr lang="en-US" dirty="0"/>
            <a:t>Plan for increasing number of pumpkins</a:t>
          </a:r>
        </a:p>
      </dgm:t>
    </dgm:pt>
    <dgm:pt modelId="{F7DFDF0F-1EE2-41F7-AD01-072B3795DAC0}" type="parTrans" cxnId="{B695E71D-71BF-4E52-8AC3-7D0D4263C248}">
      <dgm:prSet/>
      <dgm:spPr/>
      <dgm:t>
        <a:bodyPr/>
        <a:lstStyle/>
        <a:p>
          <a:endParaRPr lang="en-US"/>
        </a:p>
      </dgm:t>
    </dgm:pt>
    <dgm:pt modelId="{CA5B662B-3FC5-42BB-9371-0AEC795B2DA5}" type="sibTrans" cxnId="{B695E71D-71BF-4E52-8AC3-7D0D4263C248}">
      <dgm:prSet/>
      <dgm:spPr/>
      <dgm:t>
        <a:bodyPr/>
        <a:lstStyle/>
        <a:p>
          <a:endParaRPr lang="en-US"/>
        </a:p>
      </dgm:t>
    </dgm:pt>
    <dgm:pt modelId="{6E0E8D2B-41DD-4B52-8ADB-E9CC6C16D174}">
      <dgm:prSet phldrT="[Text]"/>
      <dgm:spPr/>
      <dgm:t>
        <a:bodyPr/>
        <a:lstStyle/>
        <a:p>
          <a:r>
            <a:rPr lang="en-US" dirty="0"/>
            <a:t>Start harvesting pumpkins and selling them</a:t>
          </a:r>
        </a:p>
      </dgm:t>
    </dgm:pt>
    <dgm:pt modelId="{CBAD9E87-16A5-469A-A6D2-71FB0DE1AB4A}" type="parTrans" cxnId="{99B1F05C-E991-4EFB-8085-6FAC2D5FF825}">
      <dgm:prSet/>
      <dgm:spPr/>
      <dgm:t>
        <a:bodyPr/>
        <a:lstStyle/>
        <a:p>
          <a:endParaRPr lang="en-US"/>
        </a:p>
      </dgm:t>
    </dgm:pt>
    <dgm:pt modelId="{D071345F-450E-4759-BBA2-5A6777DC3373}" type="sibTrans" cxnId="{99B1F05C-E991-4EFB-8085-6FAC2D5FF825}">
      <dgm:prSet/>
      <dgm:spPr/>
      <dgm:t>
        <a:bodyPr/>
        <a:lstStyle/>
        <a:p>
          <a:endParaRPr lang="en-US"/>
        </a:p>
      </dgm:t>
    </dgm:pt>
    <dgm:pt modelId="{914214A1-1925-423C-878D-116910C96520}" type="pres">
      <dgm:prSet presAssocID="{5D514145-31A1-48A3-84A7-32F39113CDBA}" presName="Name0" presStyleCnt="0">
        <dgm:presLayoutVars>
          <dgm:dir/>
          <dgm:resizeHandles val="exact"/>
        </dgm:presLayoutVars>
      </dgm:prSet>
      <dgm:spPr/>
    </dgm:pt>
    <dgm:pt modelId="{4C18E354-66E2-445F-8105-AD4C156A2A11}" type="pres">
      <dgm:prSet presAssocID="{D457A076-8BA6-4F15-BFBD-059664BD6152}" presName="node" presStyleLbl="node1" presStyleIdx="0" presStyleCnt="6">
        <dgm:presLayoutVars>
          <dgm:bulletEnabled val="1"/>
        </dgm:presLayoutVars>
      </dgm:prSet>
      <dgm:spPr/>
    </dgm:pt>
    <dgm:pt modelId="{67C6D163-0F25-4F99-9EE8-DF1A93368061}" type="pres">
      <dgm:prSet presAssocID="{548CB72C-3341-4935-95B8-D2581B1A0612}" presName="sibTrans" presStyleLbl="sibTrans2D1" presStyleIdx="0" presStyleCnt="5"/>
      <dgm:spPr/>
    </dgm:pt>
    <dgm:pt modelId="{4F3D016A-EA9B-4D1B-AF40-B7DC98BE4410}" type="pres">
      <dgm:prSet presAssocID="{548CB72C-3341-4935-95B8-D2581B1A0612}" presName="connectorText" presStyleLbl="sibTrans2D1" presStyleIdx="0" presStyleCnt="5"/>
      <dgm:spPr/>
    </dgm:pt>
    <dgm:pt modelId="{E461A6C7-98F1-4F87-AA2A-4EE1B5BF993F}" type="pres">
      <dgm:prSet presAssocID="{E95EE84B-C100-4903-B4FF-E22F70380DDF}" presName="node" presStyleLbl="node1" presStyleIdx="1" presStyleCnt="6">
        <dgm:presLayoutVars>
          <dgm:bulletEnabled val="1"/>
        </dgm:presLayoutVars>
      </dgm:prSet>
      <dgm:spPr/>
    </dgm:pt>
    <dgm:pt modelId="{485425AE-E641-410F-87FD-8C2AD93C29E4}" type="pres">
      <dgm:prSet presAssocID="{2850EDEC-8960-42AB-B8B6-5B1D237948D2}" presName="sibTrans" presStyleLbl="sibTrans2D1" presStyleIdx="1" presStyleCnt="5"/>
      <dgm:spPr/>
    </dgm:pt>
    <dgm:pt modelId="{8F4307D2-97B3-4352-9696-736A65B6189E}" type="pres">
      <dgm:prSet presAssocID="{2850EDEC-8960-42AB-B8B6-5B1D237948D2}" presName="connectorText" presStyleLbl="sibTrans2D1" presStyleIdx="1" presStyleCnt="5"/>
      <dgm:spPr/>
    </dgm:pt>
    <dgm:pt modelId="{7D20F9D0-629C-41D1-BB68-6FE0A6662AD9}" type="pres">
      <dgm:prSet presAssocID="{1D78588E-65B2-4D98-A00B-CA94DC149B1B}" presName="node" presStyleLbl="node1" presStyleIdx="2" presStyleCnt="6">
        <dgm:presLayoutVars>
          <dgm:bulletEnabled val="1"/>
        </dgm:presLayoutVars>
      </dgm:prSet>
      <dgm:spPr/>
    </dgm:pt>
    <dgm:pt modelId="{A561EA12-A14E-4395-8F0F-D116463AC42D}" type="pres">
      <dgm:prSet presAssocID="{C221F657-B9BD-4D0A-926C-58D047F47BB5}" presName="sibTrans" presStyleLbl="sibTrans2D1" presStyleIdx="2" presStyleCnt="5"/>
      <dgm:spPr/>
    </dgm:pt>
    <dgm:pt modelId="{5C56C461-976B-42BD-A212-9E2903A5E837}" type="pres">
      <dgm:prSet presAssocID="{C221F657-B9BD-4D0A-926C-58D047F47BB5}" presName="connectorText" presStyleLbl="sibTrans2D1" presStyleIdx="2" presStyleCnt="5"/>
      <dgm:spPr/>
    </dgm:pt>
    <dgm:pt modelId="{111CB184-A16D-406A-931D-18FCB7A9186E}" type="pres">
      <dgm:prSet presAssocID="{6CF2A3AF-4B72-4B04-9D2B-C1C19DF1FD6B}" presName="node" presStyleLbl="node1" presStyleIdx="3" presStyleCnt="6">
        <dgm:presLayoutVars>
          <dgm:bulletEnabled val="1"/>
        </dgm:presLayoutVars>
      </dgm:prSet>
      <dgm:spPr/>
    </dgm:pt>
    <dgm:pt modelId="{C308B21B-B4FF-457B-A55C-615A3456FB12}" type="pres">
      <dgm:prSet presAssocID="{0CEACD54-799A-460D-8731-786F5BE1B8BD}" presName="sibTrans" presStyleLbl="sibTrans2D1" presStyleIdx="3" presStyleCnt="5"/>
      <dgm:spPr/>
    </dgm:pt>
    <dgm:pt modelId="{05F43CD4-D608-4C5E-8267-811E11844C76}" type="pres">
      <dgm:prSet presAssocID="{0CEACD54-799A-460D-8731-786F5BE1B8BD}" presName="connectorText" presStyleLbl="sibTrans2D1" presStyleIdx="3" presStyleCnt="5"/>
      <dgm:spPr/>
    </dgm:pt>
    <dgm:pt modelId="{65CB9AD2-543C-4C8D-A16C-881877D01708}" type="pres">
      <dgm:prSet presAssocID="{AC8BED5B-4151-4B05-BA5C-68451B9EFFE6}" presName="node" presStyleLbl="node1" presStyleIdx="4" presStyleCnt="6">
        <dgm:presLayoutVars>
          <dgm:bulletEnabled val="1"/>
        </dgm:presLayoutVars>
      </dgm:prSet>
      <dgm:spPr/>
    </dgm:pt>
    <dgm:pt modelId="{7A026031-92C7-44B1-9BA4-7BA99748A1B6}" type="pres">
      <dgm:prSet presAssocID="{AE7A3BFA-6725-43D6-BBFA-D29DBD078D0F}" presName="sibTrans" presStyleLbl="sibTrans2D1" presStyleIdx="4" presStyleCnt="5"/>
      <dgm:spPr/>
    </dgm:pt>
    <dgm:pt modelId="{3F70A787-B19A-45D6-88C1-E6C82033C84C}" type="pres">
      <dgm:prSet presAssocID="{AE7A3BFA-6725-43D6-BBFA-D29DBD078D0F}" presName="connectorText" presStyleLbl="sibTrans2D1" presStyleIdx="4" presStyleCnt="5"/>
      <dgm:spPr/>
    </dgm:pt>
    <dgm:pt modelId="{3F459495-DEB7-4D25-9EB5-7DFE8314F136}" type="pres">
      <dgm:prSet presAssocID="{F966DD05-5823-4808-92F5-6FB99C5D0C8E}" presName="node" presStyleLbl="node1" presStyleIdx="5" presStyleCnt="6">
        <dgm:presLayoutVars>
          <dgm:bulletEnabled val="1"/>
        </dgm:presLayoutVars>
      </dgm:prSet>
      <dgm:spPr/>
    </dgm:pt>
  </dgm:ptLst>
  <dgm:cxnLst>
    <dgm:cxn modelId="{FC1A5901-1479-4507-8267-4CAE82EA45DB}" type="presOf" srcId="{AE7A3BFA-6725-43D6-BBFA-D29DBD078D0F}" destId="{3F70A787-B19A-45D6-88C1-E6C82033C84C}" srcOrd="1" destOrd="0" presId="urn:microsoft.com/office/officeart/2005/8/layout/process1"/>
    <dgm:cxn modelId="{B52E3112-7178-4E21-87EC-D769C5E9A22A}" type="presOf" srcId="{6CF2A3AF-4B72-4B04-9D2B-C1C19DF1FD6B}" destId="{111CB184-A16D-406A-931D-18FCB7A9186E}" srcOrd="0" destOrd="0" presId="urn:microsoft.com/office/officeart/2005/8/layout/process1"/>
    <dgm:cxn modelId="{B695E71D-71BF-4E52-8AC3-7D0D4263C248}" srcId="{F966DD05-5823-4808-92F5-6FB99C5D0C8E}" destId="{F149B396-CD39-4D0F-88F1-C74A22D9084C}" srcOrd="0" destOrd="0" parTransId="{F7DFDF0F-1EE2-41F7-AD01-072B3795DAC0}" sibTransId="{CA5B662B-3FC5-42BB-9371-0AEC795B2DA5}"/>
    <dgm:cxn modelId="{7A99BC23-F036-4691-B7B3-86DCC1A6F0CE}" type="presOf" srcId="{548CB72C-3341-4935-95B8-D2581B1A0612}" destId="{4F3D016A-EA9B-4D1B-AF40-B7DC98BE4410}" srcOrd="1" destOrd="0" presId="urn:microsoft.com/office/officeart/2005/8/layout/process1"/>
    <dgm:cxn modelId="{71328F36-6F39-416F-88CC-F9298A1D08A6}" type="presOf" srcId="{2850EDEC-8960-42AB-B8B6-5B1D237948D2}" destId="{8F4307D2-97B3-4352-9696-736A65B6189E}" srcOrd="1" destOrd="0" presId="urn:microsoft.com/office/officeart/2005/8/layout/process1"/>
    <dgm:cxn modelId="{99B1F05C-E991-4EFB-8085-6FAC2D5FF825}" srcId="{6CF2A3AF-4B72-4B04-9D2B-C1C19DF1FD6B}" destId="{6E0E8D2B-41DD-4B52-8ADB-E9CC6C16D174}" srcOrd="0" destOrd="0" parTransId="{CBAD9E87-16A5-469A-A6D2-71FB0DE1AB4A}" sibTransId="{D071345F-450E-4759-BBA2-5A6777DC3373}"/>
    <dgm:cxn modelId="{845D3360-4024-4CF9-8234-D653E9129331}" type="presOf" srcId="{F149B396-CD39-4D0F-88F1-C74A22D9084C}" destId="{3F459495-DEB7-4D25-9EB5-7DFE8314F136}" srcOrd="0" destOrd="1" presId="urn:microsoft.com/office/officeart/2005/8/layout/process1"/>
    <dgm:cxn modelId="{AE7A796C-C8EF-4E75-97AF-D5DF424062D8}" srcId="{5D514145-31A1-48A3-84A7-32F39113CDBA}" destId="{D457A076-8BA6-4F15-BFBD-059664BD6152}" srcOrd="0" destOrd="0" parTransId="{B7F7B5A6-F0D1-4F43-9510-00A06107D60E}" sibTransId="{548CB72C-3341-4935-95B8-D2581B1A0612}"/>
    <dgm:cxn modelId="{7ACAE977-EEA0-4563-823C-3CFDABDBF3E0}" type="presOf" srcId="{0CEACD54-799A-460D-8731-786F5BE1B8BD}" destId="{05F43CD4-D608-4C5E-8267-811E11844C76}" srcOrd="1" destOrd="0" presId="urn:microsoft.com/office/officeart/2005/8/layout/process1"/>
    <dgm:cxn modelId="{E30E8D7A-5584-4842-B9A7-0735F6A8781D}" type="presOf" srcId="{AE7A3BFA-6725-43D6-BBFA-D29DBD078D0F}" destId="{7A026031-92C7-44B1-9BA4-7BA99748A1B6}" srcOrd="0" destOrd="0" presId="urn:microsoft.com/office/officeart/2005/8/layout/process1"/>
    <dgm:cxn modelId="{8A96D87F-D2E6-4A4B-8F71-64B9B457322F}" type="presOf" srcId="{C221F657-B9BD-4D0A-926C-58D047F47BB5}" destId="{A561EA12-A14E-4395-8F0F-D116463AC42D}" srcOrd="0" destOrd="0" presId="urn:microsoft.com/office/officeart/2005/8/layout/process1"/>
    <dgm:cxn modelId="{8F432587-556B-4BD7-B368-897B73953F6B}" type="presOf" srcId="{548CB72C-3341-4935-95B8-D2581B1A0612}" destId="{67C6D163-0F25-4F99-9EE8-DF1A93368061}" srcOrd="0" destOrd="0" presId="urn:microsoft.com/office/officeart/2005/8/layout/process1"/>
    <dgm:cxn modelId="{E926738A-7C31-4488-9C42-29AE7DC28CBE}" srcId="{5D514145-31A1-48A3-84A7-32F39113CDBA}" destId="{F966DD05-5823-4808-92F5-6FB99C5D0C8E}" srcOrd="5" destOrd="0" parTransId="{52933467-C000-4C7A-B1A7-9B26906954DE}" sibTransId="{23647443-5F58-4CB1-807F-5FB471F964EA}"/>
    <dgm:cxn modelId="{710E8E8A-7B56-4E4E-B7C6-CC0E40740DD0}" srcId="{5D514145-31A1-48A3-84A7-32F39113CDBA}" destId="{1D78588E-65B2-4D98-A00B-CA94DC149B1B}" srcOrd="2" destOrd="0" parTransId="{78A57525-3CE7-4E2D-B69C-0AFCD31CD7B9}" sibTransId="{C221F657-B9BD-4D0A-926C-58D047F47BB5}"/>
    <dgm:cxn modelId="{72331395-F592-4907-BDCB-02AD90478AD9}" srcId="{5D514145-31A1-48A3-84A7-32F39113CDBA}" destId="{AC8BED5B-4151-4B05-BA5C-68451B9EFFE6}" srcOrd="4" destOrd="0" parTransId="{33F578ED-0A5C-4000-8E21-BEE46663AFFA}" sibTransId="{AE7A3BFA-6725-43D6-BBFA-D29DBD078D0F}"/>
    <dgm:cxn modelId="{E6B2D799-9987-42A5-8F30-8C39FD4CFD44}" type="presOf" srcId="{E95EE84B-C100-4903-B4FF-E22F70380DDF}" destId="{E461A6C7-98F1-4F87-AA2A-4EE1B5BF993F}" srcOrd="0" destOrd="0" presId="urn:microsoft.com/office/officeart/2005/8/layout/process1"/>
    <dgm:cxn modelId="{7313AF9B-B1E0-46E3-B981-7CF6FFD92023}" type="presOf" srcId="{D457A076-8BA6-4F15-BFBD-059664BD6152}" destId="{4C18E354-66E2-445F-8105-AD4C156A2A11}" srcOrd="0" destOrd="0" presId="urn:microsoft.com/office/officeart/2005/8/layout/process1"/>
    <dgm:cxn modelId="{0FA51DA3-1403-4338-8A71-E082603A3900}" type="presOf" srcId="{0CEACD54-799A-460D-8731-786F5BE1B8BD}" destId="{C308B21B-B4FF-457B-A55C-615A3456FB12}" srcOrd="0" destOrd="0" presId="urn:microsoft.com/office/officeart/2005/8/layout/process1"/>
    <dgm:cxn modelId="{2637C0B4-3F98-4ED1-9F3F-15BA028B2BA4}" type="presOf" srcId="{0C701549-2841-4161-B455-C395EACBA9FA}" destId="{4C18E354-66E2-445F-8105-AD4C156A2A11}" srcOrd="0" destOrd="1" presId="urn:microsoft.com/office/officeart/2005/8/layout/process1"/>
    <dgm:cxn modelId="{A7B0E4B5-BBA4-4266-9A0E-0BD14CC2BD10}" type="presOf" srcId="{6E0E8D2B-41DD-4B52-8ADB-E9CC6C16D174}" destId="{111CB184-A16D-406A-931D-18FCB7A9186E}" srcOrd="0" destOrd="1" presId="urn:microsoft.com/office/officeart/2005/8/layout/process1"/>
    <dgm:cxn modelId="{A88958BA-2FD2-4679-A084-EFDDD24FB518}" srcId="{5D514145-31A1-48A3-84A7-32F39113CDBA}" destId="{6CF2A3AF-4B72-4B04-9D2B-C1C19DF1FD6B}" srcOrd="3" destOrd="0" parTransId="{3B8555C5-F55B-4C75-BB93-CA117D758DE8}" sibTransId="{0CEACD54-799A-460D-8731-786F5BE1B8BD}"/>
    <dgm:cxn modelId="{4D6B63BC-6569-4158-89DA-B5BEA1D5801D}" srcId="{D457A076-8BA6-4F15-BFBD-059664BD6152}" destId="{0C701549-2841-4161-B455-C395EACBA9FA}" srcOrd="0" destOrd="0" parTransId="{6284A447-74E7-431E-834F-495878D648D5}" sibTransId="{B5E69949-AE10-4AA1-9F64-68D4A03DAF3D}"/>
    <dgm:cxn modelId="{A23224C3-1035-4D96-BA74-4EAEC123A95D}" type="presOf" srcId="{2850EDEC-8960-42AB-B8B6-5B1D237948D2}" destId="{485425AE-E641-410F-87FD-8C2AD93C29E4}" srcOrd="0" destOrd="0" presId="urn:microsoft.com/office/officeart/2005/8/layout/process1"/>
    <dgm:cxn modelId="{501BF8C5-40B2-4C5F-B561-3A759DF4D958}" srcId="{5D514145-31A1-48A3-84A7-32F39113CDBA}" destId="{E95EE84B-C100-4903-B4FF-E22F70380DDF}" srcOrd="1" destOrd="0" parTransId="{69BEC155-CC1D-4351-8F6A-7AE4A7AEDB51}" sibTransId="{2850EDEC-8960-42AB-B8B6-5B1D237948D2}"/>
    <dgm:cxn modelId="{2E7C30CA-6984-46F1-9D30-77A4AF1301C6}" type="presOf" srcId="{AC8BED5B-4151-4B05-BA5C-68451B9EFFE6}" destId="{65CB9AD2-543C-4C8D-A16C-881877D01708}" srcOrd="0" destOrd="0" presId="urn:microsoft.com/office/officeart/2005/8/layout/process1"/>
    <dgm:cxn modelId="{BB9651D0-E273-4009-BCE5-B859AEA1EDE1}" type="presOf" srcId="{5D514145-31A1-48A3-84A7-32F39113CDBA}" destId="{914214A1-1925-423C-878D-116910C96520}" srcOrd="0" destOrd="0" presId="urn:microsoft.com/office/officeart/2005/8/layout/process1"/>
    <dgm:cxn modelId="{2BBA47E3-4621-4A45-ACFE-EDEABB955617}" type="presOf" srcId="{C221F657-B9BD-4D0A-926C-58D047F47BB5}" destId="{5C56C461-976B-42BD-A212-9E2903A5E837}" srcOrd="1" destOrd="0" presId="urn:microsoft.com/office/officeart/2005/8/layout/process1"/>
    <dgm:cxn modelId="{0F37EFF3-D343-489C-B0E3-0A529303B72C}" type="presOf" srcId="{1D78588E-65B2-4D98-A00B-CA94DC149B1B}" destId="{7D20F9D0-629C-41D1-BB68-6FE0A6662AD9}" srcOrd="0" destOrd="0" presId="urn:microsoft.com/office/officeart/2005/8/layout/process1"/>
    <dgm:cxn modelId="{4E8F97F7-7F00-4139-AF2A-937FB40FC984}" type="presOf" srcId="{F966DD05-5823-4808-92F5-6FB99C5D0C8E}" destId="{3F459495-DEB7-4D25-9EB5-7DFE8314F136}" srcOrd="0" destOrd="0" presId="urn:microsoft.com/office/officeart/2005/8/layout/process1"/>
    <dgm:cxn modelId="{8B5DB8C3-A7E7-4460-BCC1-A9EE0989EBA8}" type="presParOf" srcId="{914214A1-1925-423C-878D-116910C96520}" destId="{4C18E354-66E2-445F-8105-AD4C156A2A11}" srcOrd="0" destOrd="0" presId="urn:microsoft.com/office/officeart/2005/8/layout/process1"/>
    <dgm:cxn modelId="{016F458D-28D0-4D3E-88F6-4C89CC793CE2}" type="presParOf" srcId="{914214A1-1925-423C-878D-116910C96520}" destId="{67C6D163-0F25-4F99-9EE8-DF1A93368061}" srcOrd="1" destOrd="0" presId="urn:microsoft.com/office/officeart/2005/8/layout/process1"/>
    <dgm:cxn modelId="{9A3C9E6D-97B7-4B01-9618-681CBA9CFFC3}" type="presParOf" srcId="{67C6D163-0F25-4F99-9EE8-DF1A93368061}" destId="{4F3D016A-EA9B-4D1B-AF40-B7DC98BE4410}" srcOrd="0" destOrd="0" presId="urn:microsoft.com/office/officeart/2005/8/layout/process1"/>
    <dgm:cxn modelId="{4B9B90F7-8EC5-415C-A38D-CA2480DD1917}" type="presParOf" srcId="{914214A1-1925-423C-878D-116910C96520}" destId="{E461A6C7-98F1-4F87-AA2A-4EE1B5BF993F}" srcOrd="2" destOrd="0" presId="urn:microsoft.com/office/officeart/2005/8/layout/process1"/>
    <dgm:cxn modelId="{F8C8D94D-3B36-49CE-A8D7-6E8CFCD5DE01}" type="presParOf" srcId="{914214A1-1925-423C-878D-116910C96520}" destId="{485425AE-E641-410F-87FD-8C2AD93C29E4}" srcOrd="3" destOrd="0" presId="urn:microsoft.com/office/officeart/2005/8/layout/process1"/>
    <dgm:cxn modelId="{D88E3B9B-A482-433F-966C-9E31F9090116}" type="presParOf" srcId="{485425AE-E641-410F-87FD-8C2AD93C29E4}" destId="{8F4307D2-97B3-4352-9696-736A65B6189E}" srcOrd="0" destOrd="0" presId="urn:microsoft.com/office/officeart/2005/8/layout/process1"/>
    <dgm:cxn modelId="{41F3068A-517D-4E68-826B-729086007083}" type="presParOf" srcId="{914214A1-1925-423C-878D-116910C96520}" destId="{7D20F9D0-629C-41D1-BB68-6FE0A6662AD9}" srcOrd="4" destOrd="0" presId="urn:microsoft.com/office/officeart/2005/8/layout/process1"/>
    <dgm:cxn modelId="{879754C7-F727-4AED-B04C-B404CC720458}" type="presParOf" srcId="{914214A1-1925-423C-878D-116910C96520}" destId="{A561EA12-A14E-4395-8F0F-D116463AC42D}" srcOrd="5" destOrd="0" presId="urn:microsoft.com/office/officeart/2005/8/layout/process1"/>
    <dgm:cxn modelId="{97658424-7595-47A7-BDDA-C5E3D32E041C}" type="presParOf" srcId="{A561EA12-A14E-4395-8F0F-D116463AC42D}" destId="{5C56C461-976B-42BD-A212-9E2903A5E837}" srcOrd="0" destOrd="0" presId="urn:microsoft.com/office/officeart/2005/8/layout/process1"/>
    <dgm:cxn modelId="{406F8965-7A10-482F-850E-4D2970ACF549}" type="presParOf" srcId="{914214A1-1925-423C-878D-116910C96520}" destId="{111CB184-A16D-406A-931D-18FCB7A9186E}" srcOrd="6" destOrd="0" presId="urn:microsoft.com/office/officeart/2005/8/layout/process1"/>
    <dgm:cxn modelId="{CF6AEB64-F980-4650-A9DC-157F2BD02FB7}" type="presParOf" srcId="{914214A1-1925-423C-878D-116910C96520}" destId="{C308B21B-B4FF-457B-A55C-615A3456FB12}" srcOrd="7" destOrd="0" presId="urn:microsoft.com/office/officeart/2005/8/layout/process1"/>
    <dgm:cxn modelId="{0ED733B7-40AC-46AB-ABAA-B1E0C4DCFC32}" type="presParOf" srcId="{C308B21B-B4FF-457B-A55C-615A3456FB12}" destId="{05F43CD4-D608-4C5E-8267-811E11844C76}" srcOrd="0" destOrd="0" presId="urn:microsoft.com/office/officeart/2005/8/layout/process1"/>
    <dgm:cxn modelId="{B9463655-954A-46C8-9069-3412AFDAF3C8}" type="presParOf" srcId="{914214A1-1925-423C-878D-116910C96520}" destId="{65CB9AD2-543C-4C8D-A16C-881877D01708}" srcOrd="8" destOrd="0" presId="urn:microsoft.com/office/officeart/2005/8/layout/process1"/>
    <dgm:cxn modelId="{A73ECF36-714C-40DC-856A-B83BFB674602}" type="presParOf" srcId="{914214A1-1925-423C-878D-116910C96520}" destId="{7A026031-92C7-44B1-9BA4-7BA99748A1B6}" srcOrd="9" destOrd="0" presId="urn:microsoft.com/office/officeart/2005/8/layout/process1"/>
    <dgm:cxn modelId="{97916ED3-0EEB-466D-AE87-A5BB29A41F53}" type="presParOf" srcId="{7A026031-92C7-44B1-9BA4-7BA99748A1B6}" destId="{3F70A787-B19A-45D6-88C1-E6C82033C84C}" srcOrd="0" destOrd="0" presId="urn:microsoft.com/office/officeart/2005/8/layout/process1"/>
    <dgm:cxn modelId="{0CA9CCEA-52E7-4DA3-9F46-A17CECCAD5CF}" type="presParOf" srcId="{914214A1-1925-423C-878D-116910C96520}" destId="{3F459495-DEB7-4D25-9EB5-7DFE8314F13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E354-66E2-445F-8105-AD4C156A2A11}">
      <dsp:nvSpPr>
        <dsp:cNvPr id="0" name=""/>
        <dsp:cNvSpPr/>
      </dsp:nvSpPr>
      <dsp:spPr>
        <a:xfrm>
          <a:off x="0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January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Order seeds</a:t>
          </a:r>
        </a:p>
      </dsp:txBody>
      <dsp:txXfrm>
        <a:off x="27058" y="1364571"/>
        <a:ext cx="1147621" cy="869719"/>
      </dsp:txXfrm>
    </dsp:sp>
    <dsp:sp modelId="{67C6D163-0F25-4F99-9EE8-DF1A93368061}">
      <dsp:nvSpPr>
        <dsp:cNvPr id="0" name=""/>
        <dsp:cNvSpPr/>
      </dsp:nvSpPr>
      <dsp:spPr>
        <a:xfrm>
          <a:off x="132191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1911" y="1710022"/>
        <a:ext cx="178338" cy="178818"/>
      </dsp:txXfrm>
    </dsp:sp>
    <dsp:sp modelId="{E461A6C7-98F1-4F87-AA2A-4EE1B5BF993F}">
      <dsp:nvSpPr>
        <dsp:cNvPr id="0" name=""/>
        <dsp:cNvSpPr/>
      </dsp:nvSpPr>
      <dsp:spPr>
        <a:xfrm>
          <a:off x="1682432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February</a:t>
          </a:r>
        </a:p>
      </dsp:txBody>
      <dsp:txXfrm>
        <a:off x="1709490" y="1364571"/>
        <a:ext cx="1147621" cy="869719"/>
      </dsp:txXfrm>
    </dsp:sp>
    <dsp:sp modelId="{485425AE-E641-410F-87FD-8C2AD93C29E4}">
      <dsp:nvSpPr>
        <dsp:cNvPr id="0" name=""/>
        <dsp:cNvSpPr/>
      </dsp:nvSpPr>
      <dsp:spPr>
        <a:xfrm>
          <a:off x="3004343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4343" y="1710022"/>
        <a:ext cx="178338" cy="178818"/>
      </dsp:txXfrm>
    </dsp:sp>
    <dsp:sp modelId="{7D20F9D0-629C-41D1-BB68-6FE0A6662AD9}">
      <dsp:nvSpPr>
        <dsp:cNvPr id="0" name=""/>
        <dsp:cNvSpPr/>
      </dsp:nvSpPr>
      <dsp:spPr>
        <a:xfrm>
          <a:off x="3364864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Last frost possible</a:t>
          </a:r>
        </a:p>
      </dsp:txBody>
      <dsp:txXfrm>
        <a:off x="3391922" y="1364571"/>
        <a:ext cx="1147621" cy="869719"/>
      </dsp:txXfrm>
    </dsp:sp>
    <dsp:sp modelId="{A561EA12-A14E-4395-8F0F-D116463AC42D}">
      <dsp:nvSpPr>
        <dsp:cNvPr id="0" name=""/>
        <dsp:cNvSpPr/>
      </dsp:nvSpPr>
      <dsp:spPr>
        <a:xfrm>
          <a:off x="4686776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6776" y="1710022"/>
        <a:ext cx="178338" cy="178818"/>
      </dsp:txXfrm>
    </dsp:sp>
    <dsp:sp modelId="{111CB184-A16D-406A-931D-18FCB7A9186E}">
      <dsp:nvSpPr>
        <dsp:cNvPr id="0" name=""/>
        <dsp:cNvSpPr/>
      </dsp:nvSpPr>
      <dsp:spPr>
        <a:xfrm>
          <a:off x="5047297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Last frost possible</a:t>
          </a:r>
        </a:p>
      </dsp:txBody>
      <dsp:txXfrm>
        <a:off x="5074355" y="1364571"/>
        <a:ext cx="1147621" cy="869719"/>
      </dsp:txXfrm>
    </dsp:sp>
    <dsp:sp modelId="{C308B21B-B4FF-457B-A55C-615A3456FB12}">
      <dsp:nvSpPr>
        <dsp:cNvPr id="0" name=""/>
        <dsp:cNvSpPr/>
      </dsp:nvSpPr>
      <dsp:spPr>
        <a:xfrm>
          <a:off x="6369208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69208" y="1710022"/>
        <a:ext cx="178338" cy="178818"/>
      </dsp:txXfrm>
    </dsp:sp>
    <dsp:sp modelId="{65CB9AD2-543C-4C8D-A16C-881877D01708}">
      <dsp:nvSpPr>
        <dsp:cNvPr id="0" name=""/>
        <dsp:cNvSpPr/>
      </dsp:nvSpPr>
      <dsp:spPr>
        <a:xfrm>
          <a:off x="6729730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Plant Seeds </a:t>
          </a:r>
        </a:p>
      </dsp:txBody>
      <dsp:txXfrm>
        <a:off x="6756788" y="1364571"/>
        <a:ext cx="1147621" cy="869719"/>
      </dsp:txXfrm>
    </dsp:sp>
    <dsp:sp modelId="{7A026031-92C7-44B1-9BA4-7BA99748A1B6}">
      <dsp:nvSpPr>
        <dsp:cNvPr id="0" name=""/>
        <dsp:cNvSpPr/>
      </dsp:nvSpPr>
      <dsp:spPr>
        <a:xfrm>
          <a:off x="805164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051641" y="1710022"/>
        <a:ext cx="178338" cy="178818"/>
      </dsp:txXfrm>
    </dsp:sp>
    <dsp:sp modelId="{3F459495-DEB7-4D25-9EB5-7DFE8314F136}">
      <dsp:nvSpPr>
        <dsp:cNvPr id="0" name=""/>
        <dsp:cNvSpPr/>
      </dsp:nvSpPr>
      <dsp:spPr>
        <a:xfrm>
          <a:off x="8412162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June</a:t>
          </a:r>
        </a:p>
      </dsp:txBody>
      <dsp:txXfrm>
        <a:off x="8439220" y="1364571"/>
        <a:ext cx="1147621" cy="86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E354-66E2-445F-8105-AD4C156A2A11}">
      <dsp:nvSpPr>
        <dsp:cNvPr id="0" name=""/>
        <dsp:cNvSpPr/>
      </dsp:nvSpPr>
      <dsp:spPr>
        <a:xfrm>
          <a:off x="0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35198" y="1186817"/>
        <a:ext cx="1131341" cy="1225227"/>
      </dsp:txXfrm>
    </dsp:sp>
    <dsp:sp modelId="{67C6D163-0F25-4F99-9EE8-DF1A93368061}">
      <dsp:nvSpPr>
        <dsp:cNvPr id="0" name=""/>
        <dsp:cNvSpPr/>
      </dsp:nvSpPr>
      <dsp:spPr>
        <a:xfrm>
          <a:off x="132191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1911" y="1710022"/>
        <a:ext cx="178338" cy="178818"/>
      </dsp:txXfrm>
    </dsp:sp>
    <dsp:sp modelId="{E461A6C7-98F1-4F87-AA2A-4EE1B5BF993F}">
      <dsp:nvSpPr>
        <dsp:cNvPr id="0" name=""/>
        <dsp:cNvSpPr/>
      </dsp:nvSpPr>
      <dsp:spPr>
        <a:xfrm>
          <a:off x="1682432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August</a:t>
          </a:r>
        </a:p>
      </dsp:txBody>
      <dsp:txXfrm>
        <a:off x="1717630" y="1186817"/>
        <a:ext cx="1131341" cy="1225227"/>
      </dsp:txXfrm>
    </dsp:sp>
    <dsp:sp modelId="{485425AE-E641-410F-87FD-8C2AD93C29E4}">
      <dsp:nvSpPr>
        <dsp:cNvPr id="0" name=""/>
        <dsp:cNvSpPr/>
      </dsp:nvSpPr>
      <dsp:spPr>
        <a:xfrm>
          <a:off x="3004343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4343" y="1710022"/>
        <a:ext cx="178338" cy="178818"/>
      </dsp:txXfrm>
    </dsp:sp>
    <dsp:sp modelId="{7D20F9D0-629C-41D1-BB68-6FE0A6662AD9}">
      <dsp:nvSpPr>
        <dsp:cNvPr id="0" name=""/>
        <dsp:cNvSpPr/>
      </dsp:nvSpPr>
      <dsp:spPr>
        <a:xfrm>
          <a:off x="3364864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Mid September harvest sunflower heads</a:t>
          </a:r>
        </a:p>
      </dsp:txBody>
      <dsp:txXfrm>
        <a:off x="3400062" y="1186817"/>
        <a:ext cx="1131341" cy="1225227"/>
      </dsp:txXfrm>
    </dsp:sp>
    <dsp:sp modelId="{A561EA12-A14E-4395-8F0F-D116463AC42D}">
      <dsp:nvSpPr>
        <dsp:cNvPr id="0" name=""/>
        <dsp:cNvSpPr/>
      </dsp:nvSpPr>
      <dsp:spPr>
        <a:xfrm>
          <a:off x="4686776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6776" y="1710022"/>
        <a:ext cx="178338" cy="178818"/>
      </dsp:txXfrm>
    </dsp:sp>
    <dsp:sp modelId="{111CB184-A16D-406A-931D-18FCB7A9186E}">
      <dsp:nvSpPr>
        <dsp:cNvPr id="0" name=""/>
        <dsp:cNvSpPr/>
      </dsp:nvSpPr>
      <dsp:spPr>
        <a:xfrm>
          <a:off x="5047297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</dsp:txBody>
      <dsp:txXfrm>
        <a:off x="5082495" y="1186817"/>
        <a:ext cx="1131341" cy="1225227"/>
      </dsp:txXfrm>
    </dsp:sp>
    <dsp:sp modelId="{C308B21B-B4FF-457B-A55C-615A3456FB12}">
      <dsp:nvSpPr>
        <dsp:cNvPr id="0" name=""/>
        <dsp:cNvSpPr/>
      </dsp:nvSpPr>
      <dsp:spPr>
        <a:xfrm>
          <a:off x="6369208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69208" y="1710022"/>
        <a:ext cx="178338" cy="178818"/>
      </dsp:txXfrm>
    </dsp:sp>
    <dsp:sp modelId="{65CB9AD2-543C-4C8D-A16C-881877D01708}">
      <dsp:nvSpPr>
        <dsp:cNvPr id="0" name=""/>
        <dsp:cNvSpPr/>
      </dsp:nvSpPr>
      <dsp:spPr>
        <a:xfrm>
          <a:off x="6729730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>
        <a:off x="6764928" y="1186817"/>
        <a:ext cx="1131341" cy="1225227"/>
      </dsp:txXfrm>
    </dsp:sp>
    <dsp:sp modelId="{7A026031-92C7-44B1-9BA4-7BA99748A1B6}">
      <dsp:nvSpPr>
        <dsp:cNvPr id="0" name=""/>
        <dsp:cNvSpPr/>
      </dsp:nvSpPr>
      <dsp:spPr>
        <a:xfrm>
          <a:off x="805164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051641" y="1710022"/>
        <a:ext cx="178338" cy="178818"/>
      </dsp:txXfrm>
    </dsp:sp>
    <dsp:sp modelId="{3F459495-DEB7-4D25-9EB5-7DFE8314F136}">
      <dsp:nvSpPr>
        <dsp:cNvPr id="0" name=""/>
        <dsp:cNvSpPr/>
      </dsp:nvSpPr>
      <dsp:spPr>
        <a:xfrm>
          <a:off x="8412162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December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Plan for increasing field size</a:t>
          </a:r>
        </a:p>
      </dsp:txBody>
      <dsp:txXfrm>
        <a:off x="8447360" y="1186817"/>
        <a:ext cx="1131341" cy="1225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E354-66E2-445F-8105-AD4C156A2A11}">
      <dsp:nvSpPr>
        <dsp:cNvPr id="0" name=""/>
        <dsp:cNvSpPr/>
      </dsp:nvSpPr>
      <dsp:spPr>
        <a:xfrm>
          <a:off x="0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January</a:t>
          </a:r>
        </a:p>
      </dsp:txBody>
      <dsp:txXfrm>
        <a:off x="27058" y="1364571"/>
        <a:ext cx="1147621" cy="869719"/>
      </dsp:txXfrm>
    </dsp:sp>
    <dsp:sp modelId="{67C6D163-0F25-4F99-9EE8-DF1A93368061}">
      <dsp:nvSpPr>
        <dsp:cNvPr id="0" name=""/>
        <dsp:cNvSpPr/>
      </dsp:nvSpPr>
      <dsp:spPr>
        <a:xfrm>
          <a:off x="132191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1911" y="1710022"/>
        <a:ext cx="178338" cy="178818"/>
      </dsp:txXfrm>
    </dsp:sp>
    <dsp:sp modelId="{E461A6C7-98F1-4F87-AA2A-4EE1B5BF993F}">
      <dsp:nvSpPr>
        <dsp:cNvPr id="0" name=""/>
        <dsp:cNvSpPr/>
      </dsp:nvSpPr>
      <dsp:spPr>
        <a:xfrm>
          <a:off x="1682432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February</a:t>
          </a:r>
        </a:p>
      </dsp:txBody>
      <dsp:txXfrm>
        <a:off x="1709490" y="1364571"/>
        <a:ext cx="1147621" cy="869719"/>
      </dsp:txXfrm>
    </dsp:sp>
    <dsp:sp modelId="{485425AE-E641-410F-87FD-8C2AD93C29E4}">
      <dsp:nvSpPr>
        <dsp:cNvPr id="0" name=""/>
        <dsp:cNvSpPr/>
      </dsp:nvSpPr>
      <dsp:spPr>
        <a:xfrm>
          <a:off x="3004343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4343" y="1710022"/>
        <a:ext cx="178338" cy="178818"/>
      </dsp:txXfrm>
    </dsp:sp>
    <dsp:sp modelId="{7D20F9D0-629C-41D1-BB68-6FE0A6662AD9}">
      <dsp:nvSpPr>
        <dsp:cNvPr id="0" name=""/>
        <dsp:cNvSpPr/>
      </dsp:nvSpPr>
      <dsp:spPr>
        <a:xfrm>
          <a:off x="3364864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Last frost possible</a:t>
          </a:r>
        </a:p>
      </dsp:txBody>
      <dsp:txXfrm>
        <a:off x="3391922" y="1364571"/>
        <a:ext cx="1147621" cy="869719"/>
      </dsp:txXfrm>
    </dsp:sp>
    <dsp:sp modelId="{A561EA12-A14E-4395-8F0F-D116463AC42D}">
      <dsp:nvSpPr>
        <dsp:cNvPr id="0" name=""/>
        <dsp:cNvSpPr/>
      </dsp:nvSpPr>
      <dsp:spPr>
        <a:xfrm>
          <a:off x="4686776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6776" y="1710022"/>
        <a:ext cx="178338" cy="178818"/>
      </dsp:txXfrm>
    </dsp:sp>
    <dsp:sp modelId="{111CB184-A16D-406A-931D-18FCB7A9186E}">
      <dsp:nvSpPr>
        <dsp:cNvPr id="0" name=""/>
        <dsp:cNvSpPr/>
      </dsp:nvSpPr>
      <dsp:spPr>
        <a:xfrm>
          <a:off x="5047297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April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Last frost possible</a:t>
          </a:r>
        </a:p>
      </dsp:txBody>
      <dsp:txXfrm>
        <a:off x="5074355" y="1364571"/>
        <a:ext cx="1147621" cy="869719"/>
      </dsp:txXfrm>
    </dsp:sp>
    <dsp:sp modelId="{C308B21B-B4FF-457B-A55C-615A3456FB12}">
      <dsp:nvSpPr>
        <dsp:cNvPr id="0" name=""/>
        <dsp:cNvSpPr/>
      </dsp:nvSpPr>
      <dsp:spPr>
        <a:xfrm>
          <a:off x="6369208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69208" y="1710022"/>
        <a:ext cx="178338" cy="178818"/>
      </dsp:txXfrm>
    </dsp:sp>
    <dsp:sp modelId="{65CB9AD2-543C-4C8D-A16C-881877D01708}">
      <dsp:nvSpPr>
        <dsp:cNvPr id="0" name=""/>
        <dsp:cNvSpPr/>
      </dsp:nvSpPr>
      <dsp:spPr>
        <a:xfrm>
          <a:off x="6729730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</a:t>
          </a:r>
        </a:p>
      </dsp:txBody>
      <dsp:txXfrm>
        <a:off x="6756788" y="1364571"/>
        <a:ext cx="1147621" cy="869719"/>
      </dsp:txXfrm>
    </dsp:sp>
    <dsp:sp modelId="{7A026031-92C7-44B1-9BA4-7BA99748A1B6}">
      <dsp:nvSpPr>
        <dsp:cNvPr id="0" name=""/>
        <dsp:cNvSpPr/>
      </dsp:nvSpPr>
      <dsp:spPr>
        <a:xfrm>
          <a:off x="805164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051641" y="1710022"/>
        <a:ext cx="178338" cy="178818"/>
      </dsp:txXfrm>
    </dsp:sp>
    <dsp:sp modelId="{3F459495-DEB7-4D25-9EB5-7DFE8314F136}">
      <dsp:nvSpPr>
        <dsp:cNvPr id="0" name=""/>
        <dsp:cNvSpPr/>
      </dsp:nvSpPr>
      <dsp:spPr>
        <a:xfrm>
          <a:off x="8412162" y="1337513"/>
          <a:ext cx="1201737" cy="923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June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fields</a:t>
          </a:r>
        </a:p>
      </dsp:txBody>
      <dsp:txXfrm>
        <a:off x="8439220" y="1364571"/>
        <a:ext cx="1147621" cy="869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8E354-66E2-445F-8105-AD4C156A2A11}">
      <dsp:nvSpPr>
        <dsp:cNvPr id="0" name=""/>
        <dsp:cNvSpPr/>
      </dsp:nvSpPr>
      <dsp:spPr>
        <a:xfrm>
          <a:off x="0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July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Plant seeds and fertilize</a:t>
          </a:r>
        </a:p>
      </dsp:txBody>
      <dsp:txXfrm>
        <a:off x="35198" y="1186817"/>
        <a:ext cx="1131341" cy="1225227"/>
      </dsp:txXfrm>
    </dsp:sp>
    <dsp:sp modelId="{67C6D163-0F25-4F99-9EE8-DF1A93368061}">
      <dsp:nvSpPr>
        <dsp:cNvPr id="0" name=""/>
        <dsp:cNvSpPr/>
      </dsp:nvSpPr>
      <dsp:spPr>
        <a:xfrm>
          <a:off x="132191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1911" y="1710022"/>
        <a:ext cx="178338" cy="178818"/>
      </dsp:txXfrm>
    </dsp:sp>
    <dsp:sp modelId="{E461A6C7-98F1-4F87-AA2A-4EE1B5BF993F}">
      <dsp:nvSpPr>
        <dsp:cNvPr id="0" name=""/>
        <dsp:cNvSpPr/>
      </dsp:nvSpPr>
      <dsp:spPr>
        <a:xfrm>
          <a:off x="1682432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August</a:t>
          </a:r>
        </a:p>
      </dsp:txBody>
      <dsp:txXfrm>
        <a:off x="1717630" y="1186817"/>
        <a:ext cx="1131341" cy="1225227"/>
      </dsp:txXfrm>
    </dsp:sp>
    <dsp:sp modelId="{485425AE-E641-410F-87FD-8C2AD93C29E4}">
      <dsp:nvSpPr>
        <dsp:cNvPr id="0" name=""/>
        <dsp:cNvSpPr/>
      </dsp:nvSpPr>
      <dsp:spPr>
        <a:xfrm>
          <a:off x="3004343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4343" y="1710022"/>
        <a:ext cx="178338" cy="178818"/>
      </dsp:txXfrm>
    </dsp:sp>
    <dsp:sp modelId="{7D20F9D0-629C-41D1-BB68-6FE0A6662AD9}">
      <dsp:nvSpPr>
        <dsp:cNvPr id="0" name=""/>
        <dsp:cNvSpPr/>
      </dsp:nvSpPr>
      <dsp:spPr>
        <a:xfrm>
          <a:off x="3364864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</a:t>
          </a:r>
        </a:p>
      </dsp:txBody>
      <dsp:txXfrm>
        <a:off x="3400062" y="1186817"/>
        <a:ext cx="1131341" cy="1225227"/>
      </dsp:txXfrm>
    </dsp:sp>
    <dsp:sp modelId="{A561EA12-A14E-4395-8F0F-D116463AC42D}">
      <dsp:nvSpPr>
        <dsp:cNvPr id="0" name=""/>
        <dsp:cNvSpPr/>
      </dsp:nvSpPr>
      <dsp:spPr>
        <a:xfrm>
          <a:off x="4686776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6776" y="1710022"/>
        <a:ext cx="178338" cy="178818"/>
      </dsp:txXfrm>
    </dsp:sp>
    <dsp:sp modelId="{111CB184-A16D-406A-931D-18FCB7A9186E}">
      <dsp:nvSpPr>
        <dsp:cNvPr id="0" name=""/>
        <dsp:cNvSpPr/>
      </dsp:nvSpPr>
      <dsp:spPr>
        <a:xfrm>
          <a:off x="5047297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October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Start harvesting pumpkins and selling them</a:t>
          </a:r>
        </a:p>
      </dsp:txBody>
      <dsp:txXfrm>
        <a:off x="5082495" y="1186817"/>
        <a:ext cx="1131341" cy="1225227"/>
      </dsp:txXfrm>
    </dsp:sp>
    <dsp:sp modelId="{C308B21B-B4FF-457B-A55C-615A3456FB12}">
      <dsp:nvSpPr>
        <dsp:cNvPr id="0" name=""/>
        <dsp:cNvSpPr/>
      </dsp:nvSpPr>
      <dsp:spPr>
        <a:xfrm>
          <a:off x="6369208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369208" y="1710022"/>
        <a:ext cx="178338" cy="178818"/>
      </dsp:txXfrm>
    </dsp:sp>
    <dsp:sp modelId="{65CB9AD2-543C-4C8D-A16C-881877D01708}">
      <dsp:nvSpPr>
        <dsp:cNvPr id="0" name=""/>
        <dsp:cNvSpPr/>
      </dsp:nvSpPr>
      <dsp:spPr>
        <a:xfrm>
          <a:off x="6729730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November</a:t>
          </a:r>
        </a:p>
      </dsp:txBody>
      <dsp:txXfrm>
        <a:off x="6764928" y="1186817"/>
        <a:ext cx="1131341" cy="1225227"/>
      </dsp:txXfrm>
    </dsp:sp>
    <dsp:sp modelId="{7A026031-92C7-44B1-9BA4-7BA99748A1B6}">
      <dsp:nvSpPr>
        <dsp:cNvPr id="0" name=""/>
        <dsp:cNvSpPr/>
      </dsp:nvSpPr>
      <dsp:spPr>
        <a:xfrm>
          <a:off x="8051641" y="1650416"/>
          <a:ext cx="254768" cy="298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051641" y="1710022"/>
        <a:ext cx="178338" cy="178818"/>
      </dsp:txXfrm>
    </dsp:sp>
    <dsp:sp modelId="{3F459495-DEB7-4D25-9EB5-7DFE8314F136}">
      <dsp:nvSpPr>
        <dsp:cNvPr id="0" name=""/>
        <dsp:cNvSpPr/>
      </dsp:nvSpPr>
      <dsp:spPr>
        <a:xfrm>
          <a:off x="8412162" y="1151619"/>
          <a:ext cx="1201737" cy="1295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December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Plan for increasing number of pumpkins</a:t>
          </a:r>
        </a:p>
      </dsp:txBody>
      <dsp:txXfrm>
        <a:off x="8447360" y="1186817"/>
        <a:ext cx="1131341" cy="1225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6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23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9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2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1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3CED-6640-42E1-B6C2-2E224AF4026C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FB25-8829-48A1-BCC9-00A97E25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4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Farmland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Callan</a:t>
            </a:r>
          </a:p>
        </p:txBody>
      </p:sp>
    </p:spTree>
    <p:extLst>
      <p:ext uri="{BB962C8B-B14F-4D97-AF65-F5344CB8AC3E}">
        <p14:creationId xmlns:p14="http://schemas.microsoft.com/office/powerpoint/2010/main" val="123256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49FE-B769-4DF9-A8AB-4D0A02E2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19DFD1-FBF7-47AC-B882-20C9FB99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20228"/>
              </p:ext>
            </p:extLst>
          </p:nvPr>
        </p:nvGraphicFramePr>
        <p:xfrm>
          <a:off x="608012" y="1424972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77298-6DA7-4AA7-A2C5-0CD6C7B41E28}"/>
              </a:ext>
            </a:extLst>
          </p:cNvPr>
          <p:cNvSpPr txBox="1"/>
          <p:nvPr/>
        </p:nvSpPr>
        <p:spPr>
          <a:xfrm>
            <a:off x="2724150" y="5314950"/>
            <a:ext cx="5381625" cy="62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A564A99-AA41-46BB-9574-81D7B1897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7281"/>
              </p:ext>
            </p:extLst>
          </p:nvPr>
        </p:nvGraphicFramePr>
        <p:xfrm>
          <a:off x="608012" y="3369961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280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2610-B366-4EFD-A9A0-11DFCC04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Agribusiness 2: Pumpkins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8D6F-556F-442B-977E-1E1D98BE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be careful about how many I produce, customers may not buy all of them.</a:t>
            </a:r>
          </a:p>
          <a:p>
            <a:r>
              <a:rPr lang="en-US" dirty="0"/>
              <a:t>Type: Renegade PMR</a:t>
            </a:r>
          </a:p>
          <a:p>
            <a:r>
              <a:rPr lang="en-US" dirty="0"/>
              <a:t>18 lbs., 2-3 fruits per plant</a:t>
            </a:r>
          </a:p>
          <a:p>
            <a:r>
              <a:rPr lang="en-US" dirty="0"/>
              <a:t>90- 120 days to grow</a:t>
            </a:r>
          </a:p>
          <a:p>
            <a:r>
              <a:rPr lang="en-US" dirty="0"/>
              <a:t>Start later than the start of the growing season so they are ripe in October when popularity is high</a:t>
            </a:r>
          </a:p>
          <a:p>
            <a:r>
              <a:rPr lang="en-US" dirty="0"/>
              <a:t>Store in a cool place</a:t>
            </a:r>
          </a:p>
        </p:txBody>
      </p:sp>
    </p:spTree>
    <p:extLst>
      <p:ext uri="{BB962C8B-B14F-4D97-AF65-F5344CB8AC3E}">
        <p14:creationId xmlns:p14="http://schemas.microsoft.com/office/powerpoint/2010/main" val="119574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43" y="0"/>
            <a:ext cx="4845514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81BB5B-489E-483A-A468-741AF2392868}"/>
              </a:ext>
            </a:extLst>
          </p:cNvPr>
          <p:cNvCxnSpPr/>
          <p:nvPr/>
        </p:nvCxnSpPr>
        <p:spPr>
          <a:xfrm flipH="1">
            <a:off x="6372225" y="3009900"/>
            <a:ext cx="2514600" cy="18192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F7A2DC-F730-4099-A6EE-CAD7DFFFA2BA}"/>
              </a:ext>
            </a:extLst>
          </p:cNvPr>
          <p:cNvSpPr txBox="1"/>
          <p:nvPr/>
        </p:nvSpPr>
        <p:spPr>
          <a:xfrm>
            <a:off x="8953500" y="2782669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1 (half acre)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6420A-AC5C-410D-9318-EB6E2B0E75DF}"/>
              </a:ext>
            </a:extLst>
          </p:cNvPr>
          <p:cNvSpPr txBox="1"/>
          <p:nvPr/>
        </p:nvSpPr>
        <p:spPr>
          <a:xfrm>
            <a:off x="571500" y="2782669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 Location and possible extension area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E3B31B-71A0-4EBD-8E08-07A921F4D1D7}"/>
              </a:ext>
            </a:extLst>
          </p:cNvPr>
          <p:cNvCxnSpPr>
            <a:cxnSpLocks/>
          </p:cNvCxnSpPr>
          <p:nvPr/>
        </p:nvCxnSpPr>
        <p:spPr>
          <a:xfrm>
            <a:off x="1323975" y="3581400"/>
            <a:ext cx="3028776" cy="4132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0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713-31B3-4226-B43B-320E737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F5A-7F24-4F84-A771-6DDDD4791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$75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1,000 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𝑠𝑒𝑒𝑑𝑠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×2=150$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208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rows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208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=69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×69=2,829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=5,658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𝑝𝑢𝑚𝑝𝑘𝑖𝑛𝑠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𝑎𝑐𝑟𝑒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half acre would make around 3,000 pumpkins pumpkins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𝑝𝑢𝑚𝑝𝑘𝑖𝑛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×3,000=$15,000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F5A-7F24-4F84-A771-6DDDD4791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5446FE-37D6-4F1E-8C7A-3E9A6327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07" y="3256416"/>
            <a:ext cx="292683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BF81-C991-4CC7-9E89-82743C6D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F1EF-1481-4DFB-842E-9BF74A4F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Year: 15,000 – 150(seed cost) – 150(Fertilizer?) = 14,700</a:t>
            </a:r>
          </a:p>
          <a:p>
            <a:r>
              <a:rPr lang="en-US" dirty="0"/>
              <a:t>In year 2 I would re-evaluate how many pumpkins I can plant and sell, possibly increasing acreage. I would also look into other avenues besides selling directly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86182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49FE-B769-4DF9-A8AB-4D0A02E2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19DFD1-FBF7-47AC-B882-20C9FB994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314195"/>
              </p:ext>
            </p:extLst>
          </p:nvPr>
        </p:nvGraphicFramePr>
        <p:xfrm>
          <a:off x="608012" y="1424972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E77298-6DA7-4AA7-A2C5-0CD6C7B41E28}"/>
              </a:ext>
            </a:extLst>
          </p:cNvPr>
          <p:cNvSpPr txBox="1"/>
          <p:nvPr/>
        </p:nvSpPr>
        <p:spPr>
          <a:xfrm>
            <a:off x="2724150" y="5314950"/>
            <a:ext cx="5381625" cy="62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A564A99-AA41-46BB-9574-81D7B1897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09480"/>
              </p:ext>
            </p:extLst>
          </p:nvPr>
        </p:nvGraphicFramePr>
        <p:xfrm>
          <a:off x="608012" y="3369961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470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Conservation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 Problems:</a:t>
            </a:r>
          </a:p>
          <a:p>
            <a:r>
              <a:rPr lang="en-US" dirty="0"/>
              <a:t>Fields 1 and 2-3 are sloped making farming difficult and erosion is a problem</a:t>
            </a:r>
          </a:p>
          <a:p>
            <a:r>
              <a:rPr lang="en-US" dirty="0"/>
              <a:t>Fields 4 and 5 are overgrazed</a:t>
            </a:r>
          </a:p>
          <a:p>
            <a:r>
              <a:rPr lang="en-US" dirty="0"/>
              <a:t>Field 7 has lots of runoff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2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Conservation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43" y="0"/>
            <a:ext cx="4845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0CF7-408D-4EA7-9FBC-7E30EB49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21E2-6FEC-4756-97F0-3EDCD4A2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8B4-1671-4F10-AA0C-682D34C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Agribusiness 1: Sunflower Seeds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3432-EE8D-4D38-B277-639790A3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Events:</a:t>
            </a:r>
          </a:p>
          <a:p>
            <a:r>
              <a:rPr lang="en-US" dirty="0"/>
              <a:t>100-110 days to harvest seeds, slightly longer than oil types</a:t>
            </a:r>
          </a:p>
          <a:p>
            <a:r>
              <a:rPr lang="en-US" dirty="0"/>
              <a:t>Can be planted slightly before last frost but I would do May 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Thrive in hot summers</a:t>
            </a:r>
          </a:p>
          <a:p>
            <a:r>
              <a:rPr lang="en-US" dirty="0"/>
              <a:t>Type: Royal Hybrid</a:t>
            </a:r>
          </a:p>
          <a:p>
            <a:r>
              <a:rPr lang="en-US" dirty="0"/>
              <a:t>7 feet tall, 8 inches in head diameter</a:t>
            </a:r>
          </a:p>
          <a:p>
            <a:r>
              <a:rPr lang="en-US" dirty="0"/>
              <a:t>Harvest when head is turning yellow/brown and petals drying</a:t>
            </a:r>
          </a:p>
          <a:p>
            <a:pPr lvl="1"/>
            <a:r>
              <a:rPr lang="en-US" dirty="0"/>
              <a:t>100-110 days is mid/late august</a:t>
            </a:r>
          </a:p>
        </p:txBody>
      </p:sp>
    </p:spTree>
    <p:extLst>
      <p:ext uri="{BB962C8B-B14F-4D97-AF65-F5344CB8AC3E}">
        <p14:creationId xmlns:p14="http://schemas.microsoft.com/office/powerpoint/2010/main" val="150197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43" y="0"/>
            <a:ext cx="4845514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81BB5B-489E-483A-A468-741AF2392868}"/>
              </a:ext>
            </a:extLst>
          </p:cNvPr>
          <p:cNvCxnSpPr/>
          <p:nvPr/>
        </p:nvCxnSpPr>
        <p:spPr>
          <a:xfrm flipH="1">
            <a:off x="5943600" y="1152525"/>
            <a:ext cx="2514600" cy="18192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36BCC7-CF1B-4093-ADBE-39ADADCB818C}"/>
              </a:ext>
            </a:extLst>
          </p:cNvPr>
          <p:cNvCxnSpPr>
            <a:cxnSpLocks/>
          </p:cNvCxnSpPr>
          <p:nvPr/>
        </p:nvCxnSpPr>
        <p:spPr>
          <a:xfrm>
            <a:off x="2390775" y="1924050"/>
            <a:ext cx="3038475" cy="130016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BBD86D-B422-4E7A-9154-521DBDC4372A}"/>
              </a:ext>
            </a:extLst>
          </p:cNvPr>
          <p:cNvCxnSpPr>
            <a:cxnSpLocks/>
          </p:cNvCxnSpPr>
          <p:nvPr/>
        </p:nvCxnSpPr>
        <p:spPr>
          <a:xfrm flipV="1">
            <a:off x="2390775" y="4795837"/>
            <a:ext cx="3143250" cy="85248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5025E1-CDCA-4F5F-956A-3996001A6688}"/>
              </a:ext>
            </a:extLst>
          </p:cNvPr>
          <p:cNvSpPr txBox="1"/>
          <p:nvPr/>
        </p:nvSpPr>
        <p:spPr>
          <a:xfrm>
            <a:off x="1638300" y="169283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C8F91-B994-4735-9014-C8894B15DBAB}"/>
              </a:ext>
            </a:extLst>
          </p:cNvPr>
          <p:cNvSpPr txBox="1"/>
          <p:nvPr/>
        </p:nvSpPr>
        <p:spPr>
          <a:xfrm>
            <a:off x="1711093" y="546365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F1CE5-DACF-40E6-AEB6-37BE750BDA20}"/>
              </a:ext>
            </a:extLst>
          </p:cNvPr>
          <p:cNvCxnSpPr/>
          <p:nvPr/>
        </p:nvCxnSpPr>
        <p:spPr>
          <a:xfrm flipH="1">
            <a:off x="7200900" y="2305050"/>
            <a:ext cx="2514600" cy="18192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F7A2DC-F730-4099-A6EE-CAD7DFFFA2BA}"/>
              </a:ext>
            </a:extLst>
          </p:cNvPr>
          <p:cNvSpPr txBox="1"/>
          <p:nvPr/>
        </p:nvSpPr>
        <p:spPr>
          <a:xfrm>
            <a:off x="8620125" y="112025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6420A-AC5C-410D-9318-EB6E2B0E75DF}"/>
              </a:ext>
            </a:extLst>
          </p:cNvPr>
          <p:cNvSpPr txBox="1"/>
          <p:nvPr/>
        </p:nvSpPr>
        <p:spPr>
          <a:xfrm>
            <a:off x="9477375" y="191452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 extension</a:t>
            </a:r>
          </a:p>
        </p:txBody>
      </p:sp>
    </p:spTree>
    <p:extLst>
      <p:ext uri="{BB962C8B-B14F-4D97-AF65-F5344CB8AC3E}">
        <p14:creationId xmlns:p14="http://schemas.microsoft.com/office/powerpoint/2010/main" val="322593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713-31B3-4226-B43B-320E737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F5A-7F24-4F84-A771-6DDDD4791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Seeds: 100,000 seeds is 5.5 acres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100,000 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𝑠𝑒𝑒𝑑𝑠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5.5 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𝑎𝑐𝑟𝑒𝑠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=272,727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𝑠𝑒𝑒𝑑𝑠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100,000 seeds cost 347 dollars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𝑑𝑜𝑙𝑙𝑎𝑟𝑠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100,000 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𝑠𝑒𝑒𝑑𝑠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×300,000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𝑠𝑒𝑒𝑑𝑠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=1,041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𝑑𝑜𝑙𝑙𝑎𝑟𝑠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2,000 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𝑎𝑐𝑟𝑒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𝑎𝑐𝑟𝑒𝑠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$20.00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=$6,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BF5A-7F24-4F84-A771-6DDDD4791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0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95D6-419F-4E7B-B51D-2166A354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B6E64-392E-4A73-985F-252FACEF7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Year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6,000 −1,041(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)−2,000(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𝑐𝑜𝑚𝑏𝑖𝑛𝑒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𝑟𝑒𝑛𝑡𝑎𝑙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?)</m:t>
                    </m:r>
                  </m:oMath>
                </a14:m>
                <a:r>
                  <a:rPr lang="en-US" dirty="0"/>
                  <a:t> = 2,959</a:t>
                </a:r>
              </a:p>
              <a:p>
                <a:r>
                  <a:rPr lang="en-US" dirty="0"/>
                  <a:t>For year 2 I will increase the acreage by including fields and 2-3</a:t>
                </a:r>
              </a:p>
              <a:p>
                <a:r>
                  <a:rPr lang="en-US" dirty="0"/>
                  <a:t>Year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13,200 −2,082(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)−4000(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𝑐𝑜𝑚𝑏𝑖𝑛𝑒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𝑟𝑒𝑛𝑡𝑎𝑙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?) </m:t>
                    </m:r>
                  </m:oMath>
                </a14:m>
                <a:r>
                  <a:rPr lang="en-US" dirty="0"/>
                  <a:t> =7,118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B6E64-392E-4A73-985F-252FACEF7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1915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6A9C41"/>
    </a:dk2>
    <a:lt2>
      <a:srgbClr val="E7E6E6"/>
    </a:lt2>
    <a:accent1>
      <a:srgbClr val="A7D535"/>
    </a:accent1>
    <a:accent2>
      <a:srgbClr val="EACA4F"/>
    </a:accent2>
    <a:accent3>
      <a:srgbClr val="FD9850"/>
    </a:accent3>
    <a:accent4>
      <a:srgbClr val="F46442"/>
    </a:accent4>
    <a:accent5>
      <a:srgbClr val="54D289"/>
    </a:accent5>
    <a:accent6>
      <a:srgbClr val="6AD8CB"/>
    </a:accent6>
    <a:hlink>
      <a:srgbClr val="CAFB50"/>
    </a:hlink>
    <a:folHlink>
      <a:srgbClr val="DEFF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4339</TotalTime>
  <Words>445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Trebuchet MS</vt:lpstr>
      <vt:lpstr>Berlin</vt:lpstr>
      <vt:lpstr>Farmland Project</vt:lpstr>
      <vt:lpstr>Specific Conservation Problems</vt:lpstr>
      <vt:lpstr>Specific Conservation Improvements</vt:lpstr>
      <vt:lpstr>PowerPoint Presentation</vt:lpstr>
      <vt:lpstr>PowerPoint Presentation</vt:lpstr>
      <vt:lpstr>Agribusiness 1: Sunflower Seeds</vt:lpstr>
      <vt:lpstr>PowerPoint Presentation</vt:lpstr>
      <vt:lpstr>Costs</vt:lpstr>
      <vt:lpstr>Profits</vt:lpstr>
      <vt:lpstr>Timeline</vt:lpstr>
      <vt:lpstr>Agribusiness 2: Pumpkins</vt:lpstr>
      <vt:lpstr>PowerPoint Presentation</vt:lpstr>
      <vt:lpstr>Calculations</vt:lpstr>
      <vt:lpstr>Profit</vt:lpstr>
      <vt:lpstr>Timeline</vt:lpstr>
    </vt:vector>
  </TitlesOfParts>
  <Company>CCPS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Farmland Project</dc:title>
  <dc:creator>William Andrew Callan</dc:creator>
  <cp:lastModifiedBy>Will</cp:lastModifiedBy>
  <cp:revision>25</cp:revision>
  <dcterms:created xsi:type="dcterms:W3CDTF">2019-01-23T18:40:55Z</dcterms:created>
  <dcterms:modified xsi:type="dcterms:W3CDTF">2019-01-31T13:01:40Z</dcterms:modified>
</cp:coreProperties>
</file>