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9" r:id="rId3"/>
    <p:sldId id="260" r:id="rId4"/>
    <p:sldId id="261" r:id="rId5"/>
    <p:sldId id="262" r:id="rId6"/>
    <p:sldId id="263" r:id="rId7"/>
    <p:sldId id="264" r:id="rId8"/>
    <p:sldId id="266"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3/29/2021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3/29/2021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3/29/2021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3/29/2021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560" y="1672935"/>
            <a:ext cx="9966960" cy="3786033"/>
          </a:xfrm>
        </p:spPr>
        <p:txBody>
          <a:bodyPr/>
          <a:lstStyle/>
          <a:p>
            <a:r>
              <a:rPr lang="en-US" dirty="0" smtClean="0"/>
              <a:t>Name: </a:t>
            </a:r>
            <a:r>
              <a:rPr lang="en-US" dirty="0" err="1" smtClean="0"/>
              <a:t>waleed</a:t>
            </a:r>
            <a:r>
              <a:rPr lang="en-US" dirty="0"/>
              <a:t> </a:t>
            </a:r>
            <a:r>
              <a:rPr lang="en-US" dirty="0" err="1" smtClean="0"/>
              <a:t>akram</a:t>
            </a:r>
            <a:r>
              <a:rPr lang="en-US" dirty="0" smtClean="0"/>
              <a:t/>
            </a:r>
            <a:br>
              <a:rPr lang="en-US" dirty="0" smtClean="0"/>
            </a:br>
            <a:r>
              <a:rPr lang="en-US" dirty="0" smtClean="0"/>
              <a:t>roll no	:	20p-0640</a:t>
            </a:r>
            <a:br>
              <a:rPr lang="en-US" dirty="0" smtClean="0"/>
            </a:br>
            <a:endParaRPr lang="en-US" dirty="0"/>
          </a:p>
        </p:txBody>
      </p:sp>
      <p:sp>
        <p:nvSpPr>
          <p:cNvPr id="3" name="Subtitle 2"/>
          <p:cNvSpPr>
            <a:spLocks noGrp="1"/>
          </p:cNvSpPr>
          <p:nvPr>
            <p:ph type="subTitle" idx="1"/>
          </p:nvPr>
        </p:nvSpPr>
        <p:spPr>
          <a:xfrm>
            <a:off x="1069848" y="4925290"/>
            <a:ext cx="7891272" cy="1039091"/>
          </a:xfrm>
        </p:spPr>
        <p:txBody>
          <a:bodyPr/>
          <a:lstStyle/>
          <a:p>
            <a:r>
              <a:rPr lang="en-US" dirty="0" smtClean="0"/>
              <a:t> IS  TECHNOLOGY  INVADING  OUR  PRIVACY?</a:t>
            </a:r>
            <a:endParaRPr lang="en-US" dirty="0"/>
          </a:p>
        </p:txBody>
      </p:sp>
    </p:spTree>
    <p:extLst>
      <p:ext uri="{BB962C8B-B14F-4D97-AF65-F5344CB8AC3E}">
        <p14:creationId xmlns:p14="http://schemas.microsoft.com/office/powerpoint/2010/main" val="1575493181"/>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1"/>
            <a:ext cx="10058400" cy="5147241"/>
          </a:xfrm>
        </p:spPr>
        <p:txBody>
          <a:bodyPr>
            <a:normAutofit/>
          </a:bodyPr>
          <a:lstStyle/>
          <a:p>
            <a:r>
              <a:rPr lang="en-US" sz="3600" b="1" dirty="0" smtClean="0"/>
              <a:t>Share </a:t>
            </a:r>
            <a:r>
              <a:rPr lang="en-US" sz="3600" b="1" dirty="0"/>
              <a:t>as little as possible on social </a:t>
            </a:r>
            <a:r>
              <a:rPr lang="en-US" sz="3600" b="1" dirty="0" smtClean="0"/>
              <a:t>media</a:t>
            </a:r>
            <a:br>
              <a:rPr lang="en-US" sz="3600" b="1" dirty="0" smtClean="0"/>
            </a:br>
            <a:r>
              <a:rPr lang="en-US" sz="3600" b="1" dirty="0" smtClean="0"/>
              <a:t/>
            </a:r>
            <a:br>
              <a:rPr lang="en-US" sz="3600" b="1" dirty="0" smtClean="0"/>
            </a:br>
            <a:r>
              <a:rPr lang="en-US" sz="3600" b="1" dirty="0"/>
              <a:t>Use private or secure </a:t>
            </a:r>
            <a:r>
              <a:rPr lang="en-US" sz="3600" b="1" dirty="0" smtClean="0"/>
              <a:t>browsing</a:t>
            </a:r>
            <a:br>
              <a:rPr lang="en-US" sz="3600" b="1" dirty="0" smtClean="0"/>
            </a:br>
            <a:r>
              <a:rPr lang="en-US" sz="3600" b="1" dirty="0" smtClean="0"/>
              <a:t/>
            </a:r>
            <a:br>
              <a:rPr lang="en-US" sz="3600" b="1" dirty="0" smtClean="0"/>
            </a:br>
            <a:r>
              <a:rPr lang="en-US" sz="3600" b="1" dirty="0"/>
              <a:t>Use strong and unique </a:t>
            </a:r>
            <a:r>
              <a:rPr lang="en-US" sz="3600" b="1" dirty="0" smtClean="0"/>
              <a:t>passwords</a:t>
            </a:r>
            <a:br>
              <a:rPr lang="en-US" sz="3600" b="1" dirty="0" smtClean="0"/>
            </a:br>
            <a:r>
              <a:rPr lang="en-US" sz="3600" b="1" dirty="0" smtClean="0"/>
              <a:t/>
            </a:r>
            <a:br>
              <a:rPr lang="en-US" sz="3600" b="1" dirty="0" smtClean="0"/>
            </a:br>
            <a:r>
              <a:rPr lang="en-US" sz="3600" b="1" dirty="0"/>
              <a:t>Avoid using public Wi-Fi and hot spots</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1555" y="1735340"/>
            <a:ext cx="3910445" cy="2421023"/>
          </a:xfrm>
          <a:prstGeom prst="rect">
            <a:avLst/>
          </a:prstGeom>
        </p:spPr>
      </p:pic>
    </p:spTree>
    <p:extLst>
      <p:ext uri="{BB962C8B-B14F-4D97-AF65-F5344CB8AC3E}">
        <p14:creationId xmlns:p14="http://schemas.microsoft.com/office/powerpoint/2010/main" val="820379754"/>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53291"/>
            <a:ext cx="10151918" cy="6504709"/>
          </a:xfrm>
          <a:prstGeom prst="rect">
            <a:avLst/>
          </a:prstGeom>
        </p:spPr>
      </p:pic>
      <p:sp>
        <p:nvSpPr>
          <p:cNvPr id="3" name="AutoShape 2" descr="Privacy, pictures directory"/>
          <p:cNvSpPr>
            <a:spLocks noChangeAspect="1" noChangeArrowheads="1"/>
          </p:cNvSpPr>
          <p:nvPr/>
        </p:nvSpPr>
        <p:spPr bwMode="auto">
          <a:xfrm>
            <a:off x="2202584" y="51016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0300" y="0"/>
            <a:ext cx="2171700" cy="3538105"/>
          </a:xfrm>
          <a:prstGeom prst="rect">
            <a:avLst/>
          </a:prstGeom>
        </p:spPr>
      </p:pic>
    </p:spTree>
    <p:extLst>
      <p:ext uri="{BB962C8B-B14F-4D97-AF65-F5344CB8AC3E}">
        <p14:creationId xmlns:p14="http://schemas.microsoft.com/office/powerpoint/2010/main" val="3819809279"/>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5081"/>
            <a:ext cx="7997038" cy="635143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8855" y="0"/>
            <a:ext cx="3923145" cy="2942359"/>
          </a:xfrm>
          <a:prstGeom prst="rect">
            <a:avLst/>
          </a:prstGeom>
        </p:spPr>
      </p:pic>
    </p:spTree>
    <p:extLst>
      <p:ext uri="{BB962C8B-B14F-4D97-AF65-F5344CB8AC3E}">
        <p14:creationId xmlns:p14="http://schemas.microsoft.com/office/powerpoint/2010/main" val="41517435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
            <a:ext cx="11013948" cy="6712526"/>
          </a:xfrm>
        </p:spPr>
        <p:txBody>
          <a:bodyPr>
            <a:normAutofit/>
          </a:bodyPr>
          <a:lstStyle/>
          <a:p>
            <a:r>
              <a:rPr lang="en-US" sz="4800" u="sng" dirty="0"/>
              <a:t>Who is Taking Our Information?</a:t>
            </a:r>
            <a:r>
              <a:rPr lang="en-US" sz="3600" dirty="0"/>
              <a:t/>
            </a:r>
            <a:br>
              <a:rPr lang="en-US" sz="3600" dirty="0"/>
            </a:br>
            <a:r>
              <a:rPr lang="en-US" sz="3600" dirty="0"/>
              <a:t>people willingly giving information about themselves away on social media. It seems as if no one has any privacy anymore. </a:t>
            </a:r>
            <a:r>
              <a:rPr lang="en-US" sz="3600" dirty="0" smtClean="0"/>
              <a:t/>
            </a:r>
            <a:br>
              <a:rPr lang="en-US" sz="3600" dirty="0" smtClean="0"/>
            </a:br>
            <a:r>
              <a:rPr lang="en-US" sz="3600" dirty="0" smtClean="0"/>
              <a:t/>
            </a:r>
            <a:br>
              <a:rPr lang="en-US" sz="3600" dirty="0" smtClean="0"/>
            </a:br>
            <a:r>
              <a:rPr lang="en-US" sz="4400" dirty="0" smtClean="0"/>
              <a:t>As </a:t>
            </a:r>
            <a:r>
              <a:rPr lang="en-US" sz="4400" dirty="0"/>
              <a:t>actor Will Smith said in a recent interview on the </a:t>
            </a:r>
            <a:r>
              <a:rPr lang="en-US" sz="4400" dirty="0" smtClean="0"/>
              <a:t>show</a:t>
            </a:r>
            <a:br>
              <a:rPr lang="en-US" sz="4400" dirty="0" smtClean="0"/>
            </a:br>
            <a:r>
              <a:rPr lang="en-US" sz="4400" dirty="0" smtClean="0"/>
              <a:t> </a:t>
            </a:r>
            <a:r>
              <a:rPr lang="en-US" sz="4400" dirty="0"/>
              <a:t>“I was very dumb when I was 14. See, no Twitter, no Facebook when I was 14. So I was dumb, but I was dumb in private.”</a:t>
            </a:r>
            <a:r>
              <a:rPr lang="en-US" dirty="0" smtClean="0"/>
              <a:t/>
            </a:r>
            <a:br>
              <a:rPr lang="en-US" dirty="0" smtClean="0"/>
            </a:br>
            <a:endParaRPr lang="en-US" dirty="0"/>
          </a:p>
        </p:txBody>
      </p:sp>
    </p:spTree>
    <p:extLst>
      <p:ext uri="{BB962C8B-B14F-4D97-AF65-F5344CB8AC3E}">
        <p14:creationId xmlns:p14="http://schemas.microsoft.com/office/powerpoint/2010/main" val="4316333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441864"/>
            <a:ext cx="10058400" cy="4416136"/>
          </a:xfrm>
        </p:spPr>
        <p:txBody>
          <a:bodyPr>
            <a:normAutofit/>
          </a:bodyPr>
          <a:lstStyle/>
          <a:p>
            <a:r>
              <a:rPr lang="en-US" sz="4400" dirty="0" smtClean="0"/>
              <a:t>young </a:t>
            </a:r>
            <a:r>
              <a:rPr lang="en-US" sz="4400" dirty="0"/>
              <a:t>people, are being exposed to privacy risks through their use of technology. Willingly given or not the formerly private information of the populace is being stored, tracked, and sold to buyers for both legal and illegal </a:t>
            </a:r>
            <a:r>
              <a:rPr lang="en-US" sz="4400" dirty="0" smtClean="0"/>
              <a:t>use.</a:t>
            </a:r>
            <a:endParaRPr lang="en-US" sz="4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0"/>
            <a:ext cx="10058400" cy="2275609"/>
          </a:xfrm>
          <a:prstGeom prst="rect">
            <a:avLst/>
          </a:prstGeom>
        </p:spPr>
      </p:pic>
    </p:spTree>
    <p:extLst>
      <p:ext uri="{BB962C8B-B14F-4D97-AF65-F5344CB8AC3E}">
        <p14:creationId xmlns:p14="http://schemas.microsoft.com/office/powerpoint/2010/main" val="34136375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373368"/>
          </a:xfrm>
        </p:spPr>
        <p:txBody>
          <a:bodyPr>
            <a:normAutofit/>
          </a:bodyPr>
          <a:lstStyle/>
          <a:p>
            <a:r>
              <a:rPr lang="en-US" sz="4800" i="1" dirty="0"/>
              <a:t>greatest spying </a:t>
            </a:r>
            <a:r>
              <a:rPr lang="en-US" sz="4800" i="1" dirty="0" smtClean="0"/>
              <a:t>machine in </a:t>
            </a:r>
            <a:r>
              <a:rPr lang="en-US" sz="4800" i="1" dirty="0"/>
              <a:t>the </a:t>
            </a:r>
            <a:r>
              <a:rPr lang="en-US" sz="4800" i="1" dirty="0" smtClean="0"/>
              <a:t>world</a:t>
            </a:r>
            <a:br>
              <a:rPr lang="en-US" sz="4800" i="1" dirty="0" smtClean="0"/>
            </a:br>
            <a:r>
              <a:rPr lang="en-US" sz="4800" i="1" dirty="0"/>
              <a:t/>
            </a:r>
            <a:br>
              <a:rPr lang="en-US" sz="4800" i="1" dirty="0"/>
            </a:br>
            <a:r>
              <a:rPr lang="en-US" sz="3200" dirty="0" smtClean="0"/>
              <a:t>WikiLeaks </a:t>
            </a:r>
            <a:r>
              <a:rPr lang="en-US" sz="3200" dirty="0"/>
              <a:t>founder Julian Assange described the Internet as the “greatest spying machine the world has ever seen” (Kingsley 2011). It is easy to see why he thinks that this is the case. Some of the organizations looking to collect user data are Facebook, Google, and the National Security Administration of the United States</a:t>
            </a:r>
            <a:r>
              <a:rPr lang="en-US" sz="3200" dirty="0" smtClean="0"/>
              <a:t>.</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endParaRPr lang="en-US" sz="3200" dirty="0"/>
          </a:p>
        </p:txBody>
      </p:sp>
      <p:pic>
        <p:nvPicPr>
          <p:cNvPr id="3" name="Picture 2"/>
          <p:cNvPicPr>
            <a:picLocks noChangeAspect="1"/>
          </p:cNvPicPr>
          <p:nvPr/>
        </p:nvPicPr>
        <p:blipFill>
          <a:blip r:embed="rId2"/>
          <a:stretch>
            <a:fillRect/>
          </a:stretch>
        </p:blipFill>
        <p:spPr>
          <a:xfrm>
            <a:off x="4946073" y="4537932"/>
            <a:ext cx="6402450" cy="2143424"/>
          </a:xfrm>
          <a:prstGeom prst="rect">
            <a:avLst/>
          </a:prstGeom>
        </p:spPr>
      </p:pic>
    </p:spTree>
    <p:extLst>
      <p:ext uri="{BB962C8B-B14F-4D97-AF65-F5344CB8AC3E}">
        <p14:creationId xmlns:p14="http://schemas.microsoft.com/office/powerpoint/2010/main" val="3347042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228600"/>
            <a:ext cx="8658582" cy="5829300"/>
          </a:xfrm>
          <a:prstGeom prst="rect">
            <a:avLst/>
          </a:prstGeom>
        </p:spPr>
      </p:pic>
    </p:spTree>
    <p:extLst>
      <p:ext uri="{BB962C8B-B14F-4D97-AF65-F5344CB8AC3E}">
        <p14:creationId xmlns:p14="http://schemas.microsoft.com/office/powerpoint/2010/main" val="11604631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6858000"/>
          </a:xfrm>
        </p:spPr>
        <p:txBody>
          <a:bodyPr>
            <a:normAutofit/>
          </a:bodyPr>
          <a:lstStyle/>
          <a:p>
            <a:r>
              <a:rPr lang="en-US" dirty="0" smtClean="0"/>
              <a:t>Technical resorts to protect privacy</a:t>
            </a:r>
            <a:br>
              <a:rPr lang="en-US" dirty="0" smtClean="0"/>
            </a:br>
            <a:r>
              <a:rPr lang="en-US" dirty="0" smtClean="0"/>
              <a:t/>
            </a:r>
            <a:br>
              <a:rPr lang="en-US" dirty="0" smtClean="0"/>
            </a:br>
            <a:r>
              <a:rPr lang="en-US" sz="7200" dirty="0"/>
              <a:t>.</a:t>
            </a:r>
            <a:r>
              <a:rPr lang="en-US" sz="4400" dirty="0" smtClean="0"/>
              <a:t>Antivirus software</a:t>
            </a:r>
            <a:br>
              <a:rPr lang="en-US" sz="4400" dirty="0" smtClean="0"/>
            </a:br>
            <a:r>
              <a:rPr lang="en-US" sz="4400" dirty="0" smtClean="0"/>
              <a:t/>
            </a:r>
            <a:br>
              <a:rPr lang="en-US" sz="4400" dirty="0" smtClean="0"/>
            </a:br>
            <a:r>
              <a:rPr lang="en-US" sz="7200" dirty="0" smtClean="0"/>
              <a:t>.</a:t>
            </a:r>
            <a:r>
              <a:rPr lang="en-US" sz="4400" dirty="0" smtClean="0"/>
              <a:t>firewall</a:t>
            </a:r>
            <a:br>
              <a:rPr lang="en-US" sz="4400" dirty="0" smtClean="0"/>
            </a:br>
            <a:r>
              <a:rPr lang="en-US" sz="4400" dirty="0" smtClean="0"/>
              <a:t/>
            </a:r>
            <a:br>
              <a:rPr lang="en-US" sz="4400" dirty="0" smtClean="0"/>
            </a:br>
            <a:r>
              <a:rPr lang="en-US" sz="7200" dirty="0" smtClean="0"/>
              <a:t>.</a:t>
            </a:r>
            <a:r>
              <a:rPr lang="en-US" sz="4400" dirty="0" smtClean="0"/>
              <a:t>encryption tools</a:t>
            </a:r>
            <a:endParaRPr lang="en-US" sz="4400" dirty="0"/>
          </a:p>
        </p:txBody>
      </p:sp>
    </p:spTree>
    <p:extLst>
      <p:ext uri="{BB962C8B-B14F-4D97-AF65-F5344CB8AC3E}">
        <p14:creationId xmlns:p14="http://schemas.microsoft.com/office/powerpoint/2010/main" val="19619721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8483226" cy="6858000"/>
          </a:xfrm>
          <a:prstGeom prst="rect">
            <a:avLst/>
          </a:prstGeom>
        </p:spPr>
      </p:pic>
    </p:spTree>
    <p:extLst>
      <p:ext uri="{BB962C8B-B14F-4D97-AF65-F5344CB8AC3E}">
        <p14:creationId xmlns:p14="http://schemas.microsoft.com/office/powerpoint/2010/main" val="14999982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55</TotalTime>
  <Words>79</Words>
  <Application>Microsoft Office PowerPoint</Application>
  <PresentationFormat>Widescreen</PresentationFormat>
  <Paragraphs>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Rockwell</vt:lpstr>
      <vt:lpstr>Rockwell Condensed</vt:lpstr>
      <vt:lpstr>Wingdings</vt:lpstr>
      <vt:lpstr>Wood Type</vt:lpstr>
      <vt:lpstr>Name: waleed akram roll no : 20p-0640 </vt:lpstr>
      <vt:lpstr>PowerPoint Presentation</vt:lpstr>
      <vt:lpstr>PowerPoint Presentation</vt:lpstr>
      <vt:lpstr>Who is Taking Our Information? people willingly giving information about themselves away on social media. It seems as if no one has any privacy anymore.   As actor Will Smith said in a recent interview on the show  “I was very dumb when I was 14. See, no Twitter, no Facebook when I was 14. So I was dumb, but I was dumb in private.” </vt:lpstr>
      <vt:lpstr>young people, are being exposed to privacy risks through their use of technology. Willingly given or not the formerly private information of the populace is being stored, tracked, and sold to buyers for both legal and illegal use.</vt:lpstr>
      <vt:lpstr>greatest spying machine in the world  WikiLeaks founder Julian Assange described the Internet as the “greatest spying machine the world has ever seen” (Kingsley 2011). It is easy to see why he thinks that this is the case. Some of the organizations looking to collect user data are Facebook, Google, and the National Security Administration of the United States.    </vt:lpstr>
      <vt:lpstr>PowerPoint Presentation</vt:lpstr>
      <vt:lpstr>Technical resorts to protect privacy  .Antivirus software  .firewall  .encryption tools</vt:lpstr>
      <vt:lpstr>PowerPoint Presentation</vt:lpstr>
      <vt:lpstr>Share as little as possible on social media  Use private or secure browsing  Use strong and unique passwords  Avoid using public Wi-Fi and hot spots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waleed akram roll no : 20p-0640</dc:title>
  <dc:creator>Waleed Chattha</dc:creator>
  <cp:lastModifiedBy>Waleed Chattha</cp:lastModifiedBy>
  <cp:revision>6</cp:revision>
  <dcterms:created xsi:type="dcterms:W3CDTF">2021-03-29T03:18:05Z</dcterms:created>
  <dcterms:modified xsi:type="dcterms:W3CDTF">2021-03-29T04:13:09Z</dcterms:modified>
</cp:coreProperties>
</file>