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1CDF-DFB2-4866-A78C-37379DA7C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VERBAL COMMUNICATION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EA669-042F-4CCB-B209-391E75C514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1" algn="r"/>
            <a:r>
              <a:rPr lang="en-US" dirty="0"/>
              <a:t>NAME  WALEED AKRAM</a:t>
            </a:r>
          </a:p>
          <a:p>
            <a:pPr lvl="1" algn="r"/>
            <a:r>
              <a:rPr lang="en-US" dirty="0"/>
              <a:t>ROLL NO  20P-0640</a:t>
            </a:r>
          </a:p>
          <a:p>
            <a:pPr lvl="1" algn="r"/>
            <a:r>
              <a:rPr lang="en-US" dirty="0"/>
              <a:t>SECTION   BCS-2B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9386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7765-7523-4C67-B182-0C956982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VERBAL COMMUNICATION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AAEE0-ACA6-45DC-BCB6-2B2650156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Verbal communication?</a:t>
            </a:r>
          </a:p>
          <a:p>
            <a:r>
              <a:rPr lang="en-US" sz="3200" dirty="0"/>
              <a:t>Verbal communication is symbolic.</a:t>
            </a:r>
          </a:p>
          <a:p>
            <a:r>
              <a:rPr lang="en-US" sz="3200" dirty="0"/>
              <a:t>Verbal communication involves meaning.</a:t>
            </a:r>
          </a:p>
          <a:p>
            <a:pPr lvl="1"/>
            <a:r>
              <a:rPr lang="en-US" sz="2400" dirty="0"/>
              <a:t>Denotative meanings</a:t>
            </a:r>
          </a:p>
          <a:p>
            <a:pPr lvl="1"/>
            <a:r>
              <a:rPr lang="en-US" sz="2400" dirty="0"/>
              <a:t>Connotative meanings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Words and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000" dirty="0"/>
              <a:t>Conclusion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530352" lvl="1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359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DFAE-5885-4C78-BB89-4C87AA78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Verbal communication</a:t>
            </a:r>
            <a:endParaRPr lang="en-PK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CE9FE-8ADB-479F-8C7F-DEFC4A57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Verbal communication 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is the use of sounds and words to express yourself, especially in contrast to using gestures or mannerisms </a:t>
            </a:r>
            <a:endParaRPr lang="en-US" sz="2200" dirty="0"/>
          </a:p>
          <a:p>
            <a:r>
              <a:rPr lang="en-US" sz="2800" dirty="0"/>
              <a:t>Usage of language.</a:t>
            </a:r>
          </a:p>
          <a:p>
            <a:r>
              <a:rPr lang="en-US" sz="2800" dirty="0"/>
              <a:t>Exchange of emotions.</a:t>
            </a:r>
          </a:p>
          <a:p>
            <a:r>
              <a:rPr lang="en-US" sz="2800" dirty="0"/>
              <a:t>Communication through words.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</a:t>
            </a:r>
            <a:r>
              <a:rPr lang="en-US" b="1" i="1" u="sng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xample </a:t>
            </a:r>
          </a:p>
          <a:p>
            <a:pPr marL="530352" lvl="1" indent="0">
              <a:buNone/>
            </a:pPr>
            <a:r>
              <a:rPr lang="en-US" sz="2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saying </a:t>
            </a:r>
            <a:r>
              <a:rPr lang="en-US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“No” </a:t>
            </a:r>
            <a:r>
              <a:rPr lang="en-US" sz="2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when someone asks you to do something you don't want to do.</a:t>
            </a:r>
            <a:endParaRPr lang="en-PK" sz="2100" dirty="0"/>
          </a:p>
        </p:txBody>
      </p:sp>
    </p:spTree>
    <p:extLst>
      <p:ext uri="{BB962C8B-B14F-4D97-AF65-F5344CB8AC3E}">
        <p14:creationId xmlns:p14="http://schemas.microsoft.com/office/powerpoint/2010/main" val="367180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7D94-072F-4E88-A409-F261FD8D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SYMBOLIC VERBAL COMMUNICATION</a:t>
            </a:r>
            <a:endParaRPr lang="en-PK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5127-258E-4678-A388-A7E6ABE7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018295" cy="3886200"/>
          </a:xfrm>
        </p:spPr>
        <p:txBody>
          <a:bodyPr/>
          <a:lstStyle/>
          <a:p>
            <a:r>
              <a:rPr lang="en-US" sz="2200" dirty="0"/>
              <a:t>Words both written and spoken.</a:t>
            </a:r>
          </a:p>
          <a:p>
            <a:r>
              <a:rPr lang="en-US" sz="2200" dirty="0"/>
              <a:t>Symbols are arbitrary representations of thoughts, ideas, emotions, objects.</a:t>
            </a:r>
          </a:p>
          <a:p>
            <a:r>
              <a:rPr lang="en-US" sz="2200" dirty="0"/>
              <a:t>Symbols stand for, or represent, something else.</a:t>
            </a:r>
          </a:p>
          <a:p>
            <a:r>
              <a:rPr lang="en-US" sz="2200" dirty="0"/>
              <a:t>Symbols are important for many reasons for interpersonal </a:t>
            </a:r>
            <a:r>
              <a:rPr lang="en-US" sz="2200" dirty="0" err="1"/>
              <a:t>commuinication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b="1" u="sng" dirty="0"/>
              <a:t>Examples </a:t>
            </a:r>
          </a:p>
          <a:p>
            <a:pPr marL="987552" lvl="2" indent="0" algn="r">
              <a:buNone/>
            </a:pPr>
            <a:r>
              <a:rPr lang="en-US" sz="2200" dirty="0"/>
              <a:t>speech, sign language, writing , picture communication systems</a:t>
            </a:r>
            <a:endParaRPr lang="en-PK" sz="2200" dirty="0"/>
          </a:p>
        </p:txBody>
      </p:sp>
    </p:spTree>
    <p:extLst>
      <p:ext uri="{BB962C8B-B14F-4D97-AF65-F5344CB8AC3E}">
        <p14:creationId xmlns:p14="http://schemas.microsoft.com/office/powerpoint/2010/main" val="366388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D3F6-B5FD-4C1C-8129-0367242F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u="sng" dirty="0"/>
              <a:t>Verbal communication involves meaning.</a:t>
            </a:r>
            <a:br>
              <a:rPr lang="en-US" sz="4400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9FAF-E273-4D32-8EBE-7A7393693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exchange messages with one another and develop as individuals. </a:t>
            </a:r>
          </a:p>
          <a:p>
            <a:r>
              <a:rPr lang="en-US" sz="2200" dirty="0"/>
              <a:t>how you deliver messages and how you receive them.</a:t>
            </a:r>
          </a:p>
          <a:p>
            <a:r>
              <a:rPr lang="en-US" sz="2200" dirty="0"/>
              <a:t> Verbal Communication which includes</a:t>
            </a:r>
          </a:p>
          <a:p>
            <a:pPr algn="ctr"/>
            <a:r>
              <a:rPr lang="en-US" dirty="0"/>
              <a:t>face-to-face</a:t>
            </a:r>
          </a:p>
          <a:p>
            <a:pPr algn="ctr"/>
            <a:r>
              <a:rPr lang="en-US" dirty="0"/>
              <a:t> telephone</a:t>
            </a:r>
          </a:p>
          <a:p>
            <a:pPr algn="ctr"/>
            <a:r>
              <a:rPr lang="en-US" dirty="0"/>
              <a:t> radio </a:t>
            </a:r>
          </a:p>
          <a:p>
            <a:pPr algn="ctr"/>
            <a:r>
              <a:rPr lang="en-US" dirty="0"/>
              <a:t> television and other media.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4195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B4AD-861E-4D56-B65D-091D84A0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i="1" dirty="0"/>
              <a:t>DENOTATIVE MEANINGS</a:t>
            </a:r>
            <a:endParaRPr lang="en-PK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9E217-75C0-4453-A470-D01562A08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Meanings appearing next to each word in the dictionary.</a:t>
            </a:r>
          </a:p>
          <a:p>
            <a:r>
              <a:rPr lang="en-US" sz="2200" dirty="0"/>
              <a:t>Literal ,conventional meaning of verbal symbol.</a:t>
            </a:r>
          </a:p>
          <a:p>
            <a:r>
              <a:rPr lang="en-US" sz="2200" dirty="0"/>
              <a:t>Names the object without indicating its positive or negative qualities.</a:t>
            </a:r>
          </a:p>
          <a:p>
            <a:endParaRPr lang="en-US" dirty="0"/>
          </a:p>
          <a:p>
            <a:r>
              <a:rPr lang="en-US" sz="2200" dirty="0"/>
              <a:t>Examples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sz="2100" i="1" dirty="0"/>
              <a:t> Words like table, book, account, and meeting are denotative by nature.</a:t>
            </a:r>
            <a:endParaRPr lang="en-PK" sz="2100" i="1" dirty="0"/>
          </a:p>
        </p:txBody>
      </p:sp>
    </p:spTree>
    <p:extLst>
      <p:ext uri="{BB962C8B-B14F-4D97-AF65-F5344CB8AC3E}">
        <p14:creationId xmlns:p14="http://schemas.microsoft.com/office/powerpoint/2010/main" val="288171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4F84-AB5D-4DB5-9366-CA786DA4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i="1" dirty="0"/>
              <a:t>Connotative meaning</a:t>
            </a:r>
            <a:endParaRPr lang="en-PK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D9A24-9AA4-46F3-A18D-7A5615A5A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0674"/>
            <a:ext cx="10226842" cy="4086726"/>
          </a:xfrm>
        </p:spPr>
        <p:txBody>
          <a:bodyPr>
            <a:normAutofit/>
          </a:bodyPr>
          <a:lstStyle/>
          <a:p>
            <a:r>
              <a:rPr lang="en-US" sz="2200" dirty="0"/>
              <a:t>Meaning of a word generally cannot be found in a dictionary</a:t>
            </a:r>
          </a:p>
          <a:p>
            <a:r>
              <a:rPr lang="en-US" sz="2200" dirty="0"/>
              <a:t>Meaning of verbal symbol derived from personal and subjective experience.</a:t>
            </a:r>
          </a:p>
          <a:p>
            <a:r>
              <a:rPr lang="en-US" sz="2200" dirty="0">
                <a:solidFill>
                  <a:srgbClr val="100917"/>
                </a:solidFill>
                <a:latin typeface="Montserrat"/>
              </a:rPr>
              <a:t>C</a:t>
            </a:r>
            <a:r>
              <a:rPr lang="en-US" sz="2200" b="0" i="0" dirty="0">
                <a:solidFill>
                  <a:srgbClr val="100917"/>
                </a:solidFill>
                <a:effectLst/>
                <a:latin typeface="Montserrat"/>
              </a:rPr>
              <a:t>onnotative meaning is much more subjective, personal, and contextual by nature.</a:t>
            </a:r>
          </a:p>
          <a:p>
            <a:r>
              <a:rPr lang="en-US" sz="2200" dirty="0">
                <a:solidFill>
                  <a:srgbClr val="100917"/>
                </a:solidFill>
                <a:latin typeface="Montserrat"/>
              </a:rPr>
              <a:t>C</a:t>
            </a:r>
            <a:r>
              <a:rPr lang="en-US" sz="2200" b="0" i="0" dirty="0">
                <a:solidFill>
                  <a:srgbClr val="100917"/>
                </a:solidFill>
                <a:effectLst/>
                <a:latin typeface="Montserrat"/>
              </a:rPr>
              <a:t>onnotative meanings differ according to our feelings for the object, matter, or concept we are talking about.</a:t>
            </a:r>
          </a:p>
          <a:p>
            <a:r>
              <a:rPr lang="en-US" sz="2200" i="1" u="sng" dirty="0">
                <a:solidFill>
                  <a:srgbClr val="100917"/>
                </a:solidFill>
                <a:latin typeface="Montserrat"/>
              </a:rPr>
              <a:t>Example</a:t>
            </a:r>
            <a:r>
              <a:rPr lang="en-US" sz="2200" b="0" i="1" u="sng" dirty="0">
                <a:solidFill>
                  <a:srgbClr val="100917"/>
                </a:solidFill>
                <a:effectLst/>
                <a:latin typeface="Montserrat"/>
              </a:rPr>
              <a:t> </a:t>
            </a:r>
          </a:p>
          <a:p>
            <a:pPr marL="0" indent="0" algn="ctr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blue is a color, but it is also a word used to describe a feeling of sadness, as in: “She's feeling blue.”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4317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99FC-57DD-4B3D-9793-F07F40BE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Words and Values</a:t>
            </a:r>
            <a:endParaRPr lang="en-PK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110CB-9B65-4414-9D17-A5F54124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50168"/>
            <a:ext cx="10371221" cy="358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Verbal communication refers to our use of words.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 of spoken words is considered as verbal communication.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Meanings and words are generally given particular values in a society.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values associated with words have developed over time and are reinforced and socially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level of clarity with which we speak varies depending on whom we talk .</a:t>
            </a:r>
          </a:p>
          <a:p>
            <a:pPr marL="0" indent="0" algn="ctr"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When people do use words well, they can be inspiring.. 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0587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D94E-23DF-452F-AEDB-CA0FE3C9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/>
              <a:t>CONCLUSION</a:t>
            </a:r>
            <a:endParaRPr lang="en-PK" sz="48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D9545-8731-410B-9210-52B6EF2F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373737"/>
                </a:solidFill>
                <a:effectLst/>
                <a:latin typeface="Helvetica Neue"/>
              </a:rPr>
              <a:t>In order to conclude on my topic process of communication , it includes verbal communication is not made up of sounds. </a:t>
            </a:r>
            <a:r>
              <a:rPr lang="en-US" sz="3200" dirty="0">
                <a:solidFill>
                  <a:srgbClr val="373737"/>
                </a:solidFill>
                <a:latin typeface="Helvetica Neue"/>
              </a:rPr>
              <a:t>The communication to be effective has to follow precise rules. </a:t>
            </a:r>
            <a:r>
              <a:rPr lang="en-US" sz="3200">
                <a:solidFill>
                  <a:srgbClr val="373737"/>
                </a:solidFill>
                <a:latin typeface="Helvetica Neue"/>
              </a:rPr>
              <a:t>Communication may break down as a result of many communication barriers that may be attributed to the sender or receiver .</a:t>
            </a:r>
            <a:r>
              <a:rPr lang="en-US" sz="2800" b="0" i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21200807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{A931B0F0-D280-4962-AD5F-E0535700AE40}tf10001105</Template>
  <TotalTime>88</TotalTime>
  <Words>448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</vt:lpstr>
      <vt:lpstr>Franklin Gothic Book</vt:lpstr>
      <vt:lpstr>Georgia</vt:lpstr>
      <vt:lpstr>Helvetica Neue</vt:lpstr>
      <vt:lpstr>Montserrat</vt:lpstr>
      <vt:lpstr>Times New Roman</vt:lpstr>
      <vt:lpstr>Wingdings</vt:lpstr>
      <vt:lpstr>Crop</vt:lpstr>
      <vt:lpstr>VERBAL COMMUNICATION</vt:lpstr>
      <vt:lpstr> VERBAL COMMUNICATION</vt:lpstr>
      <vt:lpstr>Verbal communication</vt:lpstr>
      <vt:lpstr>SYMBOLIC VERBAL COMMUNICATION</vt:lpstr>
      <vt:lpstr>Verbal communication involves meaning. </vt:lpstr>
      <vt:lpstr>DENOTATIVE MEANINGS</vt:lpstr>
      <vt:lpstr>Connotative meaning</vt:lpstr>
      <vt:lpstr>Words and Values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VERBAL COMMUNICATION</dc:title>
  <dc:creator>Waleed Akram</dc:creator>
  <cp:lastModifiedBy>Waleed Akram</cp:lastModifiedBy>
  <cp:revision>10</cp:revision>
  <dcterms:created xsi:type="dcterms:W3CDTF">2021-06-29T08:25:43Z</dcterms:created>
  <dcterms:modified xsi:type="dcterms:W3CDTF">2021-06-29T09:54:13Z</dcterms:modified>
</cp:coreProperties>
</file>