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3" r:id="rId3"/>
    <p:sldId id="274" r:id="rId4"/>
    <p:sldId id="275" r:id="rId5"/>
    <p:sldId id="276" r:id="rId6"/>
    <p:sldId id="277" r:id="rId7"/>
    <p:sldId id="283" r:id="rId8"/>
    <p:sldId id="284" r:id="rId9"/>
    <p:sldId id="285" r:id="rId10"/>
    <p:sldId id="286" r:id="rId11"/>
    <p:sldId id="287" r:id="rId12"/>
    <p:sldId id="288" r:id="rId13"/>
    <p:sldId id="278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1/28/2025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1/28/2025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1/28/2025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1/28/2025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1/28/2025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1/28/2025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1/28/2025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1/28/2025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039737"/>
            <a:ext cx="9144002" cy="762001"/>
          </a:xfrm>
        </p:spPr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IMAGE MANIPULATION PROJECT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2413" y="4801738"/>
            <a:ext cx="9144002" cy="1903862"/>
          </a:xfrm>
        </p:spPr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  <a:p>
            <a:endParaRPr lang="en-US" dirty="0"/>
          </a:p>
          <a:p>
            <a:r>
              <a:rPr lang="en-US" dirty="0"/>
              <a:t>WADAN IJAZ</a:t>
            </a:r>
          </a:p>
          <a:p>
            <a:r>
              <a:rPr lang="en-US" dirty="0"/>
              <a:t>HUMAIRA NAZ</a:t>
            </a:r>
          </a:p>
          <a:p>
            <a:r>
              <a:rPr lang="en-US" dirty="0"/>
              <a:t>MUHAMMAD HAMZA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B188-E832-37FD-19EE-EF338B3F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Execution Block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264A0F-7B2E-B4EF-3FAB-42C19CC13D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section allows users to interact with the script via command-line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Input/Output Paths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the paths to the input image and the output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ImageProcessor Object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instance of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ImageProcessor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is created using the paths.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Filters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Prompts the user to select a filter to apply. Available options include: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BLUR, CONTOUR, DETAIL, SHARPEN, BLACK_AND_WHITE.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user skips this step, no filter is applied.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the Image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Asks the user to input new width and height values for resizing.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left blank or invalid input is provided, resizing is skipped.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Rotate the Image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Prompts the user for a rotation angle in degrees.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Skips rotation if no valid input is given.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FEE6D-BC45-B5A7-EC8D-AC1F4778E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Enhance the Image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Prompts the user for an enhancement factor to adjust image contrast.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skipped or invalid, no enhancement is performed.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Save the Processed Image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Saves the final processed image to the output path.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Completion Message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Informs the user when processing is complete.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2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D867-D85D-50B8-5B4F-818064B8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D1EE55-DCC6-139F-E250-1812501010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1120" y="2492762"/>
            <a:ext cx="6260683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Path: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input.jpg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 Filter: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SHARPEN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Resize Image: Width: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Height: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600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Rotate Image: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degrees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Contrast: Factor: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1.5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 Path: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output.jpg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992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9A94-B3C7-FD77-7737-2F9BBD7C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F60CB3-350E-72B0-096B-D6CC60338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7221" y="714597"/>
            <a:ext cx="9509760" cy="412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manipulation enhances creativity and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is a powerful tool for programmatic image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Ethics and responsible use are critical in the digital age. </a:t>
            </a:r>
          </a:p>
        </p:txBody>
      </p:sp>
    </p:spTree>
    <p:extLst>
      <p:ext uri="{BB962C8B-B14F-4D97-AF65-F5344CB8AC3E}">
        <p14:creationId xmlns:p14="http://schemas.microsoft.com/office/powerpoint/2010/main" val="286373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2071-255C-B17D-AA81-AC2F5AE5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819" y="2911887"/>
            <a:ext cx="9509760" cy="41276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6000" dirty="0"/>
              <a:t>THANK  </a:t>
            </a:r>
            <a:br>
              <a:rPr lang="en-US" sz="6000" dirty="0"/>
            </a:br>
            <a:r>
              <a:rPr lang="en-US" sz="6000" dirty="0"/>
              <a:t>               YOU!</a:t>
            </a:r>
          </a:p>
        </p:txBody>
      </p:sp>
    </p:spTree>
    <p:extLst>
      <p:ext uri="{BB962C8B-B14F-4D97-AF65-F5344CB8AC3E}">
        <p14:creationId xmlns:p14="http://schemas.microsoft.com/office/powerpoint/2010/main" val="147903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What is Image Manipulation?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process of altering or enhancing images to achieve desired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Techniques range from basic editing (e.g., resizing) to complex transformations (e.g., AI-generated enhancements).</a:t>
            </a:r>
          </a:p>
          <a:p>
            <a:r>
              <a:rPr lang="en-US" sz="2400" b="1" dirty="0"/>
              <a:t>Why is it Important?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visual appeal.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Essential for industries like advertising, design, social media, and e-commerce.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Image Manipulation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4DAEA0-BAC7-E168-1702-9C4073E4D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0686" y="2931908"/>
            <a:ext cx="85980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Image Quality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ENCHANCE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sharpness.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Creative Effects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artistic filters, overlays, or color effects.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Adjustments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Resize, crop, or rotate for better usability. </a:t>
            </a:r>
          </a:p>
        </p:txBody>
      </p:sp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Types of Image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b="1" dirty="0"/>
              <a:t>Basic Editing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Resize, Crop, Rotate.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Filters &amp; Effects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Blur, Black-and-White, Sepia.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5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Python-Based Image Manipulation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E690CD-CDEC-D345-8622-A63ABD499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1119" y="2580771"/>
            <a:ext cx="879916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Python?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and versatile.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Workflow with Pillow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an Image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Image.open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Filters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ImageFilter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or Rotate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rotate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Result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2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9452-8E4E-5F28-A2AC-F6B72E9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ImageProcessor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406C-DA3B-EF01-9573-06250D64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Features of the </a:t>
            </a:r>
            <a:r>
              <a:rPr lang="en-US" sz="2400" b="1" dirty="0" err="1"/>
              <a:t>ImageProcessor</a:t>
            </a:r>
            <a:r>
              <a:rPr lang="en-US" sz="2400" b="1" dirty="0"/>
              <a:t> Class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dirty="0"/>
              <a:t>Open and Load Images.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Apply Filters: BLUR, SHARPEN, BLACK_AND_WHITE.</a:t>
            </a:r>
          </a:p>
          <a:p>
            <a:pPr>
              <a:buFont typeface="+mj-lt"/>
              <a:buAutoNum type="arabicPeriod"/>
            </a:pPr>
            <a:r>
              <a:rPr lang="en-US" dirty="0"/>
              <a:t>Resize and Rotate Images.</a:t>
            </a:r>
          </a:p>
          <a:p>
            <a:pPr>
              <a:buFont typeface="+mj-lt"/>
              <a:buAutoNum type="arabicPeriod"/>
            </a:pPr>
            <a:r>
              <a:rPr lang="en-US" dirty="0"/>
              <a:t>Enhance Contrast.</a:t>
            </a:r>
          </a:p>
          <a:p>
            <a:pPr>
              <a:buFont typeface="+mj-lt"/>
              <a:buAutoNum type="arabicPeriod"/>
            </a:pPr>
            <a:r>
              <a:rPr lang="en-US" dirty="0"/>
              <a:t>Save Processed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E8D-065D-56BF-C995-D7DD7384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EXPLAINATION:</a:t>
            </a:r>
            <a:br>
              <a:rPr lang="en-US" dirty="0"/>
            </a:br>
            <a:r>
              <a:rPr lang="en-US" dirty="0"/>
              <a:t>Class Definition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9AC1CB-054F-4E4E-42CE-A735CE2981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1120" y="1885577"/>
            <a:ext cx="797205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ImageProcessor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 Processor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encapsulates the logic for handling images.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__(self,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input_path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output_path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 that initializes the class with the input and output file paths.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open_image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load the image into memory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2CC995F-460A-0CD7-0087-1444DF738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3824" y="1151453"/>
            <a:ext cx="9358725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open_image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(self)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Attempts to open the image using the file path provided.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any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IOError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ensures the program doesn't crash if the file can't be loaded.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apply_filter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(self,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filter_type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Applies filters to the image. Supports: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BLUR, CONTOUR, DETAIL, SHARPEN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Standard PIL filters.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BLACK_AND_WHITE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custom filter that converts the image to grayscale.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B545C3D-C9B2-93AE-6279-8289F07E5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0051" y="838801"/>
            <a:ext cx="9031179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resize_image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(self, width, height)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Resizes the image to the specified dimensions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x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height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rotate_image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(self, angle)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Rotates the image by the given angle (in degrees).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enhance_image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(self, factor)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the image's contrast using a factor: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factor &gt;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Increases contrast.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factor &lt;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Decreases contrast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save_image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(self)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the processed image to the specified output path.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(widescreen)</Template>
  <TotalTime>271</TotalTime>
  <Words>715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Corbel</vt:lpstr>
      <vt:lpstr>Euphemia</vt:lpstr>
      <vt:lpstr>Banded Design Blue 16x9</vt:lpstr>
      <vt:lpstr>IMAGE MANIPULATION PROJECT</vt:lpstr>
      <vt:lpstr>INTRODUCTION:</vt:lpstr>
      <vt:lpstr>Objectives of Image Manipulation</vt:lpstr>
      <vt:lpstr> Types of Image Manipulation</vt:lpstr>
      <vt:lpstr>Python-Based Image Manipulation </vt:lpstr>
      <vt:lpstr>Case Study: ImageProcessor Class</vt:lpstr>
      <vt:lpstr>CODE EXPLAINATION: Class Definition</vt:lpstr>
      <vt:lpstr>PowerPoint Presentation</vt:lpstr>
      <vt:lpstr>PowerPoint Presentation</vt:lpstr>
      <vt:lpstr>Main Execution Block</vt:lpstr>
      <vt:lpstr>PowerPoint Presentation</vt:lpstr>
      <vt:lpstr>Example Workflow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MANIPULATION PROJECT</dc:title>
  <dc:creator>Arfa tech</dc:creator>
  <cp:lastModifiedBy>Wadan Khan</cp:lastModifiedBy>
  <cp:revision>8</cp:revision>
  <dcterms:created xsi:type="dcterms:W3CDTF">2025-01-28T07:03:54Z</dcterms:created>
  <dcterms:modified xsi:type="dcterms:W3CDTF">2025-01-28T10:15:21Z</dcterms:modified>
</cp:coreProperties>
</file>