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8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981200"/>
            <a:ext cx="6858000" cy="14700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632200"/>
            <a:ext cx="6172200" cy="8382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1526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055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8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9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94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8970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6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93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28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657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73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57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4484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29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14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66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229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19200"/>
            <a:ext cx="4229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6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4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0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7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563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6900" y="63309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182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813175" y="2144713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P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029075" y="2144713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o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256088" y="2144713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w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4543425" y="2144713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e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757738" y="2144713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r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5037138" y="2144713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B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264150" y="2144713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a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478463" y="2144713"/>
            <a:ext cx="36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600">
                <a:solidFill>
                  <a:schemeClr val="bg1"/>
                </a:solidFill>
                <a:latin typeface="Impact" pitchFamily="34" charset="0"/>
              </a:rPr>
              <a:t>r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808413" y="2627313"/>
            <a:ext cx="20050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200">
                <a:solidFill>
                  <a:schemeClr val="bg1"/>
                </a:solidFill>
                <a:ea typeface="微软雅黑" pitchFamily="34" charset="-122"/>
              </a:rPr>
              <a:t>中国专业</a:t>
            </a:r>
            <a:r>
              <a:rPr lang="en-US" altLang="zh-CN" sz="1200">
                <a:solidFill>
                  <a:schemeClr val="bg1"/>
                </a:solidFill>
                <a:ea typeface="微软雅黑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ea typeface="微软雅黑" pitchFamily="34" charset="-122"/>
              </a:rPr>
              <a:t>设计交流论坛</a:t>
            </a:r>
          </a:p>
        </p:txBody>
      </p:sp>
      <p:pic>
        <p:nvPicPr>
          <p:cNvPr id="19472" name="Picture 16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3" y="2133600"/>
            <a:ext cx="7826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3" presetClass="entr" presetSubtype="3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16667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3 -4.07407E-6 L -4.72222E-6 -4.07407E-6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  <p:bldP spid="19465" grpId="0"/>
      <p:bldP spid="19466" grpId="0"/>
      <p:bldP spid="19467" grpId="0"/>
      <p:bldP spid="19468" grpId="0"/>
      <p:bldP spid="19469" grpId="0"/>
      <p:bldP spid="19470" grpId="0"/>
      <p:bldP spid="19471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microsoft.com/office/2007/relationships/media" Target="../media/media7.mp3"/><Relationship Id="rId18" Type="http://schemas.openxmlformats.org/officeDocument/2006/relationships/audio" Target="../media/media9.mp3"/><Relationship Id="rId26" Type="http://schemas.openxmlformats.org/officeDocument/2006/relationships/audio" Target="../media/media13.mp3"/><Relationship Id="rId39" Type="http://schemas.openxmlformats.org/officeDocument/2006/relationships/slideLayout" Target="../slideLayouts/slideLayout23.xml"/><Relationship Id="rId3" Type="http://schemas.microsoft.com/office/2007/relationships/media" Target="../media/media2.mp3"/><Relationship Id="rId21" Type="http://schemas.microsoft.com/office/2007/relationships/media" Target="../media/media11.mp3"/><Relationship Id="rId34" Type="http://schemas.openxmlformats.org/officeDocument/2006/relationships/audio" Target="../media/media17.mp3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17" Type="http://schemas.microsoft.com/office/2007/relationships/media" Target="../media/media9.mp3"/><Relationship Id="rId25" Type="http://schemas.microsoft.com/office/2007/relationships/media" Target="../media/media13.mp3"/><Relationship Id="rId33" Type="http://schemas.microsoft.com/office/2007/relationships/media" Target="../media/media17.mp3"/><Relationship Id="rId38" Type="http://schemas.openxmlformats.org/officeDocument/2006/relationships/audio" Target="../media/media19.mp3"/><Relationship Id="rId2" Type="http://schemas.openxmlformats.org/officeDocument/2006/relationships/audio" Target="../media/media1.mp3"/><Relationship Id="rId16" Type="http://schemas.openxmlformats.org/officeDocument/2006/relationships/audio" Target="../media/media8.mp3"/><Relationship Id="rId20" Type="http://schemas.openxmlformats.org/officeDocument/2006/relationships/audio" Target="../media/media10.mp3"/><Relationship Id="rId29" Type="http://schemas.microsoft.com/office/2007/relationships/media" Target="../media/media15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24" Type="http://schemas.openxmlformats.org/officeDocument/2006/relationships/audio" Target="../media/media12.mp3"/><Relationship Id="rId32" Type="http://schemas.openxmlformats.org/officeDocument/2006/relationships/audio" Target="../media/media16.mp3"/><Relationship Id="rId37" Type="http://schemas.microsoft.com/office/2007/relationships/media" Target="../media/media19.mp3"/><Relationship Id="rId40" Type="http://schemas.openxmlformats.org/officeDocument/2006/relationships/image" Target="../media/image6.png"/><Relationship Id="rId5" Type="http://schemas.microsoft.com/office/2007/relationships/media" Target="../media/media3.mp3"/><Relationship Id="rId15" Type="http://schemas.microsoft.com/office/2007/relationships/media" Target="../media/media8.mp3"/><Relationship Id="rId23" Type="http://schemas.microsoft.com/office/2007/relationships/media" Target="../media/media12.mp3"/><Relationship Id="rId28" Type="http://schemas.openxmlformats.org/officeDocument/2006/relationships/audio" Target="../media/media14.mp3"/><Relationship Id="rId36" Type="http://schemas.openxmlformats.org/officeDocument/2006/relationships/audio" Target="../media/media18.mp3"/><Relationship Id="rId10" Type="http://schemas.openxmlformats.org/officeDocument/2006/relationships/audio" Target="../media/media5.mp3"/><Relationship Id="rId19" Type="http://schemas.microsoft.com/office/2007/relationships/media" Target="../media/media10.mp3"/><Relationship Id="rId31" Type="http://schemas.microsoft.com/office/2007/relationships/media" Target="../media/media16.mp3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media7.mp3"/><Relationship Id="rId22" Type="http://schemas.openxmlformats.org/officeDocument/2006/relationships/audio" Target="../media/media11.mp3"/><Relationship Id="rId27" Type="http://schemas.microsoft.com/office/2007/relationships/media" Target="../media/media14.mp3"/><Relationship Id="rId30" Type="http://schemas.openxmlformats.org/officeDocument/2006/relationships/audio" Target="../media/media15.mp3"/><Relationship Id="rId35" Type="http://schemas.microsoft.com/office/2007/relationships/media" Target="../media/media18.mp3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23.mp3"/><Relationship Id="rId13" Type="http://schemas.microsoft.com/office/2007/relationships/media" Target="../media/media26.mp3"/><Relationship Id="rId18" Type="http://schemas.openxmlformats.org/officeDocument/2006/relationships/audio" Target="../media/media28.mp3"/><Relationship Id="rId26" Type="http://schemas.openxmlformats.org/officeDocument/2006/relationships/audio" Target="../media/media32.mp3"/><Relationship Id="rId39" Type="http://schemas.microsoft.com/office/2007/relationships/media" Target="../media/media39.mp3"/><Relationship Id="rId3" Type="http://schemas.microsoft.com/office/2007/relationships/media" Target="../media/media21.mp3"/><Relationship Id="rId21" Type="http://schemas.microsoft.com/office/2007/relationships/media" Target="../media/media30.mp3"/><Relationship Id="rId34" Type="http://schemas.openxmlformats.org/officeDocument/2006/relationships/audio" Target="../media/media36.mp3"/><Relationship Id="rId42" Type="http://schemas.openxmlformats.org/officeDocument/2006/relationships/audio" Target="../media/media40.mp3"/><Relationship Id="rId7" Type="http://schemas.microsoft.com/office/2007/relationships/media" Target="../media/media23.mp3"/><Relationship Id="rId12" Type="http://schemas.openxmlformats.org/officeDocument/2006/relationships/audio" Target="../media/media25.mp3"/><Relationship Id="rId17" Type="http://schemas.microsoft.com/office/2007/relationships/media" Target="../media/media28.mp3"/><Relationship Id="rId25" Type="http://schemas.microsoft.com/office/2007/relationships/media" Target="../media/media32.mp3"/><Relationship Id="rId33" Type="http://schemas.microsoft.com/office/2007/relationships/media" Target="../media/media36.mp3"/><Relationship Id="rId38" Type="http://schemas.openxmlformats.org/officeDocument/2006/relationships/audio" Target="../media/media38.mp3"/><Relationship Id="rId2" Type="http://schemas.openxmlformats.org/officeDocument/2006/relationships/audio" Target="../media/media20.mp3"/><Relationship Id="rId16" Type="http://schemas.openxmlformats.org/officeDocument/2006/relationships/audio" Target="../media/media27.mp3"/><Relationship Id="rId20" Type="http://schemas.openxmlformats.org/officeDocument/2006/relationships/audio" Target="../media/media29.mp3"/><Relationship Id="rId29" Type="http://schemas.microsoft.com/office/2007/relationships/media" Target="../media/media34.mp3"/><Relationship Id="rId41" Type="http://schemas.microsoft.com/office/2007/relationships/media" Target="../media/media40.mp3"/><Relationship Id="rId1" Type="http://schemas.microsoft.com/office/2007/relationships/media" Target="../media/media20.mp3"/><Relationship Id="rId6" Type="http://schemas.openxmlformats.org/officeDocument/2006/relationships/audio" Target="../media/media22.mp3"/><Relationship Id="rId11" Type="http://schemas.microsoft.com/office/2007/relationships/media" Target="../media/media25.mp3"/><Relationship Id="rId24" Type="http://schemas.openxmlformats.org/officeDocument/2006/relationships/audio" Target="../media/media31.mp3"/><Relationship Id="rId32" Type="http://schemas.openxmlformats.org/officeDocument/2006/relationships/audio" Target="../media/media35.mp3"/><Relationship Id="rId37" Type="http://schemas.microsoft.com/office/2007/relationships/media" Target="../media/media38.mp3"/><Relationship Id="rId40" Type="http://schemas.openxmlformats.org/officeDocument/2006/relationships/audio" Target="../media/media39.mp3"/><Relationship Id="rId5" Type="http://schemas.microsoft.com/office/2007/relationships/media" Target="../media/media22.mp3"/><Relationship Id="rId15" Type="http://schemas.microsoft.com/office/2007/relationships/media" Target="../media/media27.mp3"/><Relationship Id="rId23" Type="http://schemas.microsoft.com/office/2007/relationships/media" Target="../media/media31.mp3"/><Relationship Id="rId28" Type="http://schemas.openxmlformats.org/officeDocument/2006/relationships/audio" Target="../media/media33.mp3"/><Relationship Id="rId36" Type="http://schemas.openxmlformats.org/officeDocument/2006/relationships/audio" Target="../media/media37.mp3"/><Relationship Id="rId10" Type="http://schemas.openxmlformats.org/officeDocument/2006/relationships/audio" Target="../media/media24.mp3"/><Relationship Id="rId19" Type="http://schemas.microsoft.com/office/2007/relationships/media" Target="../media/media29.mp3"/><Relationship Id="rId31" Type="http://schemas.microsoft.com/office/2007/relationships/media" Target="../media/media35.mp3"/><Relationship Id="rId44" Type="http://schemas.openxmlformats.org/officeDocument/2006/relationships/image" Target="../media/image6.png"/><Relationship Id="rId4" Type="http://schemas.openxmlformats.org/officeDocument/2006/relationships/audio" Target="../media/media21.mp3"/><Relationship Id="rId9" Type="http://schemas.microsoft.com/office/2007/relationships/media" Target="../media/media24.mp3"/><Relationship Id="rId14" Type="http://schemas.openxmlformats.org/officeDocument/2006/relationships/audio" Target="../media/media26.mp3"/><Relationship Id="rId22" Type="http://schemas.openxmlformats.org/officeDocument/2006/relationships/audio" Target="../media/media30.mp3"/><Relationship Id="rId27" Type="http://schemas.microsoft.com/office/2007/relationships/media" Target="../media/media33.mp3"/><Relationship Id="rId30" Type="http://schemas.openxmlformats.org/officeDocument/2006/relationships/audio" Target="../media/media34.mp3"/><Relationship Id="rId35" Type="http://schemas.microsoft.com/office/2007/relationships/media" Target="../media/media37.mp3"/><Relationship Id="rId43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4.mp3"/><Relationship Id="rId13" Type="http://schemas.microsoft.com/office/2007/relationships/media" Target="../media/media47.mp3"/><Relationship Id="rId18" Type="http://schemas.openxmlformats.org/officeDocument/2006/relationships/audio" Target="../media/media49.mp3"/><Relationship Id="rId26" Type="http://schemas.openxmlformats.org/officeDocument/2006/relationships/audio" Target="../media/media53.mp3"/><Relationship Id="rId3" Type="http://schemas.microsoft.com/office/2007/relationships/media" Target="../media/media42.mp3"/><Relationship Id="rId21" Type="http://schemas.microsoft.com/office/2007/relationships/media" Target="../media/media51.mp3"/><Relationship Id="rId7" Type="http://schemas.microsoft.com/office/2007/relationships/media" Target="../media/media44.mp3"/><Relationship Id="rId12" Type="http://schemas.openxmlformats.org/officeDocument/2006/relationships/audio" Target="../media/media46.mp3"/><Relationship Id="rId17" Type="http://schemas.microsoft.com/office/2007/relationships/media" Target="../media/media49.mp3"/><Relationship Id="rId25" Type="http://schemas.microsoft.com/office/2007/relationships/media" Target="../media/media53.mp3"/><Relationship Id="rId2" Type="http://schemas.openxmlformats.org/officeDocument/2006/relationships/audio" Target="../media/media41.mp3"/><Relationship Id="rId16" Type="http://schemas.openxmlformats.org/officeDocument/2006/relationships/audio" Target="../media/media48.mp3"/><Relationship Id="rId20" Type="http://schemas.openxmlformats.org/officeDocument/2006/relationships/audio" Target="../media/media50.mp3"/><Relationship Id="rId1" Type="http://schemas.microsoft.com/office/2007/relationships/media" Target="../media/media41.mp3"/><Relationship Id="rId6" Type="http://schemas.openxmlformats.org/officeDocument/2006/relationships/audio" Target="../media/media43.mp3"/><Relationship Id="rId11" Type="http://schemas.microsoft.com/office/2007/relationships/media" Target="../media/media46.mp3"/><Relationship Id="rId24" Type="http://schemas.openxmlformats.org/officeDocument/2006/relationships/audio" Target="../media/media52.mp3"/><Relationship Id="rId5" Type="http://schemas.microsoft.com/office/2007/relationships/media" Target="../media/media43.mp3"/><Relationship Id="rId15" Type="http://schemas.microsoft.com/office/2007/relationships/media" Target="../media/media48.mp3"/><Relationship Id="rId23" Type="http://schemas.microsoft.com/office/2007/relationships/media" Target="../media/media52.mp3"/><Relationship Id="rId28" Type="http://schemas.openxmlformats.org/officeDocument/2006/relationships/image" Target="../media/image6.png"/><Relationship Id="rId10" Type="http://schemas.openxmlformats.org/officeDocument/2006/relationships/audio" Target="../media/media45.mp3"/><Relationship Id="rId19" Type="http://schemas.microsoft.com/office/2007/relationships/media" Target="../media/media50.mp3"/><Relationship Id="rId4" Type="http://schemas.openxmlformats.org/officeDocument/2006/relationships/audio" Target="../media/media42.mp3"/><Relationship Id="rId9" Type="http://schemas.microsoft.com/office/2007/relationships/media" Target="../media/media45.mp3"/><Relationship Id="rId14" Type="http://schemas.openxmlformats.org/officeDocument/2006/relationships/audio" Target="../media/media47.mp3"/><Relationship Id="rId22" Type="http://schemas.openxmlformats.org/officeDocument/2006/relationships/audio" Target="../media/media51.mp3"/><Relationship Id="rId27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56.mp3"/><Relationship Id="rId13" Type="http://schemas.microsoft.com/office/2007/relationships/media" Target="../media/media59.mp3"/><Relationship Id="rId18" Type="http://schemas.openxmlformats.org/officeDocument/2006/relationships/audio" Target="../media/media61.mp3"/><Relationship Id="rId26" Type="http://schemas.openxmlformats.org/officeDocument/2006/relationships/audio" Target="../media/media65.mp3"/><Relationship Id="rId39" Type="http://schemas.microsoft.com/office/2007/relationships/media" Target="../media/media72.mp3"/><Relationship Id="rId3" Type="http://schemas.microsoft.com/office/2007/relationships/media" Target="../media/media54.mp3"/><Relationship Id="rId21" Type="http://schemas.microsoft.com/office/2007/relationships/media" Target="../media/media63.mp3"/><Relationship Id="rId34" Type="http://schemas.openxmlformats.org/officeDocument/2006/relationships/audio" Target="../media/media69.mp3"/><Relationship Id="rId42" Type="http://schemas.openxmlformats.org/officeDocument/2006/relationships/audio" Target="../media/media73.mp3"/><Relationship Id="rId7" Type="http://schemas.microsoft.com/office/2007/relationships/media" Target="../media/media56.mp3"/><Relationship Id="rId12" Type="http://schemas.openxmlformats.org/officeDocument/2006/relationships/audio" Target="../media/media58.mp3"/><Relationship Id="rId17" Type="http://schemas.microsoft.com/office/2007/relationships/media" Target="../media/media61.mp3"/><Relationship Id="rId25" Type="http://schemas.microsoft.com/office/2007/relationships/media" Target="../media/media65.mp3"/><Relationship Id="rId33" Type="http://schemas.microsoft.com/office/2007/relationships/media" Target="../media/media69.mp3"/><Relationship Id="rId38" Type="http://schemas.openxmlformats.org/officeDocument/2006/relationships/audio" Target="../media/media71.mp3"/><Relationship Id="rId46" Type="http://schemas.openxmlformats.org/officeDocument/2006/relationships/image" Target="../media/image6.png"/><Relationship Id="rId2" Type="http://schemas.openxmlformats.org/officeDocument/2006/relationships/audio" Target="../media/media18.mp3"/><Relationship Id="rId16" Type="http://schemas.openxmlformats.org/officeDocument/2006/relationships/audio" Target="../media/media60.mp3"/><Relationship Id="rId20" Type="http://schemas.openxmlformats.org/officeDocument/2006/relationships/audio" Target="../media/media62.mp3"/><Relationship Id="rId29" Type="http://schemas.microsoft.com/office/2007/relationships/media" Target="../media/media67.mp3"/><Relationship Id="rId41" Type="http://schemas.microsoft.com/office/2007/relationships/media" Target="../media/media73.mp3"/><Relationship Id="rId1" Type="http://schemas.microsoft.com/office/2007/relationships/media" Target="../media/media18.mp3"/><Relationship Id="rId6" Type="http://schemas.openxmlformats.org/officeDocument/2006/relationships/audio" Target="../media/media55.mp3"/><Relationship Id="rId11" Type="http://schemas.microsoft.com/office/2007/relationships/media" Target="../media/media58.mp3"/><Relationship Id="rId24" Type="http://schemas.openxmlformats.org/officeDocument/2006/relationships/audio" Target="../media/media64.mp3"/><Relationship Id="rId32" Type="http://schemas.openxmlformats.org/officeDocument/2006/relationships/audio" Target="../media/media68.mp3"/><Relationship Id="rId37" Type="http://schemas.microsoft.com/office/2007/relationships/media" Target="../media/media71.mp3"/><Relationship Id="rId40" Type="http://schemas.openxmlformats.org/officeDocument/2006/relationships/audio" Target="../media/media72.mp3"/><Relationship Id="rId45" Type="http://schemas.openxmlformats.org/officeDocument/2006/relationships/slideLayout" Target="../slideLayouts/slideLayout23.xml"/><Relationship Id="rId5" Type="http://schemas.microsoft.com/office/2007/relationships/media" Target="../media/media55.mp3"/><Relationship Id="rId15" Type="http://schemas.microsoft.com/office/2007/relationships/media" Target="../media/media60.mp3"/><Relationship Id="rId23" Type="http://schemas.microsoft.com/office/2007/relationships/media" Target="../media/media64.mp3"/><Relationship Id="rId28" Type="http://schemas.openxmlformats.org/officeDocument/2006/relationships/audio" Target="../media/media66.mp3"/><Relationship Id="rId36" Type="http://schemas.openxmlformats.org/officeDocument/2006/relationships/audio" Target="../media/media70.mp3"/><Relationship Id="rId10" Type="http://schemas.openxmlformats.org/officeDocument/2006/relationships/audio" Target="../media/media57.mp3"/><Relationship Id="rId19" Type="http://schemas.microsoft.com/office/2007/relationships/media" Target="../media/media62.mp3"/><Relationship Id="rId31" Type="http://schemas.microsoft.com/office/2007/relationships/media" Target="../media/media68.mp3"/><Relationship Id="rId44" Type="http://schemas.openxmlformats.org/officeDocument/2006/relationships/audio" Target="../media/media74.mp3"/><Relationship Id="rId4" Type="http://schemas.openxmlformats.org/officeDocument/2006/relationships/audio" Target="../media/media54.mp3"/><Relationship Id="rId9" Type="http://schemas.microsoft.com/office/2007/relationships/media" Target="../media/media57.mp3"/><Relationship Id="rId14" Type="http://schemas.openxmlformats.org/officeDocument/2006/relationships/audio" Target="../media/media59.mp3"/><Relationship Id="rId22" Type="http://schemas.openxmlformats.org/officeDocument/2006/relationships/audio" Target="../media/media63.mp3"/><Relationship Id="rId27" Type="http://schemas.microsoft.com/office/2007/relationships/media" Target="../media/media66.mp3"/><Relationship Id="rId30" Type="http://schemas.openxmlformats.org/officeDocument/2006/relationships/audio" Target="../media/media67.mp3"/><Relationship Id="rId35" Type="http://schemas.microsoft.com/office/2007/relationships/media" Target="../media/media70.mp3"/><Relationship Id="rId43" Type="http://schemas.microsoft.com/office/2007/relationships/media" Target="../media/media74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78.mp3"/><Relationship Id="rId13" Type="http://schemas.microsoft.com/office/2007/relationships/media" Target="../media/media81.mp3"/><Relationship Id="rId18" Type="http://schemas.openxmlformats.org/officeDocument/2006/relationships/audio" Target="../media/media83.mp3"/><Relationship Id="rId26" Type="http://schemas.openxmlformats.org/officeDocument/2006/relationships/audio" Target="../media/media86.mp3"/><Relationship Id="rId3" Type="http://schemas.microsoft.com/office/2007/relationships/media" Target="../media/media76.mp3"/><Relationship Id="rId21" Type="http://schemas.microsoft.com/office/2007/relationships/media" Target="../media/media85.mp3"/><Relationship Id="rId7" Type="http://schemas.microsoft.com/office/2007/relationships/media" Target="../media/media78.mp3"/><Relationship Id="rId12" Type="http://schemas.openxmlformats.org/officeDocument/2006/relationships/audio" Target="../media/media80.mp3"/><Relationship Id="rId17" Type="http://schemas.microsoft.com/office/2007/relationships/media" Target="../media/media83.mp3"/><Relationship Id="rId25" Type="http://schemas.microsoft.com/office/2007/relationships/media" Target="../media/media86.mp3"/><Relationship Id="rId2" Type="http://schemas.openxmlformats.org/officeDocument/2006/relationships/audio" Target="../media/media75.mp3"/><Relationship Id="rId16" Type="http://schemas.openxmlformats.org/officeDocument/2006/relationships/audio" Target="../media/media82.mp3"/><Relationship Id="rId20" Type="http://schemas.openxmlformats.org/officeDocument/2006/relationships/audio" Target="../media/media84.mp3"/><Relationship Id="rId1" Type="http://schemas.microsoft.com/office/2007/relationships/media" Target="../media/media75.mp3"/><Relationship Id="rId6" Type="http://schemas.openxmlformats.org/officeDocument/2006/relationships/audio" Target="../media/media77.mp3"/><Relationship Id="rId11" Type="http://schemas.microsoft.com/office/2007/relationships/media" Target="../media/media80.mp3"/><Relationship Id="rId24" Type="http://schemas.openxmlformats.org/officeDocument/2006/relationships/audio" Target="../media/media50.mp3"/><Relationship Id="rId5" Type="http://schemas.microsoft.com/office/2007/relationships/media" Target="../media/media77.mp3"/><Relationship Id="rId15" Type="http://schemas.microsoft.com/office/2007/relationships/media" Target="../media/media82.mp3"/><Relationship Id="rId23" Type="http://schemas.microsoft.com/office/2007/relationships/media" Target="../media/media50.mp3"/><Relationship Id="rId28" Type="http://schemas.openxmlformats.org/officeDocument/2006/relationships/image" Target="../media/image6.png"/><Relationship Id="rId10" Type="http://schemas.openxmlformats.org/officeDocument/2006/relationships/audio" Target="../media/media79.mp3"/><Relationship Id="rId19" Type="http://schemas.microsoft.com/office/2007/relationships/media" Target="../media/media84.mp3"/><Relationship Id="rId4" Type="http://schemas.openxmlformats.org/officeDocument/2006/relationships/audio" Target="../media/media76.mp3"/><Relationship Id="rId9" Type="http://schemas.microsoft.com/office/2007/relationships/media" Target="../media/media79.mp3"/><Relationship Id="rId14" Type="http://schemas.openxmlformats.org/officeDocument/2006/relationships/audio" Target="../media/media81.mp3"/><Relationship Id="rId22" Type="http://schemas.openxmlformats.org/officeDocument/2006/relationships/audio" Target="../media/media85.mp3"/><Relationship Id="rId27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8596" y="357166"/>
            <a:ext cx="38553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   </a:t>
            </a:r>
            <a:r>
              <a:rPr lang="zh-CN" altLang="en-US" dirty="0"/>
              <a:t>容器</a:t>
            </a:r>
          </a:p>
          <a:p>
            <a:endParaRPr lang="zh-CN" altLang="en-US" dirty="0"/>
          </a:p>
          <a:p>
            <a:r>
              <a:rPr lang="en-US" altLang="zh-CN" dirty="0"/>
              <a:t>header      </a:t>
            </a:r>
            <a:r>
              <a:rPr lang="zh-CN" altLang="en-US" dirty="0"/>
              <a:t>页头</a:t>
            </a:r>
          </a:p>
          <a:p>
            <a:endParaRPr lang="zh-CN" altLang="en-US" dirty="0"/>
          </a:p>
          <a:p>
            <a:r>
              <a:rPr lang="en-US" altLang="zh-CN" dirty="0"/>
              <a:t>content/container   </a:t>
            </a:r>
            <a:r>
              <a:rPr lang="zh-CN" altLang="en-US" dirty="0"/>
              <a:t>内容</a:t>
            </a:r>
          </a:p>
          <a:p>
            <a:endParaRPr lang="zh-CN" altLang="en-US" dirty="0"/>
          </a:p>
          <a:p>
            <a:r>
              <a:rPr lang="en-US" altLang="zh-CN" dirty="0"/>
              <a:t>main   </a:t>
            </a:r>
            <a:r>
              <a:rPr lang="zh-CN" altLang="en-US" dirty="0"/>
              <a:t>页面主体</a:t>
            </a:r>
          </a:p>
          <a:p>
            <a:endParaRPr lang="zh-CN" altLang="en-US" dirty="0"/>
          </a:p>
          <a:p>
            <a:r>
              <a:rPr lang="en-US" altLang="zh-CN" dirty="0"/>
              <a:t>footer   </a:t>
            </a:r>
            <a:r>
              <a:rPr lang="zh-CN" altLang="en-US" dirty="0"/>
              <a:t>页尾</a:t>
            </a:r>
          </a:p>
          <a:p>
            <a:endParaRPr lang="zh-CN" altLang="en-US" dirty="0"/>
          </a:p>
          <a:p>
            <a:r>
              <a:rPr lang="en-US" altLang="zh-CN" dirty="0" err="1"/>
              <a:t>nav</a:t>
            </a:r>
            <a:r>
              <a:rPr lang="en-US" altLang="zh-CN" dirty="0"/>
              <a:t>   </a:t>
            </a:r>
            <a:r>
              <a:rPr lang="zh-CN" altLang="en-US" dirty="0" smtClean="0"/>
              <a:t>导航</a:t>
            </a:r>
            <a:r>
              <a:rPr lang="en-US" altLang="zh-CN" dirty="0" smtClean="0"/>
              <a:t>navigation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sidebar  </a:t>
            </a:r>
            <a:r>
              <a:rPr lang="zh-CN" altLang="en-US" dirty="0"/>
              <a:t>侧栏</a:t>
            </a:r>
          </a:p>
          <a:p>
            <a:endParaRPr lang="zh-CN" altLang="en-US" dirty="0"/>
          </a:p>
          <a:p>
            <a:r>
              <a:rPr lang="en-US" altLang="zh-CN" dirty="0"/>
              <a:t>column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栏目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wrapper  </a:t>
            </a:r>
            <a:r>
              <a:rPr lang="zh-CN" altLang="en-US" dirty="0"/>
              <a:t>页面外围控制</a:t>
            </a:r>
            <a:r>
              <a:rPr lang="zh-CN" altLang="en-US" dirty="0" smtClean="0"/>
              <a:t>整体</a:t>
            </a:r>
            <a:endParaRPr lang="en-US" altLang="zh-CN" dirty="0" smtClean="0"/>
          </a:p>
          <a:p>
            <a:r>
              <a:rPr lang="zh-CN" altLang="en-US" dirty="0" smtClean="0"/>
              <a:t>布局</a:t>
            </a:r>
            <a:r>
              <a:rPr lang="zh-CN" altLang="en-US" dirty="0"/>
              <a:t>宽度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3438" y="345024"/>
            <a:ext cx="41434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mainnav</a:t>
            </a:r>
            <a:r>
              <a:rPr lang="en-US" altLang="zh-CN" dirty="0"/>
              <a:t>   </a:t>
            </a:r>
            <a:r>
              <a:rPr lang="zh-CN" altLang="en-US" dirty="0"/>
              <a:t>主导航</a:t>
            </a:r>
          </a:p>
          <a:p>
            <a:endParaRPr lang="zh-CN" altLang="en-US" dirty="0"/>
          </a:p>
          <a:p>
            <a:r>
              <a:rPr lang="en-US" altLang="zh-CN" dirty="0" err="1"/>
              <a:t>subnav</a:t>
            </a:r>
            <a:r>
              <a:rPr lang="en-US" altLang="zh-CN" dirty="0"/>
              <a:t>    </a:t>
            </a:r>
            <a:r>
              <a:rPr lang="zh-CN" altLang="en-US" dirty="0"/>
              <a:t>子导航</a:t>
            </a:r>
          </a:p>
          <a:p>
            <a:endParaRPr lang="zh-CN" altLang="en-US" dirty="0"/>
          </a:p>
          <a:p>
            <a:r>
              <a:rPr lang="en-US" altLang="zh-CN" dirty="0" err="1"/>
              <a:t>topnav</a:t>
            </a:r>
            <a:r>
              <a:rPr lang="en-US" altLang="zh-CN" dirty="0"/>
              <a:t>    </a:t>
            </a:r>
            <a:r>
              <a:rPr lang="zh-CN" altLang="en-US" dirty="0"/>
              <a:t>顶导航</a:t>
            </a:r>
          </a:p>
          <a:p>
            <a:endParaRPr lang="zh-CN" altLang="en-US" dirty="0"/>
          </a:p>
          <a:p>
            <a:r>
              <a:rPr lang="en-US" altLang="zh-CN" dirty="0" err="1"/>
              <a:t>sidenav</a:t>
            </a:r>
            <a:r>
              <a:rPr lang="en-US" altLang="zh-CN" dirty="0"/>
              <a:t>   </a:t>
            </a:r>
            <a:r>
              <a:rPr lang="zh-CN" altLang="en-US" dirty="0"/>
              <a:t>边导航</a:t>
            </a:r>
          </a:p>
          <a:p>
            <a:endParaRPr lang="zh-CN" altLang="en-US" dirty="0"/>
          </a:p>
          <a:p>
            <a:r>
              <a:rPr lang="en-US" altLang="zh-CN" dirty="0" err="1" smtClean="0"/>
              <a:t>leftsidenav</a:t>
            </a:r>
            <a:r>
              <a:rPr lang="en-US" altLang="zh-CN" dirty="0" smtClean="0"/>
              <a:t>   </a:t>
            </a:r>
            <a:r>
              <a:rPr lang="zh-CN" altLang="en-US" dirty="0"/>
              <a:t>左导航</a:t>
            </a:r>
          </a:p>
          <a:p>
            <a:endParaRPr lang="zh-CN" altLang="en-US" dirty="0"/>
          </a:p>
          <a:p>
            <a:r>
              <a:rPr lang="en-US" altLang="zh-CN" dirty="0" err="1"/>
              <a:t>rightsidenav</a:t>
            </a:r>
            <a:r>
              <a:rPr lang="en-US" altLang="zh-CN" dirty="0"/>
              <a:t>  </a:t>
            </a:r>
            <a:r>
              <a:rPr lang="zh-CN" altLang="en-US" dirty="0"/>
              <a:t>右导航</a:t>
            </a:r>
          </a:p>
          <a:p>
            <a:endParaRPr lang="zh-CN" altLang="en-US" dirty="0"/>
          </a:p>
          <a:p>
            <a:r>
              <a:rPr lang="en-US" altLang="zh-CN" dirty="0"/>
              <a:t>menu    </a:t>
            </a:r>
            <a:r>
              <a:rPr lang="zh-CN" altLang="en-US" dirty="0"/>
              <a:t>菜单</a:t>
            </a:r>
          </a:p>
          <a:p>
            <a:endParaRPr lang="zh-CN" altLang="en-US" dirty="0"/>
          </a:p>
          <a:p>
            <a:r>
              <a:rPr lang="en-US" altLang="zh-CN" dirty="0"/>
              <a:t>submenu   </a:t>
            </a:r>
            <a:r>
              <a:rPr lang="zh-CN" altLang="en-US" dirty="0"/>
              <a:t>子菜单</a:t>
            </a:r>
          </a:p>
          <a:p>
            <a:endParaRPr lang="zh-CN" altLang="en-US" dirty="0"/>
          </a:p>
          <a:p>
            <a:r>
              <a:rPr lang="en-US" altLang="zh-CN" dirty="0"/>
              <a:t>title    </a:t>
            </a:r>
            <a:r>
              <a:rPr lang="zh-CN" altLang="en-US" dirty="0"/>
              <a:t>标题</a:t>
            </a:r>
          </a:p>
          <a:p>
            <a:endParaRPr lang="zh-CN" altLang="en-US" dirty="0"/>
          </a:p>
          <a:p>
            <a:r>
              <a:rPr lang="en-US" altLang="zh-CN" dirty="0"/>
              <a:t>summary  </a:t>
            </a:r>
            <a:r>
              <a:rPr lang="zh-CN" altLang="en-US" dirty="0"/>
              <a:t>摘要</a:t>
            </a:r>
          </a:p>
        </p:txBody>
      </p:sp>
      <p:pic>
        <p:nvPicPr>
          <p:cNvPr id="2" name="contain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2356282" y="357165"/>
            <a:ext cx="375573" cy="375573"/>
          </a:xfrm>
          <a:prstGeom prst="rect">
            <a:avLst/>
          </a:prstGeom>
        </p:spPr>
      </p:pic>
      <p:pic>
        <p:nvPicPr>
          <p:cNvPr id="14" name="header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2339752" y="871293"/>
            <a:ext cx="378986" cy="378986"/>
          </a:xfrm>
          <a:prstGeom prst="rect">
            <a:avLst/>
          </a:prstGeom>
        </p:spPr>
      </p:pic>
      <p:pic>
        <p:nvPicPr>
          <p:cNvPr id="15" name="content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2915816" y="1494205"/>
            <a:ext cx="376238" cy="376238"/>
          </a:xfrm>
          <a:prstGeom prst="rect">
            <a:avLst/>
          </a:prstGeom>
        </p:spPr>
      </p:pic>
      <p:pic>
        <p:nvPicPr>
          <p:cNvPr id="16" name="main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2339752" y="2023675"/>
            <a:ext cx="376238" cy="376238"/>
          </a:xfrm>
          <a:prstGeom prst="rect">
            <a:avLst/>
          </a:prstGeom>
        </p:spPr>
      </p:pic>
      <p:pic>
        <p:nvPicPr>
          <p:cNvPr id="18" name="footer.mp3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1941262" y="2526694"/>
            <a:ext cx="415020" cy="415020"/>
          </a:xfrm>
          <a:prstGeom prst="rect">
            <a:avLst/>
          </a:prstGeom>
        </p:spPr>
      </p:pic>
      <p:pic>
        <p:nvPicPr>
          <p:cNvPr id="19" name="nav.mp3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2458226" y="3095288"/>
            <a:ext cx="415020" cy="415020"/>
          </a:xfrm>
          <a:prstGeom prst="rect">
            <a:avLst/>
          </a:prstGeom>
        </p:spPr>
      </p:pic>
      <p:pic>
        <p:nvPicPr>
          <p:cNvPr id="20" name="column.mp3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2043206" y="4180507"/>
            <a:ext cx="415020" cy="415020"/>
          </a:xfrm>
          <a:prstGeom prst="rect">
            <a:avLst/>
          </a:prstGeom>
        </p:spPr>
      </p:pic>
      <p:pic>
        <p:nvPicPr>
          <p:cNvPr id="21" name="sidebar.mp3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1874478" y="3660421"/>
            <a:ext cx="376238" cy="376238"/>
          </a:xfrm>
          <a:prstGeom prst="rect">
            <a:avLst/>
          </a:prstGeom>
        </p:spPr>
      </p:pic>
      <p:pic>
        <p:nvPicPr>
          <p:cNvPr id="22" name="wrapper.mp3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1835696" y="5033281"/>
            <a:ext cx="407701" cy="407701"/>
          </a:xfrm>
          <a:prstGeom prst="rect">
            <a:avLst/>
          </a:prstGeom>
        </p:spPr>
      </p:pic>
      <p:pic>
        <p:nvPicPr>
          <p:cNvPr id="23" name="mainnav.mp3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516216" y="334819"/>
            <a:ext cx="392704" cy="392704"/>
          </a:xfrm>
          <a:prstGeom prst="rect">
            <a:avLst/>
          </a:prstGeom>
        </p:spPr>
      </p:pic>
      <p:pic>
        <p:nvPicPr>
          <p:cNvPr id="24" name="subnav.mp3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516216" y="885109"/>
            <a:ext cx="383651" cy="383651"/>
          </a:xfrm>
          <a:prstGeom prst="rect">
            <a:avLst/>
          </a:prstGeom>
        </p:spPr>
      </p:pic>
      <p:pic>
        <p:nvPicPr>
          <p:cNvPr id="25" name="topnav.mp3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516216" y="1494998"/>
            <a:ext cx="349826" cy="349826"/>
          </a:xfrm>
          <a:prstGeom prst="rect">
            <a:avLst/>
          </a:prstGeom>
        </p:spPr>
      </p:pic>
      <p:pic>
        <p:nvPicPr>
          <p:cNvPr id="26" name="sidenav.mp3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489804" y="2023675"/>
            <a:ext cx="376238" cy="376238"/>
          </a:xfrm>
          <a:prstGeom prst="rect">
            <a:avLst/>
          </a:prstGeom>
        </p:spPr>
      </p:pic>
      <p:pic>
        <p:nvPicPr>
          <p:cNvPr id="27" name="leftsidenav.mp3">
            <a:hlinkClick r:id="" action="ppaction://media"/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722637" y="2565476"/>
            <a:ext cx="376238" cy="376238"/>
          </a:xfrm>
          <a:prstGeom prst="rect">
            <a:avLst/>
          </a:prstGeom>
        </p:spPr>
      </p:pic>
      <p:pic>
        <p:nvPicPr>
          <p:cNvPr id="28" name="rightsidenav.mp3">
            <a:hlinkClick r:id="" action="ppaction://media"/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741908" y="3095288"/>
            <a:ext cx="394622" cy="394622"/>
          </a:xfrm>
          <a:prstGeom prst="rect">
            <a:avLst/>
          </a:prstGeom>
        </p:spPr>
      </p:pic>
      <p:pic>
        <p:nvPicPr>
          <p:cNvPr id="29" name="menu.mp3">
            <a:hlinkClick r:id="" action="ppaction://media"/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057372" y="3645024"/>
            <a:ext cx="376238" cy="376238"/>
          </a:xfrm>
          <a:prstGeom prst="rect">
            <a:avLst/>
          </a:prstGeom>
        </p:spPr>
      </p:pic>
      <p:pic>
        <p:nvPicPr>
          <p:cNvPr id="30" name="submenu.mp3">
            <a:hlinkClick r:id="" action="ppaction://media"/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516216" y="4199613"/>
            <a:ext cx="376808" cy="376808"/>
          </a:xfrm>
          <a:prstGeom prst="rect">
            <a:avLst/>
          </a:prstGeom>
        </p:spPr>
      </p:pic>
      <p:pic>
        <p:nvPicPr>
          <p:cNvPr id="31" name="title.mp3">
            <a:hlinkClick r:id="" action="ppaction://media"/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5997420" y="4725144"/>
            <a:ext cx="376808" cy="376808"/>
          </a:xfrm>
          <a:prstGeom prst="rect">
            <a:avLst/>
          </a:prstGeom>
        </p:spPr>
      </p:pic>
      <p:pic>
        <p:nvPicPr>
          <p:cNvPr id="32" name="summary.mp3">
            <a:hlinkClick r:id="" action="ppaction://media"/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245491" y="5252578"/>
            <a:ext cx="376808" cy="376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2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6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35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72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90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93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83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792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828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792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936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4" dur="1332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1044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audio>
              <p:cMediaNode vol="8000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6" dur="101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audio>
              <p:cMediaNode vol="8000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1188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8" dur="935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4" dur="96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80000">
                <p:cTn id="1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292895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logo     </a:t>
            </a:r>
            <a:r>
              <a:rPr lang="zh-CN" altLang="en-US" dirty="0"/>
              <a:t>标志</a:t>
            </a:r>
          </a:p>
          <a:p>
            <a:endParaRPr lang="zh-CN" altLang="en-US" dirty="0"/>
          </a:p>
          <a:p>
            <a:r>
              <a:rPr lang="en-US" altLang="zh-CN" dirty="0"/>
              <a:t>banner   </a:t>
            </a:r>
            <a:r>
              <a:rPr lang="zh-CN" altLang="en-US" dirty="0"/>
              <a:t>广告</a:t>
            </a:r>
          </a:p>
          <a:p>
            <a:endParaRPr lang="zh-CN" altLang="en-US" dirty="0"/>
          </a:p>
          <a:p>
            <a:r>
              <a:rPr lang="en-US" altLang="zh-CN" dirty="0"/>
              <a:t>login    </a:t>
            </a:r>
            <a:r>
              <a:rPr lang="zh-CN" altLang="en-US" dirty="0"/>
              <a:t>登陆</a:t>
            </a:r>
          </a:p>
          <a:p>
            <a:endParaRPr lang="zh-CN" altLang="en-US" dirty="0"/>
          </a:p>
          <a:p>
            <a:r>
              <a:rPr lang="en-US" altLang="zh-CN" dirty="0" err="1"/>
              <a:t>loginbar</a:t>
            </a:r>
            <a:r>
              <a:rPr lang="en-US" altLang="zh-CN" dirty="0"/>
              <a:t>   </a:t>
            </a:r>
            <a:r>
              <a:rPr lang="zh-CN" altLang="en-US" dirty="0"/>
              <a:t>登录条</a:t>
            </a:r>
          </a:p>
          <a:p>
            <a:endParaRPr lang="zh-CN" altLang="en-US" dirty="0"/>
          </a:p>
          <a:p>
            <a:r>
              <a:rPr lang="en-US" altLang="zh-CN" dirty="0" err="1"/>
              <a:t>regsiter</a:t>
            </a:r>
            <a:r>
              <a:rPr lang="en-US" altLang="zh-CN" dirty="0"/>
              <a:t>   </a:t>
            </a:r>
            <a:r>
              <a:rPr lang="zh-CN" altLang="en-US" dirty="0"/>
              <a:t>注册</a:t>
            </a:r>
          </a:p>
          <a:p>
            <a:endParaRPr lang="zh-CN" altLang="en-US" dirty="0"/>
          </a:p>
          <a:p>
            <a:r>
              <a:rPr lang="en-US" altLang="zh-CN" dirty="0"/>
              <a:t>search   </a:t>
            </a:r>
            <a:r>
              <a:rPr lang="zh-CN" altLang="en-US" dirty="0"/>
              <a:t>搜索</a:t>
            </a:r>
          </a:p>
          <a:p>
            <a:endParaRPr lang="zh-CN" altLang="en-US" dirty="0"/>
          </a:p>
          <a:p>
            <a:r>
              <a:rPr lang="en-US" altLang="zh-CN" dirty="0"/>
              <a:t>shop    </a:t>
            </a:r>
            <a:r>
              <a:rPr lang="zh-CN" altLang="en-US" dirty="0"/>
              <a:t>功能区</a:t>
            </a:r>
          </a:p>
          <a:p>
            <a:endParaRPr lang="zh-CN" altLang="en-US" dirty="0"/>
          </a:p>
          <a:p>
            <a:r>
              <a:rPr lang="en-US" altLang="zh-CN" dirty="0" err="1"/>
              <a:t>joinus</a:t>
            </a:r>
            <a:r>
              <a:rPr lang="en-US" altLang="zh-CN" dirty="0"/>
              <a:t>   </a:t>
            </a:r>
            <a:r>
              <a:rPr lang="zh-CN" altLang="en-US" dirty="0"/>
              <a:t>加入</a:t>
            </a:r>
          </a:p>
          <a:p>
            <a:endParaRPr lang="zh-CN" altLang="en-US" dirty="0"/>
          </a:p>
          <a:p>
            <a:r>
              <a:rPr lang="en-US" altLang="zh-CN" dirty="0"/>
              <a:t>status   </a:t>
            </a:r>
            <a:r>
              <a:rPr lang="zh-CN" altLang="en-US" dirty="0"/>
              <a:t>状态</a:t>
            </a:r>
          </a:p>
          <a:p>
            <a:endParaRPr lang="zh-CN" altLang="en-US" dirty="0"/>
          </a:p>
          <a:p>
            <a:r>
              <a:rPr lang="en-US" altLang="zh-CN" dirty="0" err="1"/>
              <a:t>btn</a:t>
            </a:r>
            <a:r>
              <a:rPr lang="en-US" altLang="zh-CN" dirty="0"/>
              <a:t>     </a:t>
            </a:r>
            <a:r>
              <a:rPr lang="zh-CN" altLang="en-US" dirty="0" smtClean="0"/>
              <a:t>按钮      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…………………………………….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scroll   </a:t>
            </a:r>
            <a:r>
              <a:rPr lang="zh-CN" altLang="en-US" dirty="0"/>
              <a:t>滚动</a:t>
            </a:r>
          </a:p>
          <a:p>
            <a:endParaRPr lang="zh-CN" altLang="en-US" dirty="0"/>
          </a:p>
          <a:p>
            <a:r>
              <a:rPr lang="en-US" altLang="zh-CN" dirty="0"/>
              <a:t>tab     </a:t>
            </a:r>
            <a:r>
              <a:rPr lang="zh-CN" altLang="en-US" dirty="0"/>
              <a:t>标签</a:t>
            </a:r>
            <a:r>
              <a:rPr lang="zh-CN" altLang="en-US" dirty="0" smtClean="0"/>
              <a:t>页  </a:t>
            </a:r>
            <a:r>
              <a:rPr lang="en-US" altLang="zh-CN" dirty="0" smtClean="0"/>
              <a:t>table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140072"/>
            <a:ext cx="32403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msg</a:t>
            </a:r>
            <a:r>
              <a:rPr lang="en-US" altLang="zh-CN" dirty="0" smtClean="0"/>
              <a:t>     </a:t>
            </a:r>
            <a:r>
              <a:rPr lang="zh-CN" altLang="en-US" dirty="0"/>
              <a:t>提示</a:t>
            </a:r>
            <a:r>
              <a:rPr lang="zh-CN" altLang="en-US" dirty="0" smtClean="0"/>
              <a:t>信息   </a:t>
            </a:r>
            <a:r>
              <a:rPr lang="en-US" altLang="zh-CN" dirty="0" smtClean="0"/>
              <a:t>massage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current   </a:t>
            </a:r>
            <a:r>
              <a:rPr lang="zh-CN" altLang="en-US" dirty="0"/>
              <a:t>当前的</a:t>
            </a:r>
          </a:p>
          <a:p>
            <a:endParaRPr lang="zh-CN" altLang="en-US" dirty="0"/>
          </a:p>
          <a:p>
            <a:r>
              <a:rPr lang="en-US" altLang="zh-CN" dirty="0"/>
              <a:t>tips    </a:t>
            </a:r>
            <a:r>
              <a:rPr lang="zh-CN" altLang="en-US" dirty="0"/>
              <a:t>小技巧</a:t>
            </a:r>
          </a:p>
          <a:p>
            <a:endParaRPr lang="zh-CN" altLang="en-US" dirty="0"/>
          </a:p>
          <a:p>
            <a:r>
              <a:rPr lang="en-US" altLang="zh-CN" dirty="0"/>
              <a:t>icon    </a:t>
            </a:r>
            <a:r>
              <a:rPr lang="zh-CN" altLang="en-US" dirty="0"/>
              <a:t>图标</a:t>
            </a:r>
          </a:p>
          <a:p>
            <a:endParaRPr lang="zh-CN" altLang="en-US" dirty="0"/>
          </a:p>
          <a:p>
            <a:r>
              <a:rPr lang="en-US" altLang="zh-CN" dirty="0"/>
              <a:t>note    </a:t>
            </a:r>
            <a:r>
              <a:rPr lang="zh-CN" altLang="en-US" dirty="0"/>
              <a:t>注释</a:t>
            </a:r>
          </a:p>
          <a:p>
            <a:endParaRPr lang="zh-CN" altLang="en-US" dirty="0"/>
          </a:p>
          <a:p>
            <a:r>
              <a:rPr lang="en-US" altLang="zh-CN" dirty="0"/>
              <a:t>guild   </a:t>
            </a:r>
            <a:r>
              <a:rPr lang="zh-CN" altLang="en-US" dirty="0"/>
              <a:t>指南</a:t>
            </a:r>
          </a:p>
          <a:p>
            <a:endParaRPr lang="zh-CN" altLang="en-US" dirty="0"/>
          </a:p>
          <a:p>
            <a:r>
              <a:rPr lang="en-US" altLang="zh-CN" dirty="0"/>
              <a:t>service   </a:t>
            </a:r>
            <a:r>
              <a:rPr lang="zh-CN" altLang="en-US" dirty="0"/>
              <a:t>服务</a:t>
            </a:r>
          </a:p>
          <a:p>
            <a:endParaRPr lang="zh-CN" altLang="en-US" dirty="0"/>
          </a:p>
          <a:p>
            <a:r>
              <a:rPr lang="en-US" altLang="zh-CN" dirty="0"/>
              <a:t>hot  </a:t>
            </a:r>
            <a:r>
              <a:rPr lang="zh-CN" altLang="en-US" dirty="0"/>
              <a:t>热点</a:t>
            </a:r>
          </a:p>
          <a:p>
            <a:endParaRPr lang="zh-CN" altLang="en-US" dirty="0"/>
          </a:p>
          <a:p>
            <a:r>
              <a:rPr lang="en-US" altLang="zh-CN" dirty="0"/>
              <a:t>news   </a:t>
            </a:r>
            <a:r>
              <a:rPr lang="zh-CN" altLang="en-US" dirty="0"/>
              <a:t>新闻</a:t>
            </a:r>
          </a:p>
          <a:p>
            <a:endParaRPr lang="zh-CN" altLang="en-US" dirty="0"/>
          </a:p>
          <a:p>
            <a:r>
              <a:rPr lang="en-US" altLang="zh-CN" dirty="0"/>
              <a:t>download   </a:t>
            </a:r>
            <a:r>
              <a:rPr lang="zh-CN" altLang="en-US" dirty="0"/>
              <a:t>下载</a:t>
            </a:r>
          </a:p>
          <a:p>
            <a:endParaRPr lang="zh-CN" altLang="en-US" dirty="0"/>
          </a:p>
          <a:p>
            <a:r>
              <a:rPr lang="en-US" altLang="zh-CN" dirty="0"/>
              <a:t>vote   </a:t>
            </a:r>
            <a:r>
              <a:rPr lang="zh-CN" altLang="en-US" dirty="0"/>
              <a:t>投票</a:t>
            </a:r>
          </a:p>
          <a:p>
            <a:endParaRPr lang="zh-CN" altLang="en-US" dirty="0"/>
          </a:p>
        </p:txBody>
      </p:sp>
      <p:pic>
        <p:nvPicPr>
          <p:cNvPr id="7" name="logo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1750199" y="203686"/>
            <a:ext cx="376808" cy="376808"/>
          </a:xfrm>
          <a:prstGeom prst="rect">
            <a:avLst/>
          </a:prstGeom>
        </p:spPr>
      </p:pic>
      <p:pic>
        <p:nvPicPr>
          <p:cNvPr id="8" name="banner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1750199" y="764704"/>
            <a:ext cx="376808" cy="376808"/>
          </a:xfrm>
          <a:prstGeom prst="rect">
            <a:avLst/>
          </a:prstGeom>
        </p:spPr>
      </p:pic>
      <p:pic>
        <p:nvPicPr>
          <p:cNvPr id="9" name="login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1746920" y="1324000"/>
            <a:ext cx="376808" cy="376808"/>
          </a:xfrm>
          <a:prstGeom prst="rect">
            <a:avLst/>
          </a:prstGeom>
        </p:spPr>
      </p:pic>
      <p:pic>
        <p:nvPicPr>
          <p:cNvPr id="10" name="loginbar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2097643" y="1844824"/>
            <a:ext cx="376808" cy="376808"/>
          </a:xfrm>
          <a:prstGeom prst="rect">
            <a:avLst/>
          </a:prstGeom>
        </p:spPr>
      </p:pic>
      <p:pic>
        <p:nvPicPr>
          <p:cNvPr id="11" name="regsiter.mp3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1894443" y="2420888"/>
            <a:ext cx="376808" cy="376808"/>
          </a:xfrm>
          <a:prstGeom prst="rect">
            <a:avLst/>
          </a:prstGeom>
        </p:spPr>
      </p:pic>
      <p:pic>
        <p:nvPicPr>
          <p:cNvPr id="12" name="search.mp3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1750199" y="2980184"/>
            <a:ext cx="376808" cy="376808"/>
          </a:xfrm>
          <a:prstGeom prst="rect">
            <a:avLst/>
          </a:prstGeom>
        </p:spPr>
      </p:pic>
      <p:pic>
        <p:nvPicPr>
          <p:cNvPr id="13" name="shop.mp3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1867363" y="3499621"/>
            <a:ext cx="376808" cy="376808"/>
          </a:xfrm>
          <a:prstGeom prst="rect">
            <a:avLst/>
          </a:prstGeom>
        </p:spPr>
      </p:pic>
      <p:pic>
        <p:nvPicPr>
          <p:cNvPr id="14" name="joinus.mp3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1698257" y="4077072"/>
            <a:ext cx="376808" cy="376808"/>
          </a:xfrm>
          <a:prstGeom prst="rect">
            <a:avLst/>
          </a:prstGeom>
        </p:spPr>
      </p:pic>
      <p:pic>
        <p:nvPicPr>
          <p:cNvPr id="15" name="status.mp3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1664163" y="4581128"/>
            <a:ext cx="376808" cy="376808"/>
          </a:xfrm>
          <a:prstGeom prst="rect">
            <a:avLst/>
          </a:prstGeom>
        </p:spPr>
      </p:pic>
      <p:pic>
        <p:nvPicPr>
          <p:cNvPr id="16" name="scroll.mp3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1619672" y="5716488"/>
            <a:ext cx="376808" cy="376808"/>
          </a:xfrm>
          <a:prstGeom prst="rect">
            <a:avLst/>
          </a:prstGeom>
        </p:spPr>
      </p:pic>
      <p:pic>
        <p:nvPicPr>
          <p:cNvPr id="18" name="tab.mp3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1698030" y="6237312"/>
            <a:ext cx="376808" cy="376808"/>
          </a:xfrm>
          <a:prstGeom prst="rect">
            <a:avLst/>
          </a:prstGeom>
        </p:spPr>
      </p:pic>
      <p:pic>
        <p:nvPicPr>
          <p:cNvPr id="19" name="current.mp3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6876256" y="692696"/>
            <a:ext cx="376808" cy="376808"/>
          </a:xfrm>
          <a:prstGeom prst="rect">
            <a:avLst/>
          </a:prstGeom>
        </p:spPr>
      </p:pic>
      <p:pic>
        <p:nvPicPr>
          <p:cNvPr id="30" name="tips.mp3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6588224" y="1196752"/>
            <a:ext cx="376808" cy="376808"/>
          </a:xfrm>
          <a:prstGeom prst="rect">
            <a:avLst/>
          </a:prstGeom>
        </p:spPr>
      </p:pic>
      <p:pic>
        <p:nvPicPr>
          <p:cNvPr id="31" name="icon.mp3">
            <a:hlinkClick r:id="" action="ppaction://media"/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6399820" y="1772816"/>
            <a:ext cx="376808" cy="376808"/>
          </a:xfrm>
          <a:prstGeom prst="rect">
            <a:avLst/>
          </a:prstGeom>
        </p:spPr>
      </p:pic>
      <p:pic>
        <p:nvPicPr>
          <p:cNvPr id="32" name="note.mp3">
            <a:hlinkClick r:id="" action="ppaction://media"/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6418891" y="2348880"/>
            <a:ext cx="376808" cy="376808"/>
          </a:xfrm>
          <a:prstGeom prst="rect">
            <a:avLst/>
          </a:prstGeom>
        </p:spPr>
      </p:pic>
      <p:pic>
        <p:nvPicPr>
          <p:cNvPr id="33" name="guild.mp3">
            <a:hlinkClick r:id="" action="ppaction://media"/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6399820" y="2856418"/>
            <a:ext cx="376808" cy="376808"/>
          </a:xfrm>
          <a:prstGeom prst="rect">
            <a:avLst/>
          </a:prstGeom>
        </p:spPr>
      </p:pic>
      <p:pic>
        <p:nvPicPr>
          <p:cNvPr id="34" name="service.mp3">
            <a:hlinkClick r:id="" action="ppaction://media"/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6507230" y="3412232"/>
            <a:ext cx="376808" cy="376808"/>
          </a:xfrm>
          <a:prstGeom prst="rect">
            <a:avLst/>
          </a:prstGeom>
        </p:spPr>
      </p:pic>
      <p:pic>
        <p:nvPicPr>
          <p:cNvPr id="35" name="hot.mp3">
            <a:hlinkClick r:id="" action="ppaction://media"/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6209255" y="3933056"/>
            <a:ext cx="376808" cy="376808"/>
          </a:xfrm>
          <a:prstGeom prst="rect">
            <a:avLst/>
          </a:prstGeom>
        </p:spPr>
      </p:pic>
      <p:pic>
        <p:nvPicPr>
          <p:cNvPr id="36" name="news.mp3">
            <a:hlinkClick r:id="" action="ppaction://media"/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6397659" y="4509120"/>
            <a:ext cx="376808" cy="376808"/>
          </a:xfrm>
          <a:prstGeom prst="rect">
            <a:avLst/>
          </a:prstGeom>
        </p:spPr>
      </p:pic>
      <p:pic>
        <p:nvPicPr>
          <p:cNvPr id="37" name="download.mp3">
            <a:hlinkClick r:id="" action="ppaction://media"/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6776628" y="5085184"/>
            <a:ext cx="376808" cy="376808"/>
          </a:xfrm>
          <a:prstGeom prst="rect">
            <a:avLst/>
          </a:prstGeom>
        </p:spPr>
      </p:pic>
      <p:pic>
        <p:nvPicPr>
          <p:cNvPr id="38" name="vote.mp3">
            <a:hlinkClick r:id="" action="ppaction://media"/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44"/>
          <a:stretch>
            <a:fillRect/>
          </a:stretch>
        </p:blipFill>
        <p:spPr>
          <a:xfrm>
            <a:off x="6372200" y="5589240"/>
            <a:ext cx="376808" cy="376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5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81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08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96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62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9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889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909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75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168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1680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4" dur="2019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96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8000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6" dur="1759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109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8" dur="857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4" dur="1065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audio>
              <p:cMediaNode vol="80000">
                <p:cTn id="1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0" dur="900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audio>
              <p:cMediaNode vol="8000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6" dur="805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audio>
              <p:cMediaNode vol="80000">
                <p:cTn id="1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26064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partner   </a:t>
            </a:r>
            <a:r>
              <a:rPr lang="zh-CN" altLang="en-US" dirty="0"/>
              <a:t>合作伙伴</a:t>
            </a:r>
          </a:p>
          <a:p>
            <a:endParaRPr lang="zh-CN" altLang="en-US" dirty="0"/>
          </a:p>
          <a:p>
            <a:r>
              <a:rPr lang="en-US" altLang="zh-CN" dirty="0" err="1"/>
              <a:t>friendlink</a:t>
            </a:r>
            <a:r>
              <a:rPr lang="en-US" altLang="zh-CN" dirty="0"/>
              <a:t>  </a:t>
            </a:r>
            <a:r>
              <a:rPr lang="zh-CN" altLang="en-US" dirty="0"/>
              <a:t>友情链接</a:t>
            </a:r>
          </a:p>
          <a:p>
            <a:endParaRPr lang="zh-CN" altLang="en-US" dirty="0"/>
          </a:p>
          <a:p>
            <a:r>
              <a:rPr lang="en-US" altLang="zh-CN" dirty="0"/>
              <a:t>copyright  </a:t>
            </a:r>
            <a:r>
              <a:rPr lang="zh-CN" altLang="en-US" dirty="0" smtClean="0"/>
              <a:t>版权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master.css   </a:t>
            </a:r>
            <a:r>
              <a:rPr lang="zh-CN" altLang="en-US" dirty="0"/>
              <a:t>主要的</a:t>
            </a:r>
          </a:p>
          <a:p>
            <a:endParaRPr lang="zh-CN" altLang="en-US" dirty="0"/>
          </a:p>
          <a:p>
            <a:r>
              <a:rPr lang="en-US" altLang="zh-CN" dirty="0"/>
              <a:t>module.css   </a:t>
            </a:r>
            <a:r>
              <a:rPr lang="zh-CN" altLang="en-US" dirty="0"/>
              <a:t>模块</a:t>
            </a:r>
          </a:p>
          <a:p>
            <a:endParaRPr lang="zh-CN" altLang="en-US" dirty="0"/>
          </a:p>
          <a:p>
            <a:r>
              <a:rPr lang="en-US" altLang="zh-CN" dirty="0"/>
              <a:t>base.css     </a:t>
            </a:r>
            <a:r>
              <a:rPr lang="zh-CN" altLang="en-US" dirty="0"/>
              <a:t>基本共用</a:t>
            </a:r>
          </a:p>
          <a:p>
            <a:endParaRPr lang="zh-CN" altLang="en-US" dirty="0"/>
          </a:p>
          <a:p>
            <a:r>
              <a:rPr lang="en-US" altLang="zh-CN" dirty="0"/>
              <a:t>layout.css   </a:t>
            </a:r>
            <a:r>
              <a:rPr lang="zh-CN" altLang="en-US" dirty="0"/>
              <a:t>布局，版面</a:t>
            </a:r>
          </a:p>
          <a:p>
            <a:endParaRPr lang="zh-CN" altLang="en-US" dirty="0"/>
          </a:p>
          <a:p>
            <a:r>
              <a:rPr lang="en-US" altLang="zh-CN" dirty="0"/>
              <a:t>themes.css   </a:t>
            </a:r>
            <a:r>
              <a:rPr lang="zh-CN" altLang="en-US" dirty="0"/>
              <a:t>主题</a:t>
            </a:r>
          </a:p>
          <a:p>
            <a:endParaRPr lang="zh-CN" altLang="en-US" dirty="0"/>
          </a:p>
          <a:p>
            <a:r>
              <a:rPr lang="en-US" altLang="zh-CN" dirty="0"/>
              <a:t>columns.css  </a:t>
            </a:r>
            <a:r>
              <a:rPr lang="zh-CN" altLang="en-US" dirty="0"/>
              <a:t>专栏</a:t>
            </a:r>
          </a:p>
          <a:p>
            <a:endParaRPr lang="zh-CN" altLang="en-US" dirty="0"/>
          </a:p>
          <a:p>
            <a:r>
              <a:rPr lang="en-US" altLang="zh-CN" dirty="0"/>
              <a:t>font.css   </a:t>
            </a:r>
            <a:r>
              <a:rPr lang="zh-CN" altLang="en-US" dirty="0"/>
              <a:t>文字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0560" y="26064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forms.css   </a:t>
            </a:r>
            <a:r>
              <a:rPr lang="zh-CN" altLang="en-US" dirty="0"/>
              <a:t>表单</a:t>
            </a:r>
          </a:p>
          <a:p>
            <a:endParaRPr lang="zh-CN" altLang="en-US" dirty="0"/>
          </a:p>
          <a:p>
            <a:r>
              <a:rPr lang="en-US" altLang="zh-CN" dirty="0"/>
              <a:t>mend.css   </a:t>
            </a:r>
            <a:r>
              <a:rPr lang="zh-CN" altLang="en-US" dirty="0"/>
              <a:t>补丁</a:t>
            </a:r>
          </a:p>
          <a:p>
            <a:endParaRPr lang="zh-CN" altLang="en-US" dirty="0"/>
          </a:p>
          <a:p>
            <a:r>
              <a:rPr lang="en-US" altLang="zh-CN" dirty="0"/>
              <a:t>print.css   </a:t>
            </a:r>
            <a:r>
              <a:rPr lang="zh-CN" altLang="en-US" dirty="0"/>
              <a:t>打印</a:t>
            </a:r>
          </a:p>
        </p:txBody>
      </p:sp>
      <p:pic>
        <p:nvPicPr>
          <p:cNvPr id="6" name="partner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493132" y="260648"/>
            <a:ext cx="376808" cy="376808"/>
          </a:xfrm>
          <a:prstGeom prst="rect">
            <a:avLst/>
          </a:prstGeom>
        </p:spPr>
      </p:pic>
      <p:pic>
        <p:nvPicPr>
          <p:cNvPr id="7" name="friendlink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534780" y="810908"/>
            <a:ext cx="376808" cy="376808"/>
          </a:xfrm>
          <a:prstGeom prst="rect">
            <a:avLst/>
          </a:prstGeom>
        </p:spPr>
      </p:pic>
      <p:pic>
        <p:nvPicPr>
          <p:cNvPr id="8" name="copyright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120598" y="1361853"/>
            <a:ext cx="376808" cy="376808"/>
          </a:xfrm>
          <a:prstGeom prst="rect">
            <a:avLst/>
          </a:prstGeom>
        </p:spPr>
      </p:pic>
      <p:pic>
        <p:nvPicPr>
          <p:cNvPr id="9" name="master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444469" y="1916832"/>
            <a:ext cx="376808" cy="376808"/>
          </a:xfrm>
          <a:prstGeom prst="rect">
            <a:avLst/>
          </a:prstGeom>
        </p:spPr>
      </p:pic>
      <p:pic>
        <p:nvPicPr>
          <p:cNvPr id="10" name="module.mp3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384517" y="2476128"/>
            <a:ext cx="376808" cy="376808"/>
          </a:xfrm>
          <a:prstGeom prst="rect">
            <a:avLst/>
          </a:prstGeom>
        </p:spPr>
      </p:pic>
      <p:pic>
        <p:nvPicPr>
          <p:cNvPr id="11" name="base.mp3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572921" y="3026024"/>
            <a:ext cx="376808" cy="376808"/>
          </a:xfrm>
          <a:prstGeom prst="rect">
            <a:avLst/>
          </a:prstGeom>
        </p:spPr>
      </p:pic>
      <p:pic>
        <p:nvPicPr>
          <p:cNvPr id="12" name="layout.mp3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869940" y="3545396"/>
            <a:ext cx="376808" cy="376808"/>
          </a:xfrm>
          <a:prstGeom prst="rect">
            <a:avLst/>
          </a:prstGeom>
        </p:spPr>
      </p:pic>
      <p:pic>
        <p:nvPicPr>
          <p:cNvPr id="13" name="themes.mp3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309002" y="4077072"/>
            <a:ext cx="376808" cy="376808"/>
          </a:xfrm>
          <a:prstGeom prst="rect">
            <a:avLst/>
          </a:prstGeom>
        </p:spPr>
      </p:pic>
      <p:pic>
        <p:nvPicPr>
          <p:cNvPr id="14" name="columns.mp3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241269" y="4653136"/>
            <a:ext cx="376808" cy="376808"/>
          </a:xfrm>
          <a:prstGeom prst="rect">
            <a:avLst/>
          </a:prstGeom>
        </p:spPr>
      </p:pic>
      <p:pic>
        <p:nvPicPr>
          <p:cNvPr id="15" name="font.mp3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992913" y="5229200"/>
            <a:ext cx="376808" cy="376808"/>
          </a:xfrm>
          <a:prstGeom prst="rect">
            <a:avLst/>
          </a:prstGeom>
        </p:spPr>
      </p:pic>
      <p:pic>
        <p:nvPicPr>
          <p:cNvPr id="16" name="forms.mp3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6877744" y="260648"/>
            <a:ext cx="358552" cy="358552"/>
          </a:xfrm>
          <a:prstGeom prst="rect">
            <a:avLst/>
          </a:prstGeom>
        </p:spPr>
      </p:pic>
      <p:pic>
        <p:nvPicPr>
          <p:cNvPr id="17" name="mend.mp3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6877744" y="836712"/>
            <a:ext cx="358552" cy="358552"/>
          </a:xfrm>
          <a:prstGeom prst="rect">
            <a:avLst/>
          </a:prstGeom>
        </p:spPr>
      </p:pic>
      <p:pic>
        <p:nvPicPr>
          <p:cNvPr id="18" name="print.mp3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6833403" y="1396405"/>
            <a:ext cx="376808" cy="3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7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9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96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87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8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91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9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81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935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196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101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805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8596" y="357166"/>
            <a:ext cx="37147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   </a:t>
            </a:r>
            <a:r>
              <a:rPr lang="zh-CN" altLang="en-US" dirty="0" smtClean="0"/>
              <a:t>超文本标记语言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title     </a:t>
            </a:r>
            <a:r>
              <a:rPr lang="zh-CN" altLang="en-US" dirty="0" smtClean="0"/>
              <a:t>标题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body     </a:t>
            </a:r>
            <a:r>
              <a:rPr lang="zh-CN" altLang="en-US" dirty="0" smtClean="0"/>
              <a:t>主体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list        </a:t>
            </a:r>
            <a:r>
              <a:rPr lang="zh-CN" altLang="en-US" dirty="0" smtClean="0"/>
              <a:t>列表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style     </a:t>
            </a:r>
            <a:r>
              <a:rPr lang="zh-CN" altLang="en-US" dirty="0" smtClean="0"/>
              <a:t>样式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link       </a:t>
            </a:r>
            <a:r>
              <a:rPr lang="zh-CN" altLang="en-US" dirty="0" smtClean="0"/>
              <a:t>链接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italic     </a:t>
            </a:r>
            <a:r>
              <a:rPr lang="zh-CN" altLang="en-US" dirty="0" smtClean="0"/>
              <a:t>斜体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bold     </a:t>
            </a:r>
            <a:r>
              <a:rPr lang="zh-CN" altLang="en-US" dirty="0" smtClean="0"/>
              <a:t>加粗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input    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under   </a:t>
            </a:r>
            <a:r>
              <a:rPr lang="zh-CN" altLang="en-US" dirty="0" smtClean="0"/>
              <a:t>下面的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size       </a:t>
            </a:r>
            <a:r>
              <a:rPr lang="zh-CN" altLang="en-US" dirty="0" smtClean="0"/>
              <a:t>大小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text       </a:t>
            </a:r>
            <a:r>
              <a:rPr lang="zh-CN" altLang="en-US" dirty="0" smtClean="0"/>
              <a:t>文本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3438" y="345024"/>
            <a:ext cx="41434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align     </a:t>
            </a:r>
            <a:r>
              <a:rPr lang="zh-CN" altLang="en-US" dirty="0" smtClean="0"/>
              <a:t>对齐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decoration    </a:t>
            </a:r>
            <a:r>
              <a:rPr lang="zh-CN" altLang="en-US" dirty="0" smtClean="0"/>
              <a:t>修饰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line    </a:t>
            </a:r>
            <a:r>
              <a:rPr lang="zh-CN" altLang="en-US" dirty="0" smtClean="0"/>
              <a:t>线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width   </a:t>
            </a:r>
            <a:r>
              <a:rPr lang="zh-CN" altLang="en-US" dirty="0" smtClean="0"/>
              <a:t>宽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height   </a:t>
            </a:r>
            <a:r>
              <a:rPr lang="zh-CN" altLang="en-US" dirty="0" smtClean="0"/>
              <a:t>高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background   </a:t>
            </a:r>
            <a:r>
              <a:rPr lang="zh-CN" altLang="en-US" dirty="0" smtClean="0"/>
              <a:t>背景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repeat    </a:t>
            </a:r>
            <a:r>
              <a:rPr lang="zh-CN" altLang="en-US" dirty="0" smtClean="0"/>
              <a:t>重复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position   </a:t>
            </a:r>
            <a:r>
              <a:rPr lang="zh-CN" altLang="en-US" dirty="0" smtClean="0"/>
              <a:t>位置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border   </a:t>
            </a:r>
            <a:r>
              <a:rPr lang="zh-CN" altLang="en-US" dirty="0" smtClean="0"/>
              <a:t>边框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line-height  </a:t>
            </a:r>
            <a:r>
              <a:rPr lang="zh-CN" altLang="en-US" dirty="0" smtClean="0"/>
              <a:t>行高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image   </a:t>
            </a:r>
            <a:r>
              <a:rPr lang="zh-CN" altLang="en-US" dirty="0" smtClean="0"/>
              <a:t>图像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source   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pic>
        <p:nvPicPr>
          <p:cNvPr id="3" name="title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765676" y="908720"/>
            <a:ext cx="393576" cy="393576"/>
          </a:xfrm>
          <a:prstGeom prst="rect">
            <a:avLst/>
          </a:prstGeom>
        </p:spPr>
      </p:pic>
      <p:pic>
        <p:nvPicPr>
          <p:cNvPr id="4" name="body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837168" y="1412776"/>
            <a:ext cx="448816" cy="448816"/>
          </a:xfrm>
          <a:prstGeom prst="rect">
            <a:avLst/>
          </a:prstGeom>
        </p:spPr>
      </p:pic>
      <p:pic>
        <p:nvPicPr>
          <p:cNvPr id="5" name="list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837168" y="1988840"/>
            <a:ext cx="448816" cy="448816"/>
          </a:xfrm>
          <a:prstGeom prst="rect">
            <a:avLst/>
          </a:prstGeom>
        </p:spPr>
      </p:pic>
      <p:pic>
        <p:nvPicPr>
          <p:cNvPr id="6" name="style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824509" y="2492896"/>
            <a:ext cx="448816" cy="448816"/>
          </a:xfrm>
          <a:prstGeom prst="rect">
            <a:avLst/>
          </a:prstGeom>
        </p:spPr>
      </p:pic>
      <p:pic>
        <p:nvPicPr>
          <p:cNvPr id="7" name="link.mp3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837168" y="3068960"/>
            <a:ext cx="435710" cy="435710"/>
          </a:xfrm>
          <a:prstGeom prst="rect">
            <a:avLst/>
          </a:prstGeom>
        </p:spPr>
      </p:pic>
      <p:pic>
        <p:nvPicPr>
          <p:cNvPr id="8" name="italic.mp3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810934" y="3608645"/>
            <a:ext cx="446985" cy="446985"/>
          </a:xfrm>
          <a:prstGeom prst="rect">
            <a:avLst/>
          </a:prstGeom>
        </p:spPr>
      </p:pic>
      <p:pic>
        <p:nvPicPr>
          <p:cNvPr id="9" name="border.mp3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150696" y="4725144"/>
            <a:ext cx="393576" cy="393576"/>
          </a:xfrm>
          <a:prstGeom prst="rect">
            <a:avLst/>
          </a:prstGeom>
        </p:spPr>
      </p:pic>
      <p:pic>
        <p:nvPicPr>
          <p:cNvPr id="10" name="bold.mp3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838999" y="4149080"/>
            <a:ext cx="446985" cy="446985"/>
          </a:xfrm>
          <a:prstGeom prst="rect">
            <a:avLst/>
          </a:prstGeom>
        </p:spPr>
      </p:pic>
      <p:pic>
        <p:nvPicPr>
          <p:cNvPr id="11" name="input.mp3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838999" y="4698439"/>
            <a:ext cx="446985" cy="446985"/>
          </a:xfrm>
          <a:prstGeom prst="rect">
            <a:avLst/>
          </a:prstGeom>
        </p:spPr>
      </p:pic>
      <p:pic>
        <p:nvPicPr>
          <p:cNvPr id="17" name="under.mp3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2048917" y="5301208"/>
            <a:ext cx="376238" cy="376238"/>
          </a:xfrm>
          <a:prstGeom prst="rect">
            <a:avLst/>
          </a:prstGeom>
        </p:spPr>
      </p:pic>
      <p:pic>
        <p:nvPicPr>
          <p:cNvPr id="37" name="size.mp3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859291" y="5805264"/>
            <a:ext cx="446985" cy="446985"/>
          </a:xfrm>
          <a:prstGeom prst="rect">
            <a:avLst/>
          </a:prstGeom>
        </p:spPr>
      </p:pic>
      <p:pic>
        <p:nvPicPr>
          <p:cNvPr id="38" name="text.mp3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1879583" y="6373489"/>
            <a:ext cx="446985" cy="446985"/>
          </a:xfrm>
          <a:prstGeom prst="rect">
            <a:avLst/>
          </a:prstGeom>
        </p:spPr>
      </p:pic>
      <p:pic>
        <p:nvPicPr>
          <p:cNvPr id="39" name="align.mp3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170988" y="317719"/>
            <a:ext cx="446985" cy="446985"/>
          </a:xfrm>
          <a:prstGeom prst="rect">
            <a:avLst/>
          </a:prstGeom>
        </p:spPr>
      </p:pic>
      <p:pic>
        <p:nvPicPr>
          <p:cNvPr id="40" name="decoration.mp3">
            <a:hlinkClick r:id="" action="ppaction://media"/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683421" y="855311"/>
            <a:ext cx="446985" cy="446985"/>
          </a:xfrm>
          <a:prstGeom prst="rect">
            <a:avLst/>
          </a:prstGeom>
        </p:spPr>
      </p:pic>
      <p:pic>
        <p:nvPicPr>
          <p:cNvPr id="41" name="line.mp3">
            <a:hlinkClick r:id="" action="ppaction://media"/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5732091" y="1412776"/>
            <a:ext cx="448816" cy="448816"/>
          </a:xfrm>
          <a:prstGeom prst="rect">
            <a:avLst/>
          </a:prstGeom>
        </p:spPr>
      </p:pic>
      <p:pic>
        <p:nvPicPr>
          <p:cNvPr id="42" name="width.mp3">
            <a:hlinkClick r:id="" action="ppaction://media"/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5900499" y="1988302"/>
            <a:ext cx="446985" cy="446985"/>
          </a:xfrm>
          <a:prstGeom prst="rect">
            <a:avLst/>
          </a:prstGeom>
        </p:spPr>
      </p:pic>
      <p:pic>
        <p:nvPicPr>
          <p:cNvPr id="43" name="height.mp3">
            <a:hlinkClick r:id="" action="ppaction://media"/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5900498" y="2526694"/>
            <a:ext cx="446985" cy="446985"/>
          </a:xfrm>
          <a:prstGeom prst="rect">
            <a:avLst/>
          </a:prstGeom>
        </p:spPr>
      </p:pic>
      <p:pic>
        <p:nvPicPr>
          <p:cNvPr id="44" name="background.mp3">
            <a:hlinkClick r:id="" action="ppaction://media"/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544272" y="3095288"/>
            <a:ext cx="446985" cy="446985"/>
          </a:xfrm>
          <a:prstGeom prst="rect">
            <a:avLst/>
          </a:prstGeom>
        </p:spPr>
      </p:pic>
      <p:pic>
        <p:nvPicPr>
          <p:cNvPr id="45" name="repeat.mp3">
            <a:hlinkClick r:id="" action="ppaction://media"/>
          </p:cNvPr>
          <p:cNvPicPr>
            <a:picLocks noChangeAspect="1"/>
          </p:cNvPicPr>
          <p:nvPr>
            <a:audioFile r:link="rId38"/>
            <p:extLst>
              <p:ext uri="{DAA4B4D4-6D71-4841-9C94-3DE7FCFB9230}">
                <p14:media xmlns:p14="http://schemas.microsoft.com/office/powerpoint/2010/main" r:embed="rId37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213858" y="3625048"/>
            <a:ext cx="446985" cy="446985"/>
          </a:xfrm>
          <a:prstGeom prst="rect">
            <a:avLst/>
          </a:prstGeom>
        </p:spPr>
      </p:pic>
      <p:pic>
        <p:nvPicPr>
          <p:cNvPr id="46" name="position.mp3">
            <a:hlinkClick r:id="" action="ppaction://media"/>
          </p:cNvPr>
          <p:cNvPicPr>
            <a:picLocks noChangeAspect="1"/>
          </p:cNvPicPr>
          <p:nvPr>
            <a:audioFile r:link="rId40"/>
            <p:extLst>
              <p:ext uri="{DAA4B4D4-6D71-4841-9C94-3DE7FCFB9230}">
                <p14:media xmlns:p14="http://schemas.microsoft.com/office/powerpoint/2010/main" r:embed="rId39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247724" y="4148542"/>
            <a:ext cx="446985" cy="446985"/>
          </a:xfrm>
          <a:prstGeom prst="rect">
            <a:avLst/>
          </a:prstGeom>
        </p:spPr>
      </p:pic>
      <p:pic>
        <p:nvPicPr>
          <p:cNvPr id="47" name="image.mp3">
            <a:hlinkClick r:id="" action="ppaction://media"/>
          </p:cNvPr>
          <p:cNvPicPr>
            <a:picLocks noChangeAspect="1"/>
          </p:cNvPicPr>
          <p:nvPr>
            <a:audioFile r:link="rId42"/>
            <p:extLst>
              <p:ext uri="{DAA4B4D4-6D71-4841-9C94-3DE7FCFB9230}">
                <p14:media xmlns:p14="http://schemas.microsoft.com/office/powerpoint/2010/main" r:embed="rId41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097287" y="5805263"/>
            <a:ext cx="446985" cy="446985"/>
          </a:xfrm>
          <a:prstGeom prst="rect">
            <a:avLst/>
          </a:prstGeom>
        </p:spPr>
      </p:pic>
      <p:pic>
        <p:nvPicPr>
          <p:cNvPr id="48" name="source.mp3">
            <a:hlinkClick r:id="" action="ppaction://media"/>
          </p:cNvPr>
          <p:cNvPicPr>
            <a:picLocks noChangeAspect="1"/>
          </p:cNvPicPr>
          <p:nvPr>
            <a:audioFile r:link="rId44"/>
            <p:extLst>
              <p:ext uri="{DAA4B4D4-6D71-4841-9C94-3DE7FCFB9230}">
                <p14:media xmlns:p14="http://schemas.microsoft.com/office/powerpoint/2010/main" r:embed="rId43"/>
              </p:ext>
            </p:extLst>
          </p:nvPr>
        </p:nvPicPr>
        <p:blipFill>
          <a:blip r:embed="rId46"/>
          <a:stretch>
            <a:fillRect/>
          </a:stretch>
        </p:blipFill>
        <p:spPr>
          <a:xfrm>
            <a:off x="6097287" y="6361347"/>
            <a:ext cx="446985" cy="4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01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11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01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93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06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987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1039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805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109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4" dur="1299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987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6" dur="727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audio>
              <p:cMediaNode vol="8000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1065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8" dur="2097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4" dur="1065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audio>
              <p:cMediaNode vol="80000">
                <p:cTn id="1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0" dur="96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audio>
              <p:cMediaNode vol="80000">
                <p:cTn id="1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6" dur="109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audio>
              <p:cMediaNode vol="80000">
                <p:cTn id="1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2" dur="1117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audio>
              <p:cMediaNode vol="80000">
                <p:cTn id="1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29289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top   </a:t>
            </a:r>
            <a:r>
              <a:rPr lang="zh-CN" altLang="en-US" dirty="0" smtClean="0"/>
              <a:t>顶部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font   </a:t>
            </a:r>
            <a:r>
              <a:rPr lang="zh-CN" altLang="en-US" dirty="0" smtClean="0"/>
              <a:t>字体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through     </a:t>
            </a:r>
            <a:r>
              <a:rPr lang="zh-CN" altLang="en-US" dirty="0" smtClean="0"/>
              <a:t>穿过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indent    </a:t>
            </a:r>
            <a:r>
              <a:rPr lang="zh-CN" altLang="en-US" dirty="0" smtClean="0"/>
              <a:t>缩进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weight    </a:t>
            </a:r>
            <a:r>
              <a:rPr lang="zh-CN" altLang="en-US" dirty="0" smtClean="0"/>
              <a:t>加重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display    </a:t>
            </a:r>
            <a:r>
              <a:rPr lang="zh-CN" altLang="en-US" dirty="0" smtClean="0"/>
              <a:t>显示类型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visibility   </a:t>
            </a:r>
            <a:r>
              <a:rPr lang="zh-CN" altLang="en-US" dirty="0" smtClean="0"/>
              <a:t>显示可见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hidden    </a:t>
            </a:r>
            <a:r>
              <a:rPr lang="zh-CN" altLang="en-US" dirty="0" smtClean="0"/>
              <a:t>隐藏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visible    </a:t>
            </a:r>
            <a:r>
              <a:rPr lang="zh-CN" altLang="en-US" dirty="0" smtClean="0"/>
              <a:t>显示</a:t>
            </a:r>
          </a:p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15008" y="214290"/>
            <a:ext cx="2643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overflow  </a:t>
            </a:r>
            <a:r>
              <a:rPr lang="zh-CN" altLang="en-US" dirty="0" smtClean="0"/>
              <a:t>溢出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margin    </a:t>
            </a:r>
            <a:r>
              <a:rPr lang="zh-CN" altLang="en-US" dirty="0" smtClean="0"/>
              <a:t>边界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padding   </a:t>
            </a:r>
            <a:r>
              <a:rPr lang="zh-CN" altLang="en-US" dirty="0" smtClean="0"/>
              <a:t>填充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normal   </a:t>
            </a:r>
            <a:r>
              <a:rPr lang="zh-CN" altLang="en-US" dirty="0" smtClean="0"/>
              <a:t>正常</a:t>
            </a:r>
          </a:p>
          <a:p>
            <a:endParaRPr lang="zh-CN" altLang="en-US" dirty="0"/>
          </a:p>
        </p:txBody>
      </p:sp>
      <p:pic>
        <p:nvPicPr>
          <p:cNvPr id="2" name="norma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7277120" y="1857364"/>
            <a:ext cx="457200" cy="457200"/>
          </a:xfrm>
          <a:prstGeom prst="rect">
            <a:avLst/>
          </a:prstGeom>
        </p:spPr>
      </p:pic>
      <p:pic>
        <p:nvPicPr>
          <p:cNvPr id="3" name="padding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7344283" y="1298031"/>
            <a:ext cx="448816" cy="448816"/>
          </a:xfrm>
          <a:prstGeom prst="rect">
            <a:avLst/>
          </a:prstGeom>
        </p:spPr>
      </p:pic>
      <p:pic>
        <p:nvPicPr>
          <p:cNvPr id="5" name="margin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7356942" y="713786"/>
            <a:ext cx="448816" cy="448816"/>
          </a:xfrm>
          <a:prstGeom prst="rect">
            <a:avLst/>
          </a:prstGeom>
        </p:spPr>
      </p:pic>
      <p:pic>
        <p:nvPicPr>
          <p:cNvPr id="20" name="overflow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7367036" y="152376"/>
            <a:ext cx="428628" cy="428628"/>
          </a:xfrm>
          <a:prstGeom prst="rect">
            <a:avLst/>
          </a:prstGeom>
        </p:spPr>
      </p:pic>
      <p:pic>
        <p:nvPicPr>
          <p:cNvPr id="21" name="visible.mp3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780520" y="4581128"/>
            <a:ext cx="465584" cy="465584"/>
          </a:xfrm>
          <a:prstGeom prst="rect">
            <a:avLst/>
          </a:prstGeom>
        </p:spPr>
      </p:pic>
      <p:pic>
        <p:nvPicPr>
          <p:cNvPr id="22" name="hidden.mp3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876404" y="4080492"/>
            <a:ext cx="428628" cy="428628"/>
          </a:xfrm>
          <a:prstGeom prst="rect">
            <a:avLst/>
          </a:prstGeom>
        </p:spPr>
      </p:pic>
      <p:pic>
        <p:nvPicPr>
          <p:cNvPr id="23" name="visibility.mp3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327435" y="3505550"/>
            <a:ext cx="428628" cy="428628"/>
          </a:xfrm>
          <a:prstGeom prst="rect">
            <a:avLst/>
          </a:prstGeom>
        </p:spPr>
      </p:pic>
      <p:pic>
        <p:nvPicPr>
          <p:cNvPr id="24" name="display.mp3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2327435" y="2980184"/>
            <a:ext cx="376808" cy="376808"/>
          </a:xfrm>
          <a:prstGeom prst="rect">
            <a:avLst/>
          </a:prstGeom>
        </p:spPr>
      </p:pic>
      <p:pic>
        <p:nvPicPr>
          <p:cNvPr id="25" name="weight.mp3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964228" y="2376638"/>
            <a:ext cx="376808" cy="376808"/>
          </a:xfrm>
          <a:prstGeom prst="rect">
            <a:avLst/>
          </a:prstGeom>
        </p:spPr>
      </p:pic>
      <p:pic>
        <p:nvPicPr>
          <p:cNvPr id="26" name="indent.mp3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811828" y="1857364"/>
            <a:ext cx="376808" cy="376808"/>
          </a:xfrm>
          <a:prstGeom prst="rect">
            <a:avLst/>
          </a:prstGeom>
        </p:spPr>
      </p:pic>
      <p:pic>
        <p:nvPicPr>
          <p:cNvPr id="27" name="through.mp3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869296" y="1334035"/>
            <a:ext cx="376808" cy="376808"/>
          </a:xfrm>
          <a:prstGeom prst="rect">
            <a:avLst/>
          </a:prstGeom>
        </p:spPr>
      </p:pic>
      <p:pic>
        <p:nvPicPr>
          <p:cNvPr id="28" name="font.mp3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592116" y="785794"/>
            <a:ext cx="376808" cy="376808"/>
          </a:xfrm>
          <a:prstGeom prst="rect">
            <a:avLst/>
          </a:prstGeom>
        </p:spPr>
      </p:pic>
      <p:pic>
        <p:nvPicPr>
          <p:cNvPr id="29" name="top.mp3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28"/>
          <a:stretch>
            <a:fillRect/>
          </a:stretch>
        </p:blipFill>
        <p:spPr>
          <a:xfrm>
            <a:off x="1551070" y="214289"/>
            <a:ext cx="413497" cy="4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7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117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85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909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065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35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805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81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805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935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805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127</TotalTime>
  <Words>226</Words>
  <Application>Microsoft Office PowerPoint</Application>
  <PresentationFormat>全屏显示(4:3)</PresentationFormat>
  <Paragraphs>176</Paragraphs>
  <Slides>5</Slides>
  <Notes>0</Notes>
  <HiddenSlides>0</HiddenSlides>
  <MMClips>88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主题1</vt:lpstr>
      <vt:lpstr>自定义设计方案</vt:lpstr>
      <vt:lpstr>纸张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angel</dc:creator>
  <cp:lastModifiedBy>class</cp:lastModifiedBy>
  <cp:revision>17</cp:revision>
  <dcterms:created xsi:type="dcterms:W3CDTF">2014-04-29T14:20:46Z</dcterms:created>
  <dcterms:modified xsi:type="dcterms:W3CDTF">2014-06-04T04:17:00Z</dcterms:modified>
</cp:coreProperties>
</file>