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1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6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6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4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1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6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0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7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7C46F3-9C93-4D5A-9DBA-702145D80DEB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61279-680D-4E85-80EB-BF4EF44F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拉霸 </a:t>
            </a:r>
            <a:r>
              <a:rPr lang="en-US" altLang="zh-TW" dirty="0" smtClean="0"/>
              <a:t>-666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 </a:t>
            </a:r>
            <a:r>
              <a:rPr lang="en-US" altLang="zh-TW" dirty="0" smtClean="0"/>
              <a:t>:ACS104120</a:t>
            </a:r>
            <a:r>
              <a:rPr lang="zh-TW" altLang="en-US" dirty="0" smtClean="0"/>
              <a:t>曾培瑜</a:t>
            </a:r>
            <a:endParaRPr lang="en-US" altLang="zh-TW" dirty="0" smtClean="0"/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ACS104123</a:t>
            </a:r>
            <a:r>
              <a:rPr lang="zh-TW" altLang="en-US" dirty="0" smtClean="0"/>
              <a:t>呂晟暐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7140" y="921563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在遊戲一開始先輸入投注您所要的金額並選擇是否要執行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3" y="1375867"/>
            <a:ext cx="11068591" cy="60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2501" y="860016"/>
            <a:ext cx="9601196" cy="3318936"/>
          </a:xfrm>
        </p:spPr>
        <p:txBody>
          <a:bodyPr/>
          <a:lstStyle/>
          <a:p>
            <a:r>
              <a:rPr lang="zh-TW" altLang="en-US" dirty="0" smtClean="0"/>
              <a:t>當選擇是時，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會產生一組拉霸數字並告訴您獲得或失去的金額並顯示剩餘金錢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3" y="1661746"/>
            <a:ext cx="9988912" cy="53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710547"/>
            <a:ext cx="9601196" cy="3318936"/>
          </a:xfrm>
        </p:spPr>
        <p:txBody>
          <a:bodyPr/>
          <a:lstStyle/>
          <a:p>
            <a:r>
              <a:rPr lang="zh-TW" altLang="en-US" dirty="0" smtClean="0"/>
              <a:t>當輸入否時則會跳出程式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94644"/>
            <a:ext cx="10638379" cy="56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62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網路程式設計 拉霸 -666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拉霸</dc:title>
  <dc:creator>培瑜 曾</dc:creator>
  <cp:lastModifiedBy>培瑜 曾</cp:lastModifiedBy>
  <cp:revision>5</cp:revision>
  <dcterms:created xsi:type="dcterms:W3CDTF">2018-06-20T15:05:58Z</dcterms:created>
  <dcterms:modified xsi:type="dcterms:W3CDTF">2018-06-20T15:20:55Z</dcterms:modified>
</cp:coreProperties>
</file>