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UAS_BI_WAHYU_PRANATA_(No2tokped).ipynb" TargetMode="External"/><Relationship Id="rId2" Type="http://schemas.openxmlformats.org/officeDocument/2006/relationships/hyperlink" Target="UAS_BI_WAHYU_PRANATA_(No2)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425117" cy="2821846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SENTIMEN ANALYSIS LAZADA &amp;  TOKOPEDIA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608576"/>
            <a:ext cx="3420783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KECERDASAN BISNIS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WAHYU PRANATA/19520005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4157-FF1A-0B10-0A0C-00200366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Sentimen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BA49-C551-0BE6-CBBF-03BC1B60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000000"/>
                </a:solidFill>
                <a:effectLst/>
                <a:latin typeface="Raleway" pitchFamily="2" charset="0"/>
              </a:rPr>
              <a:t>Sentiment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merupakan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salah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bidang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Natural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Languange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 Processing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(NLP)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membangun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mengenali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mengekstraksi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opini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bentuk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teks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berbentuk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teks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saat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banyak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terdapat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di internet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format forum, blog, media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serta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situs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berisi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review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bantuan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sentiment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tadinya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terstruktur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diubah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menjadi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data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lebih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terstruktur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B03C-8E91-444A-95E7-C57C2A16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Sumber</a:t>
            </a:r>
            <a:r>
              <a:rPr lang="en-US" dirty="0"/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31F4E-C0E2-E033-819A-D2160E397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Tokopedia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 Tokopedia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perdagangan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elektronik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toko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daring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Sejak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didirikan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2009, Tokopedia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bertransformasi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unicorn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berpengaruh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Indonesia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juga di Asia Tenggara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570C85-8B7E-6B3E-F070-F43BDC4E9E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Lazada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Lazada Group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e-commerce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Asia Tenggara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didirikan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Rocket Internet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dan Pierre Poignant pada 2012,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dimiliki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Alibaba Group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1655-8796-2EFD-2A8C-ED163C90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816" y="2238209"/>
            <a:ext cx="1810003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CB0AC-8E54-0DC5-5D1F-FDCBA23D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55" y="2120900"/>
            <a:ext cx="241016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6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8E9D-BE7F-4C14-6C80-7DA5C898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Proses </a:t>
            </a:r>
            <a:r>
              <a:rPr lang="en-US" dirty="0" err="1"/>
              <a:t>analysys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3545A-1DC5-48DF-A8CC-95E7C656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Tool”s</a:t>
            </a:r>
            <a:r>
              <a:rPr lang="en-US" dirty="0"/>
              <a:t> and </a:t>
            </a:r>
            <a:r>
              <a:rPr lang="en-US" dirty="0" err="1"/>
              <a:t>surce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Google collaboration/Jupiter notebook(python)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Twitter developer (</a:t>
            </a:r>
            <a:r>
              <a:rPr lang="en-US" dirty="0" err="1"/>
              <a:t>APIkey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Source code sentiment analysis </a:t>
            </a:r>
            <a:r>
              <a:rPr lang="en-US" dirty="0">
                <a:hlinkClick r:id="rId2" action="ppaction://hlinkfile"/>
              </a:rPr>
              <a:t>Lazada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Source code sentiment analysis </a:t>
            </a:r>
            <a:r>
              <a:rPr lang="en-US" dirty="0">
                <a:hlinkClick r:id="rId3" action="ppaction://hlinkfile"/>
              </a:rPr>
              <a:t>Tokopedia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6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89B0-3F70-1B7D-25CB-F7C2509F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Hasil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6826-5B50-5D3C-2DD6-04ACAF9C5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8487C-9D7D-D3EA-327A-EF81E7797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64C72-EFFB-BD0A-A9F1-5F4DF35C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67" y="2120900"/>
            <a:ext cx="2410161" cy="133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8C7FA-3818-3D57-F669-F28C2C5D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930" y="2192347"/>
            <a:ext cx="1810003" cy="119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D2293-C804-F95E-BA4F-7044745F3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30" y="3838126"/>
            <a:ext cx="3550379" cy="1788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4C7922-203A-FABE-9A57-B8EB8427D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446" y="3849841"/>
            <a:ext cx="4240732" cy="17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53D44-887D-DEC6-B59B-CA1FDD0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71D0C-7D1C-7A2F-4B46-06AAC6C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analysis pada twitter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  <a:r>
              <a:rPr lang="en-US" dirty="0" err="1"/>
              <a:t>toko</a:t>
            </a:r>
            <a:r>
              <a:rPr lang="en-US" dirty="0"/>
              <a:t> online masing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6464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EBD5F-2683-1126-CA42-C38D897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0000" dirty="0" err="1">
                <a:latin typeface="Baskerville Old Face" panose="02020602080505020303" pitchFamily="18" charset="0"/>
              </a:rPr>
              <a:t>Terima</a:t>
            </a:r>
            <a:r>
              <a:rPr lang="en-US" sz="10000" dirty="0">
                <a:latin typeface="Baskerville Old Face" panose="02020602080505020303" pitchFamily="18" charset="0"/>
              </a:rPr>
              <a:t> </a:t>
            </a:r>
            <a:r>
              <a:rPr lang="en-US" sz="10000" dirty="0" err="1">
                <a:latin typeface="Baskerville Old Face" panose="02020602080505020303" pitchFamily="18" charset="0"/>
              </a:rPr>
              <a:t>kasih</a:t>
            </a:r>
            <a:endParaRPr lang="en-US" sz="10000" dirty="0">
              <a:latin typeface="Baskerville Old Face" panose="020206020805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63FA4-9726-54C7-018F-A53CB28B4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1125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{90D1681A-99DC-4788-BF3A-3EC8C26DC7BC}tf22712842_win32</Template>
  <TotalTime>73</TotalTime>
  <Words>199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Bookman Old Style</vt:lpstr>
      <vt:lpstr>Calibri</vt:lpstr>
      <vt:lpstr>Franklin Gothic Book</vt:lpstr>
      <vt:lpstr>Raleway</vt:lpstr>
      <vt:lpstr>Wingdings</vt:lpstr>
      <vt:lpstr>1_RetrospectVTI</vt:lpstr>
      <vt:lpstr>SENTIMEN ANALYSIS LAZADA &amp;  TOKOPEDIA</vt:lpstr>
      <vt:lpstr>Sentimen analysis</vt:lpstr>
      <vt:lpstr>Sumber data</vt:lpstr>
      <vt:lpstr>Proses analysys</vt:lpstr>
      <vt:lpstr>Hasil analysis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 ANALYSIS LAZADA &amp;  TOKOPEDIA</dc:title>
  <dc:creator>Windows User</dc:creator>
  <cp:lastModifiedBy>Windows User</cp:lastModifiedBy>
  <cp:revision>3</cp:revision>
  <dcterms:created xsi:type="dcterms:W3CDTF">2022-12-28T17:03:00Z</dcterms:created>
  <dcterms:modified xsi:type="dcterms:W3CDTF">2022-12-28T18:16:59Z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