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.TA_BI\data_UAS-main\Data%20Bank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7B66-618C-B742-B2CF-BB330D313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pivot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E3676-5723-4050-A8BB-28220074C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WAHYU PRANATA/19520005</a:t>
            </a:r>
          </a:p>
        </p:txBody>
      </p:sp>
    </p:spTree>
    <p:extLst>
      <p:ext uri="{BB962C8B-B14F-4D97-AF65-F5344CB8AC3E}">
        <p14:creationId xmlns:p14="http://schemas.microsoft.com/office/powerpoint/2010/main" val="314614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1B24-872D-1402-87CF-7F237552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F449-0691-31D9-2503-CA6B05E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 data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penemuan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terkumpul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dijadikan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acuan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ataupun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dipercaya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9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6FA9-68D3-C280-AA5B-2834B1DD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4C9B-C324-7F71-BF1F-84F5631D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diagram,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peta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merepresentasikan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menerjemahkan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kompleks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bervolume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numerik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 yang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diproses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49F-C3FC-53A7-8DC8-4E7C8C6F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8C6D-BB08-F18F-D78F-F35A720E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cerita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insight yang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terlewatkan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tradisional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eksekutif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penyampaian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berlangsung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3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DC62-F036-8BA4-EB4C-3F6F1F6F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8CBB-401E-EB89-7863-99F5607B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Tool”s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source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excel(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pivottable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Data source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5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BC97-F6EB-2EDA-CDA9-0A06EB90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EF19-9939-B9D5-D532-D7D40F18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(income) </a:t>
            </a:r>
            <a:r>
              <a:rPr lang="en-US" dirty="0" err="1"/>
              <a:t>bedasarkan</a:t>
            </a:r>
            <a:r>
              <a:rPr lang="en-US" dirty="0"/>
              <a:t> Pendidikan(education)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(bar chart).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7451B-66C0-0B85-2E04-2413CA99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79" y="3019952"/>
            <a:ext cx="597300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BCAE-EA5E-D5E7-8D05-99E7764A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31D6-9618-5084-7327-96012CC1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perusahhan</a:t>
            </a:r>
            <a:r>
              <a:rPr lang="en-US" dirty="0"/>
              <a:t> (personal loan) </a:t>
            </a:r>
            <a:r>
              <a:rPr lang="en-US" dirty="0" err="1"/>
              <a:t>berdasarkan</a:t>
            </a:r>
            <a:r>
              <a:rPr lang="en-US" dirty="0"/>
              <a:t> Pendidikan(education) </a:t>
            </a:r>
            <a:r>
              <a:rPr lang="en-US" dirty="0" err="1"/>
              <a:t>dalm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(pie chart)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42EC1-6771-FBB8-0488-FDABF23F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02" y="2980574"/>
            <a:ext cx="6893169" cy="350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A3C41-D656-B066-2884-88D3227B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err="1"/>
              <a:t>Terima</a:t>
            </a:r>
            <a:r>
              <a:rPr lang="en-US" sz="9600" dirty="0"/>
              <a:t> </a:t>
            </a:r>
            <a:r>
              <a:rPr lang="en-US" sz="9600" dirty="0" err="1"/>
              <a:t>kasih</a:t>
            </a:r>
            <a:endParaRPr lang="en-US" sz="9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B4296-0A85-A418-9BB1-0E55A1B06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03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80</TotalTime>
  <Words>199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Visualisasi data dengan pivot table</vt:lpstr>
      <vt:lpstr>Insight data</vt:lpstr>
      <vt:lpstr>Apa itu visualisasi data?</vt:lpstr>
      <vt:lpstr>Tujuan visualisasi</vt:lpstr>
      <vt:lpstr>Proses visualisasi</vt:lpstr>
      <vt:lpstr>hasil visualisasi</vt:lpstr>
      <vt:lpstr>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Visualisasi data dengan pivot table</dc:title>
  <dc:creator>Windows User</dc:creator>
  <cp:lastModifiedBy>Windows User</cp:lastModifiedBy>
  <cp:revision>2</cp:revision>
  <dcterms:created xsi:type="dcterms:W3CDTF">2022-12-28T18:20:49Z</dcterms:created>
  <dcterms:modified xsi:type="dcterms:W3CDTF">2022-12-28T20:10:03Z</dcterms:modified>
</cp:coreProperties>
</file>