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356" r:id="rId8"/>
    <p:sldId id="357" r:id="rId9"/>
    <p:sldId id="358" r:id="rId10"/>
    <p:sldId id="359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7531" autoAdjust="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velocities</a:t>
            </a:r>
            <a:r>
              <a:rPr lang="de-DE" dirty="0"/>
              <a:t> &amp; </a:t>
            </a:r>
            <a:r>
              <a:rPr lang="de-DE" dirty="0" err="1"/>
              <a:t>accelerations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? (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Transformation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</a:t>
            </a:r>
            <a:r>
              <a:rPr lang="de-DE" baseline="-25000" dirty="0" err="1"/>
              <a:t>skin</a:t>
            </a:r>
            <a:r>
              <a:rPr lang="de-DE" dirty="0"/>
              <a:t> -&gt; F</a:t>
            </a:r>
            <a:r>
              <a:rPr lang="de-DE" baseline="-25000" dirty="0"/>
              <a:t>EF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, but (4,4)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=0?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do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on </a:t>
            </a:r>
            <a:r>
              <a:rPr lang="de-DE" err="1"/>
              <a:t>the</a:t>
            </a:r>
            <a:r>
              <a:rPr lang="de-DE"/>
              <a:t> arm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Urbaniak, </a:t>
            </a:r>
            <a:r>
              <a:rPr lang="de-DE" dirty="0" err="1"/>
              <a:t>Hanyu</a:t>
            </a:r>
            <a:r>
              <a:rPr lang="de-DE" dirty="0"/>
              <a:t> Wang, Kazuki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and Computer Engineering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/>
              <a:t>Munich,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Customized</a:t>
            </a:r>
            <a:r>
              <a:rPr lang="de-DE" dirty="0"/>
              <a:t> </a:t>
            </a:r>
            <a:r>
              <a:rPr lang="de-DE" dirty="0" err="1"/>
              <a:t>drinks</a:t>
            </a: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Transparent </a:t>
            </a:r>
            <a:r>
              <a:rPr lang="de-DE" dirty="0" err="1"/>
              <a:t>pricing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"/>
            </a:pPr>
            <a:r>
              <a:rPr lang="de-DE" dirty="0"/>
              <a:t>Safe human-robot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skin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2CB5C2-EDA6-4147-AC0C-8BD9B12133F0}"/>
              </a:ext>
            </a:extLst>
          </p:cNvPr>
          <p:cNvGrpSpPr/>
          <p:nvPr/>
        </p:nvGrpSpPr>
        <p:grpSpPr>
          <a:xfrm>
            <a:off x="4608895" y="3260226"/>
            <a:ext cx="4229795" cy="2678404"/>
            <a:chOff x="4608895" y="3260226"/>
            <a:chExt cx="4229795" cy="267840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E4EE39B-A793-4C32-BA48-C14A0AC4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8895" y="3260226"/>
              <a:ext cx="4229795" cy="237588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89C631-721C-47CC-9E0C-F41DD46666EA}"/>
                </a:ext>
              </a:extLst>
            </p:cNvPr>
            <p:cNvSpPr txBox="1"/>
            <p:nvPr/>
          </p:nvSpPr>
          <p:spPr>
            <a:xfrm>
              <a:off x="4726451" y="5636111"/>
              <a:ext cx="3994683" cy="3025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https://www.augsburger-allgemeine.de/wirtschaft/Hat-Kuka-die-</a:t>
              </a:r>
            </a:p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Zukunft-verschlafen-id52970466.html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742117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Teaching </a:t>
            </a:r>
            <a:r>
              <a:rPr lang="de-DE" dirty="0" err="1"/>
              <a:t>task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Moving end </a:t>
            </a:r>
            <a:r>
              <a:rPr lang="de-DE" dirty="0" err="1"/>
              <a:t>effector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&amp; </a:t>
            </a:r>
            <a:r>
              <a:rPr lang="de-DE" dirty="0" err="1"/>
              <a:t>orientation</a:t>
            </a:r>
            <a:r>
              <a:rPr lang="de-DE" dirty="0"/>
              <a:t> (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adjustability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Switching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intuitive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grasping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&amp; </a:t>
            </a:r>
            <a:r>
              <a:rPr lang="de-DE" dirty="0" err="1"/>
              <a:t>orientation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Movement </a:t>
            </a:r>
            <a:r>
              <a:rPr lang="de-DE" dirty="0" err="1"/>
              <a:t>task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Movement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Compensation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influences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Puring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Grasp</a:t>
            </a:r>
            <a:r>
              <a:rPr lang="de-DE" dirty="0"/>
              <a:t> </a:t>
            </a:r>
            <a:r>
              <a:rPr lang="de-DE" dirty="0" err="1"/>
              <a:t>bottle</a:t>
            </a:r>
            <a:r>
              <a:rPr lang="de-DE" dirty="0"/>
              <a:t> &amp; </a:t>
            </a:r>
            <a:r>
              <a:rPr lang="de-DE" dirty="0" err="1"/>
              <a:t>pour</a:t>
            </a:r>
            <a:r>
              <a:rPr lang="de-DE" dirty="0"/>
              <a:t> </a:t>
            </a:r>
            <a:r>
              <a:rPr lang="de-DE" dirty="0" err="1"/>
              <a:t>drink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cup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position</a:t>
            </a:r>
            <a:r>
              <a:rPr lang="de-DE" dirty="0"/>
              <a:t> &amp; </a:t>
            </a:r>
            <a:r>
              <a:rPr lang="de-DE" dirty="0" err="1"/>
              <a:t>orientation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: Computer </a:t>
            </a:r>
            <a:r>
              <a:rPr lang="de-DE" dirty="0" err="1"/>
              <a:t>vision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(e.g.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 &amp; </a:t>
            </a:r>
            <a:r>
              <a:rPr lang="de-DE" dirty="0" err="1"/>
              <a:t>position</a:t>
            </a:r>
            <a:r>
              <a:rPr lang="de-DE" dirty="0"/>
              <a:t>)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Functionalities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5BC580-FB60-4E57-AFB8-A9A596730D6B}"/>
              </a:ext>
            </a:extLst>
          </p:cNvPr>
          <p:cNvGrpSpPr/>
          <p:nvPr/>
        </p:nvGrpSpPr>
        <p:grpSpPr>
          <a:xfrm>
            <a:off x="4973136" y="2838139"/>
            <a:ext cx="3865554" cy="2862571"/>
            <a:chOff x="4973136" y="2789756"/>
            <a:chExt cx="3865554" cy="2862571"/>
          </a:xfrm>
        </p:grpSpPr>
        <p:pic>
          <p:nvPicPr>
            <p:cNvPr id="1026" name="Picture 2" descr="Bildergebnis für lead through programming">
              <a:extLst>
                <a:ext uri="{FF2B5EF4-FFF2-40B4-BE49-F238E27FC236}">
                  <a16:creationId xmlns:a16="http://schemas.microsoft.com/office/drawing/2014/main" id="{E918FA4B-91CA-4746-87ED-402A02D2C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136" y="2789756"/>
              <a:ext cx="3843270" cy="256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F93448-DA60-458E-859B-DF18A580DE24}"/>
                </a:ext>
              </a:extLst>
            </p:cNvPr>
            <p:cNvSpPr txBox="1"/>
            <p:nvPr/>
          </p:nvSpPr>
          <p:spPr>
            <a:xfrm>
              <a:off x="4995420" y="5349808"/>
              <a:ext cx="3843270" cy="302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http://www.abb.de/cawp/seitp202/143b844927 b6e0bcc125738b00348d1b.aspx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1" y="1776982"/>
            <a:ext cx="8508999" cy="288554"/>
          </a:xfrm>
        </p:spPr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r>
              <a:rPr lang="de-DE" b="1" dirty="0"/>
              <a:t> (1)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773" name="Gruppieren 772">
            <a:extLst>
              <a:ext uri="{FF2B5EF4-FFF2-40B4-BE49-F238E27FC236}">
                <a16:creationId xmlns:a16="http://schemas.microsoft.com/office/drawing/2014/main" id="{CC9345BE-7426-4A5F-8637-E58675C2D504}"/>
              </a:ext>
            </a:extLst>
          </p:cNvPr>
          <p:cNvGrpSpPr/>
          <p:nvPr/>
        </p:nvGrpSpPr>
        <p:grpSpPr>
          <a:xfrm>
            <a:off x="98939" y="1928282"/>
            <a:ext cx="8946122" cy="4628244"/>
            <a:chOff x="76202" y="1996018"/>
            <a:chExt cx="8946122" cy="4628244"/>
          </a:xfrm>
        </p:grpSpPr>
        <p:cxnSp>
          <p:nvCxnSpPr>
            <p:cNvPr id="500" name="Verbinder: gewinkelt 499">
              <a:extLst>
                <a:ext uri="{FF2B5EF4-FFF2-40B4-BE49-F238E27FC236}">
                  <a16:creationId xmlns:a16="http://schemas.microsoft.com/office/drawing/2014/main" id="{3030A83C-CED0-463D-A851-5A1CF8ADBD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89897" y="4504506"/>
              <a:ext cx="1246463" cy="551022"/>
            </a:xfrm>
            <a:prstGeom prst="bentConnector3">
              <a:avLst>
                <a:gd name="adj1" fmla="val 998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Verbinder: gewinkelt 497">
              <a:extLst>
                <a:ext uri="{FF2B5EF4-FFF2-40B4-BE49-F238E27FC236}">
                  <a16:creationId xmlns:a16="http://schemas.microsoft.com/office/drawing/2014/main" id="{117CE6B0-4FEA-43A8-88F9-2EF20F25A2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71746" y="4594720"/>
              <a:ext cx="1049877" cy="183913"/>
            </a:xfrm>
            <a:prstGeom prst="bentConnector3">
              <a:avLst>
                <a:gd name="adj1" fmla="val 993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Rechteck 343">
                  <a:extLst>
                    <a:ext uri="{FF2B5EF4-FFF2-40B4-BE49-F238E27FC236}">
                      <a16:creationId xmlns:a16="http://schemas.microsoft.com/office/drawing/2014/main" id="{7B85A7DC-AA7B-42A0-8F9B-33761892232E}"/>
                    </a:ext>
                  </a:extLst>
                </p:cNvPr>
                <p:cNvSpPr/>
                <p:nvPr/>
              </p:nvSpPr>
              <p:spPr>
                <a:xfrm>
                  <a:off x="6407680" y="3671295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4" name="Rechteck 343">
                  <a:extLst>
                    <a:ext uri="{FF2B5EF4-FFF2-40B4-BE49-F238E27FC236}">
                      <a16:creationId xmlns:a16="http://schemas.microsoft.com/office/drawing/2014/main" id="{7B85A7DC-AA7B-42A0-8F9B-3376189223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680" y="3671295"/>
                  <a:ext cx="437551" cy="4138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2C7E4103-4E6B-4BDC-AE8E-0699C937AA25}"/>
                </a:ext>
              </a:extLst>
            </p:cNvPr>
            <p:cNvGrpSpPr/>
            <p:nvPr/>
          </p:nvGrpSpPr>
          <p:grpSpPr>
            <a:xfrm>
              <a:off x="6348569" y="3116834"/>
              <a:ext cx="328566" cy="218458"/>
              <a:chOff x="80014" y="2740401"/>
              <a:chExt cx="328566" cy="218458"/>
            </a:xfrm>
          </p:grpSpPr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1DE23C00-E1AA-4832-9F82-74E476836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32563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feld 255">
                    <a:extLst>
                      <a:ext uri="{FF2B5EF4-FFF2-40B4-BE49-F238E27FC236}">
                        <a16:creationId xmlns:a16="http://schemas.microsoft.com/office/drawing/2014/main" id="{4E536E6F-C92E-4F95-9A67-E6DFD740C10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14" y="2740401"/>
                    <a:ext cx="235641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̇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56" name="Textfeld 255">
                    <a:extLst>
                      <a:ext uri="{FF2B5EF4-FFF2-40B4-BE49-F238E27FC236}">
                        <a16:creationId xmlns:a16="http://schemas.microsoft.com/office/drawing/2014/main" id="{4E536E6F-C92E-4F95-9A67-E6DFD740C1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4" y="2740401"/>
                    <a:ext cx="235641" cy="2184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821" t="-5556" r="-2820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070CB7A-E3CD-470D-9441-19C0136258F8}"/>
                </a:ext>
              </a:extLst>
            </p:cNvPr>
            <p:cNvSpPr/>
            <p:nvPr/>
          </p:nvSpPr>
          <p:spPr>
            <a:xfrm>
              <a:off x="567435" y="2460601"/>
              <a:ext cx="692458" cy="55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Skin </a:t>
              </a:r>
              <a:r>
                <a:rPr lang="de-DE" sz="1200" dirty="0" err="1">
                  <a:solidFill>
                    <a:schemeClr val="tx1"/>
                  </a:solidFill>
                </a:rPr>
                <a:t>sensor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22A31A5-31C3-4DAC-A156-DC2639C0ED7A}"/>
                </a:ext>
              </a:extLst>
            </p:cNvPr>
            <p:cNvGrpSpPr/>
            <p:nvPr/>
          </p:nvGrpSpPr>
          <p:grpSpPr>
            <a:xfrm>
              <a:off x="76202" y="2478889"/>
              <a:ext cx="491233" cy="258205"/>
              <a:chOff x="76202" y="2698812"/>
              <a:chExt cx="491233" cy="258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6AEEC9ED-F57D-4BC6-B9D8-27DFC6E5BB7B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2" y="2698812"/>
                    <a:ext cx="480966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1200" i="1" baseline="-25000" dirty="0" err="1" smtClean="0">
                              <a:latin typeface="Cambria Math" panose="02040503050406030204" pitchFamily="18" charset="0"/>
                            </a:rPr>
                            <m:t>𝑚𝑎𝑛𝑢𝑎𝑙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6AEEC9ED-F57D-4BC6-B9D8-27DFC6E5BB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2" y="2698812"/>
                    <a:ext cx="480966" cy="205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95" r="-379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D1D9A088-0951-4134-B58E-6BE8F213F469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76202" y="2957017"/>
                <a:ext cx="4912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CFCDF57-94C5-4AC8-BB6C-5D9017E24031}"/>
                </a:ext>
              </a:extLst>
            </p:cNvPr>
            <p:cNvSpPr/>
            <p:nvPr/>
          </p:nvSpPr>
          <p:spPr>
            <a:xfrm>
              <a:off x="567435" y="3262162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B98C450-2B07-4C92-8ECD-03DC69F18D1D}"/>
                </a:ext>
              </a:extLst>
            </p:cNvPr>
            <p:cNvSpPr/>
            <p:nvPr/>
          </p:nvSpPr>
          <p:spPr>
            <a:xfrm>
              <a:off x="1801278" y="2463196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D01819-79D1-4C2A-93D5-2F52232424CB}"/>
                </a:ext>
              </a:extLst>
            </p:cNvPr>
            <p:cNvSpPr/>
            <p:nvPr/>
          </p:nvSpPr>
          <p:spPr>
            <a:xfrm>
              <a:off x="1801278" y="2760574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9BA5C57-9BE2-4AB6-BD4C-E865DE27A902}"/>
                </a:ext>
              </a:extLst>
            </p:cNvPr>
            <p:cNvGrpSpPr/>
            <p:nvPr/>
          </p:nvGrpSpPr>
          <p:grpSpPr>
            <a:xfrm>
              <a:off x="76202" y="3160520"/>
              <a:ext cx="491233" cy="228149"/>
              <a:chOff x="76202" y="3380443"/>
              <a:chExt cx="491233" cy="22814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B0584A1-8156-4ADA-89E4-19B30CBBAE21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6202" y="3608592"/>
                <a:ext cx="4912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FC4C5FBD-657C-493F-AC54-D404A0145AAE}"/>
                      </a:ext>
                    </a:extLst>
                  </p:cNvPr>
                  <p:cNvSpPr txBox="1"/>
                  <p:nvPr/>
                </p:nvSpPr>
                <p:spPr>
                  <a:xfrm>
                    <a:off x="242393" y="3380443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FC4C5FBD-657C-493F-AC54-D404A0145A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393" y="3380443"/>
                    <a:ext cx="137538" cy="2056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130" r="-3043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1C9F62C-E3E5-43BA-B62E-CE577EFB1BA8}"/>
                </a:ext>
              </a:extLst>
            </p:cNvPr>
            <p:cNvSpPr/>
            <p:nvPr/>
          </p:nvSpPr>
          <p:spPr>
            <a:xfrm>
              <a:off x="567435" y="4332941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03980E3-DF17-4A7B-BC97-9FD87B64BF2E}"/>
                </a:ext>
              </a:extLst>
            </p:cNvPr>
            <p:cNvGrpSpPr/>
            <p:nvPr/>
          </p:nvGrpSpPr>
          <p:grpSpPr>
            <a:xfrm>
              <a:off x="137360" y="4238200"/>
              <a:ext cx="430075" cy="217071"/>
              <a:chOff x="-15040" y="3824495"/>
              <a:chExt cx="430075" cy="217071"/>
            </a:xfrm>
          </p:grpSpPr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7D2DB315-F697-45B0-852E-494DC5832EE3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-15040" y="4041566"/>
                <a:ext cx="4300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1594AAA9-BF35-413C-9DDB-EF22937DD70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88" y="3824495"/>
                    <a:ext cx="11714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1594AAA9-BF35-413C-9DDB-EF22937DD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8" y="3824495"/>
                    <a:ext cx="117148" cy="2105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526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87E1C7E-D209-473F-AE29-A61AE5322354}"/>
                </a:ext>
              </a:extLst>
            </p:cNvPr>
            <p:cNvGrpSpPr/>
            <p:nvPr/>
          </p:nvGrpSpPr>
          <p:grpSpPr>
            <a:xfrm>
              <a:off x="1290231" y="2332267"/>
              <a:ext cx="511047" cy="257436"/>
              <a:chOff x="113287" y="2699581"/>
              <a:chExt cx="511047" cy="257436"/>
            </a:xfrm>
          </p:grpSpPr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4E2E5941-52F7-489C-BBFA-9E90360EBCF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113287" y="2956408"/>
                <a:ext cx="511047" cy="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93DB40C-4E31-4A6E-8C12-D1FB616B0CDA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36" y="2699581"/>
                    <a:ext cx="350609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93DB40C-4E31-4A6E-8C12-D1FB616B0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336" y="2699581"/>
                    <a:ext cx="350609" cy="2056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345" r="-3448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137DC12C-496C-499C-A63E-D2C12EFCC75E}"/>
                </a:ext>
              </a:extLst>
            </p:cNvPr>
            <p:cNvGrpSpPr/>
            <p:nvPr/>
          </p:nvGrpSpPr>
          <p:grpSpPr>
            <a:xfrm>
              <a:off x="1259893" y="2630398"/>
              <a:ext cx="541386" cy="260351"/>
              <a:chOff x="82949" y="2696666"/>
              <a:chExt cx="541386" cy="260351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BDBAC6ED-5576-4A33-9D48-3C82AC36B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5413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875E868C-9C83-4673-A4C3-DE2373E622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87" y="2696666"/>
                    <a:ext cx="480709" cy="2267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𝑝𝑟𝑜𝑥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875E868C-9C83-4673-A4C3-DE2373E62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87" y="2696666"/>
                    <a:ext cx="480709" cy="2267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595" r="-37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D18350B2-6104-4F6B-8243-276E47AE4631}"/>
                    </a:ext>
                  </a:extLst>
                </p:cNvPr>
                <p:cNvSpPr/>
                <p:nvPr/>
              </p:nvSpPr>
              <p:spPr>
                <a:xfrm>
                  <a:off x="3123690" y="2239766"/>
                  <a:ext cx="1427359" cy="87426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Admittance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control</a:t>
                  </a:r>
                  <a:endParaRPr lang="de-DE" sz="120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𝑠𝑘𝑖𝑛</m:t>
                                </m:r>
                              </m:sub>
                            </m:s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̇"/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de-DE" sz="1000" b="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  <m:r>
                          <a:rPr lang="de-DE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̇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D18350B2-6104-4F6B-8243-276E47AE4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690" y="2239766"/>
                  <a:ext cx="1427359" cy="874263"/>
                </a:xfrm>
                <a:prstGeom prst="rect">
                  <a:avLst/>
                </a:prstGeom>
                <a:blipFill>
                  <a:blip r:embed="rId10"/>
                  <a:stretch>
                    <a:fillRect b="-6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7F16AD3-099B-47C9-9D5F-167B822F1906}"/>
                </a:ext>
              </a:extLst>
            </p:cNvPr>
            <p:cNvGrpSpPr/>
            <p:nvPr/>
          </p:nvGrpSpPr>
          <p:grpSpPr>
            <a:xfrm>
              <a:off x="2493736" y="2346160"/>
              <a:ext cx="617385" cy="245159"/>
              <a:chOff x="82949" y="2705910"/>
              <a:chExt cx="617385" cy="24515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61C6953C-9732-49B0-91D1-6D697F11253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82949" y="2949453"/>
                <a:ext cx="617385" cy="16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CCBEB3E2-2B50-4465-991C-9631102A05E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97" y="2705910"/>
                    <a:ext cx="350609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CCBEB3E2-2B50-4465-991C-9631102A0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97" y="2705910"/>
                    <a:ext cx="350609" cy="2056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345" r="-3448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E15A6CAF-2BF7-4E51-898D-591A1BBE7435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6200000" flipH="1">
              <a:off x="2886217" y="2228393"/>
              <a:ext cx="251584" cy="198227"/>
            </a:xfrm>
            <a:prstGeom prst="bentConnector3">
              <a:avLst>
                <a:gd name="adj1" fmla="val 984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0640BAF-B701-49F2-BA87-475679B97732}"/>
                    </a:ext>
                  </a:extLst>
                </p:cNvPr>
                <p:cNvSpPr txBox="1"/>
                <p:nvPr/>
              </p:nvSpPr>
              <p:spPr>
                <a:xfrm>
                  <a:off x="2615859" y="1996018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0640BAF-B701-49F2-BA87-475679B97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859" y="1996018"/>
                  <a:ext cx="594073" cy="205697"/>
                </a:xfrm>
                <a:prstGeom prst="rect">
                  <a:avLst/>
                </a:prstGeom>
                <a:blipFill>
                  <a:blip r:embed="rId12"/>
                  <a:stretch>
                    <a:fillRect l="-5155" r="-2062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E5633E1-8E85-424C-BC39-3EBD11C6B909}"/>
                </a:ext>
              </a:extLst>
            </p:cNvPr>
            <p:cNvSpPr/>
            <p:nvPr/>
          </p:nvSpPr>
          <p:spPr>
            <a:xfrm>
              <a:off x="1801278" y="3263901"/>
              <a:ext cx="951741" cy="552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Forward kinematics </a:t>
              </a:r>
            </a:p>
          </p:txBody>
        </p: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BD3A08DA-3866-4A2A-9585-5F5A7B0BD2A9}"/>
                </a:ext>
              </a:extLst>
            </p:cNvPr>
            <p:cNvGrpSpPr/>
            <p:nvPr/>
          </p:nvGrpSpPr>
          <p:grpSpPr>
            <a:xfrm>
              <a:off x="4540663" y="2237204"/>
              <a:ext cx="266332" cy="217175"/>
              <a:chOff x="99873" y="2756397"/>
              <a:chExt cx="266332" cy="217175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7C82C56D-5EF4-48D0-9912-9B5C8F441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5" y="2965885"/>
                <a:ext cx="26031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E03F79C4-7613-403D-AD03-E7638C2AECB4}"/>
                      </a:ext>
                    </a:extLst>
                  </p:cNvPr>
                  <p:cNvSpPr txBox="1"/>
                  <p:nvPr/>
                </p:nvSpPr>
                <p:spPr>
                  <a:xfrm>
                    <a:off x="99873" y="2756397"/>
                    <a:ext cx="218072" cy="2171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E03F79C4-7613-403D-AD03-E7638C2AEC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73" y="2756397"/>
                    <a:ext cx="218072" cy="2171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286" t="-11111" r="-71429" b="-277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2A675A83-4E0F-4EA1-9C2C-0AE9F9F2963F}"/>
                </a:ext>
              </a:extLst>
            </p:cNvPr>
            <p:cNvGrpSpPr/>
            <p:nvPr/>
          </p:nvGrpSpPr>
          <p:grpSpPr>
            <a:xfrm>
              <a:off x="4532327" y="2684586"/>
              <a:ext cx="274668" cy="222521"/>
              <a:chOff x="91537" y="2723429"/>
              <a:chExt cx="274668" cy="222521"/>
            </a:xfrm>
          </p:grpSpPr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C03D0ADB-3EB7-4356-BD8E-842DFBD2D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09" y="2945950"/>
                <a:ext cx="2603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4DB80DFC-BDA5-43E9-9D7B-47705F503A04}"/>
                      </a:ext>
                    </a:extLst>
                  </p:cNvPr>
                  <p:cNvSpPr txBox="1"/>
                  <p:nvPr/>
                </p:nvSpPr>
                <p:spPr>
                  <a:xfrm>
                    <a:off x="91537" y="2723429"/>
                    <a:ext cx="226408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4DB80DFC-BDA5-43E9-9D7B-47705F503A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37" y="2723429"/>
                    <a:ext cx="226408" cy="21845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514" t="-5556" r="-59459" b="-8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69AC8CF-0AF4-40AD-9A9A-59427776614B}"/>
                </a:ext>
              </a:extLst>
            </p:cNvPr>
            <p:cNvSpPr/>
            <p:nvPr/>
          </p:nvSpPr>
          <p:spPr>
            <a:xfrm>
              <a:off x="1801278" y="4036421"/>
              <a:ext cx="951741" cy="552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Dynamic </a:t>
              </a:r>
              <a:r>
                <a:rPr lang="de-DE" sz="1200" dirty="0" err="1">
                  <a:solidFill>
                    <a:schemeClr val="tx1"/>
                  </a:solidFill>
                </a:rPr>
                <a:t>model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92CB5A77-B422-426F-828E-5AD691E15301}"/>
                </a:ext>
              </a:extLst>
            </p:cNvPr>
            <p:cNvGrpSpPr/>
            <p:nvPr/>
          </p:nvGrpSpPr>
          <p:grpSpPr>
            <a:xfrm>
              <a:off x="1259893" y="3540394"/>
              <a:ext cx="576105" cy="919054"/>
              <a:chOff x="1259893" y="3540394"/>
              <a:chExt cx="576105" cy="919054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48D816AD-526A-4F82-AC6D-BC2CB23D63A0}"/>
                  </a:ext>
                </a:extLst>
              </p:cNvPr>
              <p:cNvGrpSpPr/>
              <p:nvPr/>
            </p:nvGrpSpPr>
            <p:grpSpPr>
              <a:xfrm>
                <a:off x="1259893" y="4244764"/>
                <a:ext cx="576105" cy="214684"/>
                <a:chOff x="-30961" y="3543577"/>
                <a:chExt cx="576105" cy="214684"/>
              </a:xfrm>
            </p:grpSpPr>
            <p:cxnSp>
              <p:nvCxnSpPr>
                <p:cNvPr id="67" name="Gerade Verbindung mit Pfeil 66">
                  <a:extLst>
                    <a:ext uri="{FF2B5EF4-FFF2-40B4-BE49-F238E27FC236}">
                      <a16:creationId xmlns:a16="http://schemas.microsoft.com/office/drawing/2014/main" id="{1B0B40B0-DF6D-4454-8ADE-22C89E304FB8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>
                  <a:off x="-30961" y="3758261"/>
                  <a:ext cx="57610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feld 67">
                      <a:extLst>
                        <a:ext uri="{FF2B5EF4-FFF2-40B4-BE49-F238E27FC236}">
                          <a16:creationId xmlns:a16="http://schemas.microsoft.com/office/drawing/2014/main" id="{72BE8CC2-F6B2-4690-802F-5DF84C1129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677" y="3543577"/>
                      <a:ext cx="117148" cy="210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sz="12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feld 67">
                      <a:extLst>
                        <a:ext uri="{FF2B5EF4-FFF2-40B4-BE49-F238E27FC236}">
                          <a16:creationId xmlns:a16="http://schemas.microsoft.com/office/drawing/2014/main" id="{72BE8CC2-F6B2-4690-802F-5DF84C1129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677" y="3543577"/>
                      <a:ext cx="117148" cy="21050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526" r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5" name="Verbinder: gewinkelt 74">
                <a:extLst>
                  <a:ext uri="{FF2B5EF4-FFF2-40B4-BE49-F238E27FC236}">
                    <a16:creationId xmlns:a16="http://schemas.microsoft.com/office/drawing/2014/main" id="{C3F39CA0-C7D0-4497-B685-8DFC98A6A5DC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rot="5400000" flipH="1" flipV="1">
                <a:off x="1130083" y="3777516"/>
                <a:ext cx="908317" cy="4340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83CC0095-94B5-46E9-ACEF-C5956167E551}"/>
                    </a:ext>
                  </a:extLst>
                </p:cNvPr>
                <p:cNvSpPr/>
                <p:nvPr/>
              </p:nvSpPr>
              <p:spPr>
                <a:xfrm>
                  <a:off x="3036994" y="4097997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83CC0095-94B5-46E9-ACEF-C5956167E5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994" y="4097997"/>
                  <a:ext cx="437551" cy="41385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1A7BC0C1-9933-4036-8B49-371C37965895}"/>
                </a:ext>
              </a:extLst>
            </p:cNvPr>
            <p:cNvGrpSpPr/>
            <p:nvPr/>
          </p:nvGrpSpPr>
          <p:grpSpPr>
            <a:xfrm>
              <a:off x="2753019" y="4082994"/>
              <a:ext cx="272146" cy="232995"/>
              <a:chOff x="82949" y="2724022"/>
              <a:chExt cx="272146" cy="232995"/>
            </a:xfrm>
          </p:grpSpPr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273D3F61-1CAB-4CE3-ADE0-C28E9BC2A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B9136AB1-4800-46A6-8E1C-45D9EC801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03" y="2724022"/>
                    <a:ext cx="151965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B9136AB1-4800-46A6-8E1C-45D9EC801F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03" y="2724022"/>
                    <a:ext cx="151965" cy="21845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000" t="-8333" r="-10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hteck 121">
                  <a:extLst>
                    <a:ext uri="{FF2B5EF4-FFF2-40B4-BE49-F238E27FC236}">
                      <a16:creationId xmlns:a16="http://schemas.microsoft.com/office/drawing/2014/main" id="{503DA72E-CB84-4F01-A47B-847CE6AB98CA}"/>
                    </a:ext>
                  </a:extLst>
                </p:cNvPr>
                <p:cNvSpPr/>
                <p:nvPr/>
              </p:nvSpPr>
              <p:spPr>
                <a:xfrm>
                  <a:off x="4802157" y="2239767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Rechteck 121">
                  <a:extLst>
                    <a:ext uri="{FF2B5EF4-FFF2-40B4-BE49-F238E27FC236}">
                      <a16:creationId xmlns:a16="http://schemas.microsoft.com/office/drawing/2014/main" id="{503DA72E-CB84-4F01-A47B-847CE6AB98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157" y="2239767"/>
                  <a:ext cx="437551" cy="41385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hteck 122">
                  <a:extLst>
                    <a:ext uri="{FF2B5EF4-FFF2-40B4-BE49-F238E27FC236}">
                      <a16:creationId xmlns:a16="http://schemas.microsoft.com/office/drawing/2014/main" id="{A1D689B1-1974-4F41-AAC1-4E058BEA5D12}"/>
                    </a:ext>
                  </a:extLst>
                </p:cNvPr>
                <p:cNvSpPr/>
                <p:nvPr/>
              </p:nvSpPr>
              <p:spPr>
                <a:xfrm>
                  <a:off x="5524551" y="3380568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Rechteck 122">
                  <a:extLst>
                    <a:ext uri="{FF2B5EF4-FFF2-40B4-BE49-F238E27FC236}">
                      <a16:creationId xmlns:a16="http://schemas.microsoft.com/office/drawing/2014/main" id="{A1D689B1-1974-4F41-AAC1-4E058BEA5D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51" y="3380568"/>
                  <a:ext cx="437551" cy="41385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B9BB0EE5-1606-4B2A-8069-CED8A49D3EDC}"/>
                </a:ext>
              </a:extLst>
            </p:cNvPr>
            <p:cNvGrpSpPr/>
            <p:nvPr/>
          </p:nvGrpSpPr>
          <p:grpSpPr>
            <a:xfrm>
              <a:off x="5962102" y="3382293"/>
              <a:ext cx="272146" cy="216616"/>
              <a:chOff x="82949" y="2740401"/>
              <a:chExt cx="272146" cy="216616"/>
            </a:xfrm>
          </p:grpSpPr>
          <p:cxnSp>
            <p:nvCxnSpPr>
              <p:cNvPr id="125" name="Gerade Verbindung mit Pfeil 124">
                <a:extLst>
                  <a:ext uri="{FF2B5EF4-FFF2-40B4-BE49-F238E27FC236}">
                    <a16:creationId xmlns:a16="http://schemas.microsoft.com/office/drawing/2014/main" id="{336EA877-9AC3-4758-9724-930C1A319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feld 125">
                    <a:extLst>
                      <a:ext uri="{FF2B5EF4-FFF2-40B4-BE49-F238E27FC236}">
                        <a16:creationId xmlns:a16="http://schemas.microsoft.com/office/drawing/2014/main" id="{74E33411-8A54-4CDA-A45F-87234B1DBDD6}"/>
                      </a:ext>
                    </a:extLst>
                  </p:cNvPr>
                  <p:cNvSpPr txBox="1"/>
                  <p:nvPr/>
                </p:nvSpPr>
                <p:spPr>
                  <a:xfrm>
                    <a:off x="92206" y="2740401"/>
                    <a:ext cx="218072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26" name="Textfeld 125">
                    <a:extLst>
                      <a:ext uri="{FF2B5EF4-FFF2-40B4-BE49-F238E27FC236}">
                        <a16:creationId xmlns:a16="http://schemas.microsoft.com/office/drawing/2014/main" id="{74E33411-8A54-4CDA-A45F-87234B1DB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06" y="2740401"/>
                    <a:ext cx="218072" cy="21050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889" r="-5556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57D9C67C-2101-47BB-BD9C-0DA50A53EE23}"/>
                </a:ext>
              </a:extLst>
            </p:cNvPr>
            <p:cNvGrpSpPr/>
            <p:nvPr/>
          </p:nvGrpSpPr>
          <p:grpSpPr>
            <a:xfrm>
              <a:off x="5246937" y="2237572"/>
              <a:ext cx="1738264" cy="217175"/>
              <a:chOff x="82949" y="2736830"/>
              <a:chExt cx="1738264" cy="217175"/>
            </a:xfrm>
          </p:grpSpPr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7B9E8628-20D2-4AA7-ACB2-F901E806A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45950"/>
                <a:ext cx="17382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B8E4FDFA-6A56-4DEF-90AD-2FFFB6C8F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47" y="2736830"/>
                    <a:ext cx="218072" cy="2171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B8E4FDFA-6A56-4DEF-90AD-2FFFB6C8F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47" y="2736830"/>
                    <a:ext cx="218072" cy="21717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3889" t="-11111" r="-5556" b="-277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hteck 135">
                  <a:extLst>
                    <a:ext uri="{FF2B5EF4-FFF2-40B4-BE49-F238E27FC236}">
                      <a16:creationId xmlns:a16="http://schemas.microsoft.com/office/drawing/2014/main" id="{216F03EA-1D95-4DEA-907F-3EE654B9F993}"/>
                    </a:ext>
                  </a:extLst>
                </p:cNvPr>
                <p:cNvSpPr/>
                <p:nvPr/>
              </p:nvSpPr>
              <p:spPr>
                <a:xfrm>
                  <a:off x="4802157" y="2700182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hteck 135">
                  <a:extLst>
                    <a:ext uri="{FF2B5EF4-FFF2-40B4-BE49-F238E27FC236}">
                      <a16:creationId xmlns:a16="http://schemas.microsoft.com/office/drawing/2014/main" id="{216F03EA-1D95-4DEA-907F-3EE654B9F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157" y="2700182"/>
                  <a:ext cx="437551" cy="41385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hteck 136">
                  <a:extLst>
                    <a:ext uri="{FF2B5EF4-FFF2-40B4-BE49-F238E27FC236}">
                      <a16:creationId xmlns:a16="http://schemas.microsoft.com/office/drawing/2014/main" id="{5AB5B922-00D7-4611-BCAC-E76C25FD651E}"/>
                    </a:ext>
                  </a:extLst>
                </p:cNvPr>
                <p:cNvSpPr/>
                <p:nvPr/>
              </p:nvSpPr>
              <p:spPr>
                <a:xfrm>
                  <a:off x="5528609" y="4049603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hteck 136">
                  <a:extLst>
                    <a:ext uri="{FF2B5EF4-FFF2-40B4-BE49-F238E27FC236}">
                      <a16:creationId xmlns:a16="http://schemas.microsoft.com/office/drawing/2014/main" id="{5AB5B922-00D7-4611-BCAC-E76C25FD6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609" y="4049603"/>
                  <a:ext cx="437551" cy="41385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798CABDB-E564-4565-951F-896325E2D439}"/>
                </a:ext>
              </a:extLst>
            </p:cNvPr>
            <p:cNvGrpSpPr/>
            <p:nvPr/>
          </p:nvGrpSpPr>
          <p:grpSpPr>
            <a:xfrm>
              <a:off x="5967023" y="4057088"/>
              <a:ext cx="272146" cy="210507"/>
              <a:chOff x="82949" y="2746510"/>
              <a:chExt cx="272146" cy="210507"/>
            </a:xfrm>
          </p:grpSpPr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309D19AD-D988-40FD-8AF8-247030039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feld 139">
                    <a:extLst>
                      <a:ext uri="{FF2B5EF4-FFF2-40B4-BE49-F238E27FC236}">
                        <a16:creationId xmlns:a16="http://schemas.microsoft.com/office/drawing/2014/main" id="{42DBAD4F-2B28-4433-BFBF-596467C67165}"/>
                      </a:ext>
                    </a:extLst>
                  </p:cNvPr>
                  <p:cNvSpPr txBox="1"/>
                  <p:nvPr/>
                </p:nvSpPr>
                <p:spPr>
                  <a:xfrm>
                    <a:off x="86184" y="2746510"/>
                    <a:ext cx="22640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40" name="Textfeld 139">
                    <a:extLst>
                      <a:ext uri="{FF2B5EF4-FFF2-40B4-BE49-F238E27FC236}">
                        <a16:creationId xmlns:a16="http://schemas.microsoft.com/office/drawing/2014/main" id="{42DBAD4F-2B28-4433-BFBF-596467C67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84" y="2746510"/>
                    <a:ext cx="226408" cy="21050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3514" r="-5405" b="-85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8F1E48FB-FCC8-4125-97C3-A934E967C17A}"/>
                </a:ext>
              </a:extLst>
            </p:cNvPr>
            <p:cNvGrpSpPr/>
            <p:nvPr/>
          </p:nvGrpSpPr>
          <p:grpSpPr>
            <a:xfrm>
              <a:off x="5239317" y="2697807"/>
              <a:ext cx="1051347" cy="220370"/>
              <a:chOff x="82949" y="2736650"/>
              <a:chExt cx="1051347" cy="220370"/>
            </a:xfrm>
          </p:grpSpPr>
          <p:cxnSp>
            <p:nvCxnSpPr>
              <p:cNvPr id="142" name="Gerade Verbindung mit Pfeil 141">
                <a:extLst>
                  <a:ext uri="{FF2B5EF4-FFF2-40B4-BE49-F238E27FC236}">
                    <a16:creationId xmlns:a16="http://schemas.microsoft.com/office/drawing/2014/main" id="{4789099C-8AF0-42CD-B508-3B6828798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49" y="2952095"/>
                <a:ext cx="1051347" cy="49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feld 142">
                    <a:extLst>
                      <a:ext uri="{FF2B5EF4-FFF2-40B4-BE49-F238E27FC236}">
                        <a16:creationId xmlns:a16="http://schemas.microsoft.com/office/drawing/2014/main" id="{9245CDF9-0C31-4798-A645-D7418248F60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67" y="2736650"/>
                    <a:ext cx="226408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43" name="Textfeld 142">
                    <a:extLst>
                      <a:ext uri="{FF2B5EF4-FFF2-40B4-BE49-F238E27FC236}">
                        <a16:creationId xmlns:a16="http://schemas.microsoft.com/office/drawing/2014/main" id="{9245CDF9-0C31-4798-A645-D7418248F6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967" y="2736650"/>
                    <a:ext cx="226408" cy="21845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3514" t="-5556" r="-540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FB548695-EEC3-496A-810B-2DC0551D389A}"/>
                </a:ext>
              </a:extLst>
            </p:cNvPr>
            <p:cNvGrpSpPr/>
            <p:nvPr/>
          </p:nvGrpSpPr>
          <p:grpSpPr>
            <a:xfrm>
              <a:off x="2753019" y="3182128"/>
              <a:ext cx="2394867" cy="210507"/>
              <a:chOff x="2753019" y="3402051"/>
              <a:chExt cx="2394867" cy="210507"/>
            </a:xfrm>
          </p:grpSpPr>
          <p:cxnSp>
            <p:nvCxnSpPr>
              <p:cNvPr id="154" name="Gerade Verbindung mit Pfeil 153">
                <a:extLst>
                  <a:ext uri="{FF2B5EF4-FFF2-40B4-BE49-F238E27FC236}">
                    <a16:creationId xmlns:a16="http://schemas.microsoft.com/office/drawing/2014/main" id="{3DCCFC57-CB18-4B98-923E-BE4F747CF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3019" y="3586140"/>
                <a:ext cx="239486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feld 154">
                    <a:extLst>
                      <a:ext uri="{FF2B5EF4-FFF2-40B4-BE49-F238E27FC236}">
                        <a16:creationId xmlns:a16="http://schemas.microsoft.com/office/drawing/2014/main" id="{439CB374-34AD-4A1D-946F-0A8FFCB146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19270" y="3402051"/>
                    <a:ext cx="146450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55" name="Textfeld 154">
                    <a:extLst>
                      <a:ext uri="{FF2B5EF4-FFF2-40B4-BE49-F238E27FC236}">
                        <a16:creationId xmlns:a16="http://schemas.microsoft.com/office/drawing/2014/main" id="{439CB374-34AD-4A1D-946F-0A8FFCB146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270" y="3402051"/>
                    <a:ext cx="146450" cy="21050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833" r="-20833" b="-29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89841A57-3648-4211-A3EC-9EAABE3F3A02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482795"/>
              <a:ext cx="39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07A67F3C-A177-4DAB-8618-7CB4B2FE31D6}"/>
                    </a:ext>
                  </a:extLst>
                </p:cNvPr>
                <p:cNvSpPr txBox="1"/>
                <p:nvPr/>
              </p:nvSpPr>
              <p:spPr>
                <a:xfrm>
                  <a:off x="2645529" y="2653618"/>
                  <a:ext cx="146450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07A67F3C-A177-4DAB-8618-7CB4B2FE3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529" y="2653618"/>
                  <a:ext cx="146450" cy="217175"/>
                </a:xfrm>
                <a:prstGeom prst="rect">
                  <a:avLst/>
                </a:prstGeom>
                <a:blipFill>
                  <a:blip r:embed="rId26"/>
                  <a:stretch>
                    <a:fillRect l="-20833" t="-8333" r="-5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2E251752-C3BA-4D94-917E-8E795E808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715951"/>
              <a:ext cx="1001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Verbinder: gewinkelt 168">
              <a:extLst>
                <a:ext uri="{FF2B5EF4-FFF2-40B4-BE49-F238E27FC236}">
                  <a16:creationId xmlns:a16="http://schemas.microsoft.com/office/drawing/2014/main" id="{F779660C-0FE9-4749-8803-26A57A41E8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599295" y="2974047"/>
              <a:ext cx="703979" cy="319673"/>
            </a:xfrm>
            <a:prstGeom prst="bentConnector3">
              <a:avLst>
                <a:gd name="adj1" fmla="val 1000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Verbinder: gewinkelt 174">
              <a:extLst>
                <a:ext uri="{FF2B5EF4-FFF2-40B4-BE49-F238E27FC236}">
                  <a16:creationId xmlns:a16="http://schemas.microsoft.com/office/drawing/2014/main" id="{1D7E40F8-514F-400A-BA65-78DE97DEC9C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06774" y="3199663"/>
              <a:ext cx="782066" cy="242552"/>
            </a:xfrm>
            <a:prstGeom prst="bentConnector3">
              <a:avLst>
                <a:gd name="adj1" fmla="val 1001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B22A9B8-03BD-4A65-9BEF-E0267F0CDD81}"/>
                    </a:ext>
                  </a:extLst>
                </p:cNvPr>
                <p:cNvSpPr txBox="1"/>
                <p:nvPr/>
              </p:nvSpPr>
              <p:spPr>
                <a:xfrm>
                  <a:off x="2879988" y="2922941"/>
                  <a:ext cx="144270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B22A9B8-03BD-4A65-9BEF-E0267F0CD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9988" y="2922941"/>
                  <a:ext cx="144270" cy="218458"/>
                </a:xfrm>
                <a:prstGeom prst="rect">
                  <a:avLst/>
                </a:prstGeom>
                <a:blipFill>
                  <a:blip r:embed="rId27"/>
                  <a:stretch>
                    <a:fillRect l="-20833" t="-5556" r="-45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2B289F71-9B93-4ADA-BA18-7F1E5CF655E2}"/>
                </a:ext>
              </a:extLst>
            </p:cNvPr>
            <p:cNvGrpSpPr/>
            <p:nvPr/>
          </p:nvGrpSpPr>
          <p:grpSpPr>
            <a:xfrm>
              <a:off x="2753019" y="3391706"/>
              <a:ext cx="2294855" cy="210507"/>
              <a:chOff x="2753019" y="3611629"/>
              <a:chExt cx="2294855" cy="210507"/>
            </a:xfrm>
          </p:grpSpPr>
          <p:cxnSp>
            <p:nvCxnSpPr>
              <p:cNvPr id="167" name="Gerade Verbindung mit Pfeil 166">
                <a:extLst>
                  <a:ext uri="{FF2B5EF4-FFF2-40B4-BE49-F238E27FC236}">
                    <a16:creationId xmlns:a16="http://schemas.microsoft.com/office/drawing/2014/main" id="{FA34CFEE-A959-4BB4-881C-04139E809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3019" y="3819296"/>
                <a:ext cx="22948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feld 191">
                    <a:extLst>
                      <a:ext uri="{FF2B5EF4-FFF2-40B4-BE49-F238E27FC236}">
                        <a16:creationId xmlns:a16="http://schemas.microsoft.com/office/drawing/2014/main" id="{3728334D-8A89-4549-A22E-488E2EF4BD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19270" y="3611629"/>
                    <a:ext cx="144270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2" name="Textfeld 191">
                    <a:extLst>
                      <a:ext uri="{FF2B5EF4-FFF2-40B4-BE49-F238E27FC236}">
                        <a16:creationId xmlns:a16="http://schemas.microsoft.com/office/drawing/2014/main" id="{3728334D-8A89-4549-A22E-488E2EF4BD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270" y="3611629"/>
                    <a:ext cx="144270" cy="21050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1739" r="-2608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5" name="Verbinder: gewinkelt 194">
              <a:extLst>
                <a:ext uri="{FF2B5EF4-FFF2-40B4-BE49-F238E27FC236}">
                  <a16:creationId xmlns:a16="http://schemas.microsoft.com/office/drawing/2014/main" id="{7D91C93C-A267-4751-8431-7F74B7E6767B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 rot="16200000" flipH="1">
              <a:off x="4732633" y="3460552"/>
              <a:ext cx="1333609" cy="2583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Verbinder: gewinkelt 198">
              <a:extLst>
                <a:ext uri="{FF2B5EF4-FFF2-40B4-BE49-F238E27FC236}">
                  <a16:creationId xmlns:a16="http://schemas.microsoft.com/office/drawing/2014/main" id="{F4C32AC2-5700-41EB-9BB8-B775354413E2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 rot="16200000" flipH="1">
              <a:off x="4867979" y="2930921"/>
              <a:ext cx="1140803" cy="17234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Verbinder: gewinkelt 220">
              <a:extLst>
                <a:ext uri="{FF2B5EF4-FFF2-40B4-BE49-F238E27FC236}">
                  <a16:creationId xmlns:a16="http://schemas.microsoft.com/office/drawing/2014/main" id="{561F868C-B22F-4488-9346-A3A2DEE9477B}"/>
                </a:ext>
              </a:extLst>
            </p:cNvPr>
            <p:cNvCxnSpPr>
              <a:cxnSpLocks/>
              <a:endCxn id="212" idx="4"/>
            </p:cNvCxnSpPr>
            <p:nvPr/>
          </p:nvCxnSpPr>
          <p:spPr>
            <a:xfrm flipV="1">
              <a:off x="5147886" y="3653472"/>
              <a:ext cx="1131947" cy="2043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Verbinder: gewinkelt 223">
              <a:extLst>
                <a:ext uri="{FF2B5EF4-FFF2-40B4-BE49-F238E27FC236}">
                  <a16:creationId xmlns:a16="http://schemas.microsoft.com/office/drawing/2014/main" id="{18D5D445-AC55-49BC-9D18-E6431B22AA9A}"/>
                </a:ext>
              </a:extLst>
            </p:cNvPr>
            <p:cNvCxnSpPr>
              <a:cxnSpLocks/>
              <a:endCxn id="213" idx="4"/>
            </p:cNvCxnSpPr>
            <p:nvPr/>
          </p:nvCxnSpPr>
          <p:spPr>
            <a:xfrm flipV="1">
              <a:off x="5047874" y="4318935"/>
              <a:ext cx="1231959" cy="2003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F51FF656-E7D2-49C7-93AD-794DBD5BD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1931" y="3599374"/>
              <a:ext cx="0" cy="91247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CD318C63-4AE2-44A6-86A3-0862FB439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886" y="3365712"/>
              <a:ext cx="0" cy="49215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59BE9272-32E4-4056-867B-BEC51EDBB25A}"/>
                </a:ext>
              </a:extLst>
            </p:cNvPr>
            <p:cNvGrpSpPr/>
            <p:nvPr/>
          </p:nvGrpSpPr>
          <p:grpSpPr>
            <a:xfrm>
              <a:off x="6185988" y="3399708"/>
              <a:ext cx="147332" cy="253764"/>
              <a:chOff x="6668588" y="3412367"/>
              <a:chExt cx="147332" cy="253764"/>
            </a:xfrm>
          </p:grpSpPr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73736617-F45F-4B23-A55F-0FDE0AE2FF93}"/>
                  </a:ext>
                </a:extLst>
              </p:cNvPr>
              <p:cNvSpPr/>
              <p:nvPr/>
            </p:nvSpPr>
            <p:spPr>
              <a:xfrm>
                <a:off x="6708945" y="3558984"/>
                <a:ext cx="106975" cy="1071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AE2EFCB1-5146-4A3D-8098-F0865C89CAA0}"/>
                  </a:ext>
                </a:extLst>
              </p:cNvPr>
              <p:cNvSpPr txBox="1"/>
              <p:nvPr/>
            </p:nvSpPr>
            <p:spPr>
              <a:xfrm>
                <a:off x="6668588" y="3412367"/>
                <a:ext cx="96520" cy="193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-</a:t>
                </a:r>
              </a:p>
            </p:txBody>
          </p: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9CAFB19D-171A-4253-9286-5182DAAB18B6}"/>
                </a:ext>
              </a:extLst>
            </p:cNvPr>
            <p:cNvGrpSpPr/>
            <p:nvPr/>
          </p:nvGrpSpPr>
          <p:grpSpPr>
            <a:xfrm>
              <a:off x="6194144" y="4072360"/>
              <a:ext cx="139176" cy="246575"/>
              <a:chOff x="6676744" y="3958019"/>
              <a:chExt cx="139176" cy="246575"/>
            </a:xfrm>
          </p:grpSpPr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62C29CF9-67AB-4221-8EBF-AB71E58B929F}"/>
                  </a:ext>
                </a:extLst>
              </p:cNvPr>
              <p:cNvSpPr/>
              <p:nvPr/>
            </p:nvSpPr>
            <p:spPr>
              <a:xfrm>
                <a:off x="6708945" y="4097447"/>
                <a:ext cx="106975" cy="1071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328E48F6-50A4-4FE4-8DDF-77F6BDBEEA98}"/>
                  </a:ext>
                </a:extLst>
              </p:cNvPr>
              <p:cNvSpPr txBox="1"/>
              <p:nvPr/>
            </p:nvSpPr>
            <p:spPr>
              <a:xfrm>
                <a:off x="6676744" y="3958019"/>
                <a:ext cx="96520" cy="193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-</a:t>
                </a:r>
              </a:p>
            </p:txBody>
          </p:sp>
        </p:grp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5C8BB5B9-9A5E-4E17-94BD-2B600617FA3D}"/>
                </a:ext>
              </a:extLst>
            </p:cNvPr>
            <p:cNvGrpSpPr/>
            <p:nvPr/>
          </p:nvGrpSpPr>
          <p:grpSpPr>
            <a:xfrm>
              <a:off x="6330373" y="3381837"/>
              <a:ext cx="378763" cy="216616"/>
              <a:chOff x="80014" y="2740401"/>
              <a:chExt cx="378763" cy="216616"/>
            </a:xfrm>
          </p:grpSpPr>
          <p:cxnSp>
            <p:nvCxnSpPr>
              <p:cNvPr id="238" name="Gerade Verbindung mit Pfeil 237">
                <a:extLst>
                  <a:ext uri="{FF2B5EF4-FFF2-40B4-BE49-F238E27FC236}">
                    <a16:creationId xmlns:a16="http://schemas.microsoft.com/office/drawing/2014/main" id="{FF231C9F-F780-4A61-9866-475EB36DA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3758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feld 238">
                    <a:extLst>
                      <a:ext uri="{FF2B5EF4-FFF2-40B4-BE49-F238E27FC236}">
                        <a16:creationId xmlns:a16="http://schemas.microsoft.com/office/drawing/2014/main" id="{37A9D1F8-6A59-4CDA-A363-AF6BB49B500D}"/>
                      </a:ext>
                    </a:extLst>
                  </p:cNvPr>
                  <p:cNvSpPr txBox="1"/>
                  <p:nvPr/>
                </p:nvSpPr>
                <p:spPr>
                  <a:xfrm>
                    <a:off x="80014" y="2740401"/>
                    <a:ext cx="237822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39" name="Textfeld 238">
                    <a:extLst>
                      <a:ext uri="{FF2B5EF4-FFF2-40B4-BE49-F238E27FC236}">
                        <a16:creationId xmlns:a16="http://schemas.microsoft.com/office/drawing/2014/main" id="{37A9D1F8-6A59-4CDA-A363-AF6BB49B5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4" y="2740401"/>
                    <a:ext cx="237822" cy="21050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2821" r="-12821" b="-29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0" name="Gruppieren 239">
              <a:extLst>
                <a:ext uri="{FF2B5EF4-FFF2-40B4-BE49-F238E27FC236}">
                  <a16:creationId xmlns:a16="http://schemas.microsoft.com/office/drawing/2014/main" id="{5BF7CC39-9D4B-4C95-BA83-8CF02FD18EFF}"/>
                </a:ext>
              </a:extLst>
            </p:cNvPr>
            <p:cNvGrpSpPr/>
            <p:nvPr/>
          </p:nvGrpSpPr>
          <p:grpSpPr>
            <a:xfrm>
              <a:off x="6330373" y="4046236"/>
              <a:ext cx="514858" cy="216616"/>
              <a:chOff x="80014" y="2740401"/>
              <a:chExt cx="514858" cy="216616"/>
            </a:xfrm>
          </p:grpSpPr>
          <p:cxnSp>
            <p:nvCxnSpPr>
              <p:cNvPr id="241" name="Gerade Verbindung mit Pfeil 240">
                <a:extLst>
                  <a:ext uri="{FF2B5EF4-FFF2-40B4-BE49-F238E27FC236}">
                    <a16:creationId xmlns:a16="http://schemas.microsoft.com/office/drawing/2014/main" id="{09448FB6-9825-4F81-BFA4-FEBFE82B0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511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feld 241">
                    <a:extLst>
                      <a:ext uri="{FF2B5EF4-FFF2-40B4-BE49-F238E27FC236}">
                        <a16:creationId xmlns:a16="http://schemas.microsoft.com/office/drawing/2014/main" id="{0B821954-16B9-4D87-AE12-CEA354A8F7C2}"/>
                      </a:ext>
                    </a:extLst>
                  </p:cNvPr>
                  <p:cNvSpPr txBox="1"/>
                  <p:nvPr/>
                </p:nvSpPr>
                <p:spPr>
                  <a:xfrm>
                    <a:off x="80014" y="2740401"/>
                    <a:ext cx="235641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42" name="Textfeld 241">
                    <a:extLst>
                      <a:ext uri="{FF2B5EF4-FFF2-40B4-BE49-F238E27FC236}">
                        <a16:creationId xmlns:a16="http://schemas.microsoft.com/office/drawing/2014/main" id="{0B821954-16B9-4D87-AE12-CEA354A8F7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4" y="2740401"/>
                    <a:ext cx="235641" cy="21050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2821" r="-12821" b="-29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6E2CA6EA-4583-427F-98BF-4DD42B72FDD2}"/>
                </a:ext>
              </a:extLst>
            </p:cNvPr>
            <p:cNvGrpSpPr/>
            <p:nvPr/>
          </p:nvGrpSpPr>
          <p:grpSpPr>
            <a:xfrm>
              <a:off x="5828387" y="2936011"/>
              <a:ext cx="147332" cy="253764"/>
              <a:chOff x="6668588" y="3412367"/>
              <a:chExt cx="147332" cy="253764"/>
            </a:xfrm>
          </p:grpSpPr>
          <p:sp>
            <p:nvSpPr>
              <p:cNvPr id="246" name="Ellipse 245">
                <a:extLst>
                  <a:ext uri="{FF2B5EF4-FFF2-40B4-BE49-F238E27FC236}">
                    <a16:creationId xmlns:a16="http://schemas.microsoft.com/office/drawing/2014/main" id="{3C4E60B5-02C7-41E4-8856-33BF8E998088}"/>
                  </a:ext>
                </a:extLst>
              </p:cNvPr>
              <p:cNvSpPr/>
              <p:nvPr/>
            </p:nvSpPr>
            <p:spPr>
              <a:xfrm>
                <a:off x="6708945" y="3558984"/>
                <a:ext cx="106975" cy="1071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92942B83-D034-4A17-BA2A-C29441BBB3D0}"/>
                  </a:ext>
                </a:extLst>
              </p:cNvPr>
              <p:cNvSpPr txBox="1"/>
              <p:nvPr/>
            </p:nvSpPr>
            <p:spPr>
              <a:xfrm>
                <a:off x="6668588" y="3412367"/>
                <a:ext cx="96520" cy="193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-</a:t>
                </a:r>
              </a:p>
            </p:txBody>
          </p:sp>
        </p:grpSp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B15F20F6-381D-42C4-9AC2-7EE182EBC68C}"/>
                </a:ext>
              </a:extLst>
            </p:cNvPr>
            <p:cNvGrpSpPr/>
            <p:nvPr/>
          </p:nvGrpSpPr>
          <p:grpSpPr>
            <a:xfrm>
              <a:off x="6206506" y="3134215"/>
              <a:ext cx="139176" cy="246575"/>
              <a:chOff x="6676744" y="3958019"/>
              <a:chExt cx="139176" cy="246575"/>
            </a:xfrm>
          </p:grpSpPr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05FEBEE1-B315-466F-BCF1-E98ACEF50F06}"/>
                  </a:ext>
                </a:extLst>
              </p:cNvPr>
              <p:cNvSpPr txBox="1"/>
              <p:nvPr/>
            </p:nvSpPr>
            <p:spPr>
              <a:xfrm>
                <a:off x="6676744" y="3958019"/>
                <a:ext cx="96520" cy="193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-</a:t>
                </a:r>
              </a:p>
            </p:txBody>
          </p:sp>
          <p:sp>
            <p:nvSpPr>
              <p:cNvPr id="249" name="Ellipse 248">
                <a:extLst>
                  <a:ext uri="{FF2B5EF4-FFF2-40B4-BE49-F238E27FC236}">
                    <a16:creationId xmlns:a16="http://schemas.microsoft.com/office/drawing/2014/main" id="{64EC0D97-5447-4194-BFD9-42631C0E7D31}"/>
                  </a:ext>
                </a:extLst>
              </p:cNvPr>
              <p:cNvSpPr/>
              <p:nvPr/>
            </p:nvSpPr>
            <p:spPr>
              <a:xfrm>
                <a:off x="6708945" y="4097447"/>
                <a:ext cx="106975" cy="10714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de-DE" dirty="0"/>
              </a:p>
            </p:txBody>
          </p:sp>
        </p:grpSp>
        <p:grpSp>
          <p:nvGrpSpPr>
            <p:cNvPr id="259" name="Gruppieren 258">
              <a:extLst>
                <a:ext uri="{FF2B5EF4-FFF2-40B4-BE49-F238E27FC236}">
                  <a16:creationId xmlns:a16="http://schemas.microsoft.com/office/drawing/2014/main" id="{9AEEB319-A2FB-419B-A197-E35FAA3CEDC8}"/>
                </a:ext>
              </a:extLst>
            </p:cNvPr>
            <p:cNvGrpSpPr/>
            <p:nvPr/>
          </p:nvGrpSpPr>
          <p:grpSpPr>
            <a:xfrm>
              <a:off x="5982971" y="2918355"/>
              <a:ext cx="640679" cy="217175"/>
              <a:chOff x="6465571" y="3120498"/>
              <a:chExt cx="640679" cy="217175"/>
            </a:xfrm>
          </p:grpSpPr>
          <p:cxnSp>
            <p:nvCxnSpPr>
              <p:cNvPr id="252" name="Gerade Verbindung mit Pfeil 251">
                <a:extLst>
                  <a:ext uri="{FF2B5EF4-FFF2-40B4-BE49-F238E27FC236}">
                    <a16:creationId xmlns:a16="http://schemas.microsoft.com/office/drawing/2014/main" id="{26A52BD1-0C99-4132-B818-E1519178B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506" y="3337114"/>
                <a:ext cx="637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feld 252">
                    <a:extLst>
                      <a:ext uri="{FF2B5EF4-FFF2-40B4-BE49-F238E27FC236}">
                        <a16:creationId xmlns:a16="http://schemas.microsoft.com/office/drawing/2014/main" id="{83B3BBB7-6354-4A17-B470-5B739F3E9956}"/>
                      </a:ext>
                    </a:extLst>
                  </p:cNvPr>
                  <p:cNvSpPr txBox="1"/>
                  <p:nvPr/>
                </p:nvSpPr>
                <p:spPr>
                  <a:xfrm>
                    <a:off x="6465571" y="3120498"/>
                    <a:ext cx="237821" cy="2171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̇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53" name="Textfeld 252">
                    <a:extLst>
                      <a:ext uri="{FF2B5EF4-FFF2-40B4-BE49-F238E27FC236}">
                        <a16:creationId xmlns:a16="http://schemas.microsoft.com/office/drawing/2014/main" id="{83B3BBB7-6354-4A17-B470-5B739F3E99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5571" y="3120498"/>
                    <a:ext cx="237821" cy="21717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2821" t="-11429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6" name="Gerade Verbindung mit Pfeil 265">
              <a:extLst>
                <a:ext uri="{FF2B5EF4-FFF2-40B4-BE49-F238E27FC236}">
                  <a16:creationId xmlns:a16="http://schemas.microsoft.com/office/drawing/2014/main" id="{8643566E-5FA6-43DD-B5F5-8851230014C8}"/>
                </a:ext>
              </a:extLst>
            </p:cNvPr>
            <p:cNvCxnSpPr>
              <a:stCxn id="246" idx="0"/>
            </p:cNvCxnSpPr>
            <p:nvPr/>
          </p:nvCxnSpPr>
          <p:spPr>
            <a:xfrm flipH="1" flipV="1">
              <a:off x="5922231" y="2456852"/>
              <a:ext cx="1" cy="6257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mit Pfeil 266">
              <a:extLst>
                <a:ext uri="{FF2B5EF4-FFF2-40B4-BE49-F238E27FC236}">
                  <a16:creationId xmlns:a16="http://schemas.microsoft.com/office/drawing/2014/main" id="{DEB1F5EC-846E-4B82-9DBB-EADCCE9074FD}"/>
                </a:ext>
              </a:extLst>
            </p:cNvPr>
            <p:cNvCxnSpPr>
              <a:cxnSpLocks/>
              <a:stCxn id="249" idx="0"/>
            </p:cNvCxnSpPr>
            <p:nvPr/>
          </p:nvCxnSpPr>
          <p:spPr>
            <a:xfrm flipV="1">
              <a:off x="6292195" y="2630398"/>
              <a:ext cx="0" cy="6432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 Verbindung mit Pfeil 273">
              <a:extLst>
                <a:ext uri="{FF2B5EF4-FFF2-40B4-BE49-F238E27FC236}">
                  <a16:creationId xmlns:a16="http://schemas.microsoft.com/office/drawing/2014/main" id="{D4BA8F49-7E39-4D9F-A092-C24C62C55F20}"/>
                </a:ext>
              </a:extLst>
            </p:cNvPr>
            <p:cNvCxnSpPr>
              <a:cxnSpLocks/>
              <a:endCxn id="247" idx="2"/>
            </p:cNvCxnSpPr>
            <p:nvPr/>
          </p:nvCxnSpPr>
          <p:spPr>
            <a:xfrm>
              <a:off x="2783473" y="3129013"/>
              <a:ext cx="3093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mit Pfeil 277">
              <a:extLst>
                <a:ext uri="{FF2B5EF4-FFF2-40B4-BE49-F238E27FC236}">
                  <a16:creationId xmlns:a16="http://schemas.microsoft.com/office/drawing/2014/main" id="{F5C29724-180D-4DD8-B41D-19AE747410D3}"/>
                </a:ext>
              </a:extLst>
            </p:cNvPr>
            <p:cNvCxnSpPr>
              <a:cxnSpLocks/>
            </p:cNvCxnSpPr>
            <p:nvPr/>
          </p:nvCxnSpPr>
          <p:spPr>
            <a:xfrm>
              <a:off x="2882415" y="3189775"/>
              <a:ext cx="27769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Verbinder: gewinkelt 280">
              <a:extLst>
                <a:ext uri="{FF2B5EF4-FFF2-40B4-BE49-F238E27FC236}">
                  <a16:creationId xmlns:a16="http://schemas.microsoft.com/office/drawing/2014/main" id="{68CBB345-D3CD-4E31-9312-88C93A9180BC}"/>
                </a:ext>
              </a:extLst>
            </p:cNvPr>
            <p:cNvCxnSpPr>
              <a:endCxn id="249" idx="2"/>
            </p:cNvCxnSpPr>
            <p:nvPr/>
          </p:nvCxnSpPr>
          <p:spPr>
            <a:xfrm>
              <a:off x="5667743" y="3189775"/>
              <a:ext cx="570964" cy="137442"/>
            </a:xfrm>
            <a:prstGeom prst="bentConnector3">
              <a:avLst>
                <a:gd name="adj1" fmla="val -7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feld 285">
                  <a:extLst>
                    <a:ext uri="{FF2B5EF4-FFF2-40B4-BE49-F238E27FC236}">
                      <a16:creationId xmlns:a16="http://schemas.microsoft.com/office/drawing/2014/main" id="{51153A37-BA05-46E0-B28E-CF2346C1D52C}"/>
                    </a:ext>
                  </a:extLst>
                </p:cNvPr>
                <p:cNvSpPr txBox="1"/>
                <p:nvPr/>
              </p:nvSpPr>
              <p:spPr>
                <a:xfrm>
                  <a:off x="1699354" y="4726588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6" name="Textfeld 285">
                  <a:extLst>
                    <a:ext uri="{FF2B5EF4-FFF2-40B4-BE49-F238E27FC236}">
                      <a16:creationId xmlns:a16="http://schemas.microsoft.com/office/drawing/2014/main" id="{51153A37-BA05-46E0-B28E-CF2346C1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354" y="4726588"/>
                  <a:ext cx="137538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39130" r="-30435" b="-176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hteck 286">
                  <a:extLst>
                    <a:ext uri="{FF2B5EF4-FFF2-40B4-BE49-F238E27FC236}">
                      <a16:creationId xmlns:a16="http://schemas.microsoft.com/office/drawing/2014/main" id="{77DC0DDC-209B-430A-8D2E-C9945E658232}"/>
                    </a:ext>
                  </a:extLst>
                </p:cNvPr>
                <p:cNvSpPr/>
                <p:nvPr/>
              </p:nvSpPr>
              <p:spPr>
                <a:xfrm>
                  <a:off x="6987471" y="2231846"/>
                  <a:ext cx="1773428" cy="190650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Operational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space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PID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control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1200" baseline="30000" dirty="0">
                      <a:solidFill>
                        <a:schemeClr val="tx1"/>
                      </a:solidFill>
                    </a:rPr>
                    <a:t>1)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000" b="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hteck 286">
                  <a:extLst>
                    <a:ext uri="{FF2B5EF4-FFF2-40B4-BE49-F238E27FC236}">
                      <a16:creationId xmlns:a16="http://schemas.microsoft.com/office/drawing/2014/main" id="{77DC0DDC-209B-430A-8D2E-C9945E6582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471" y="2231846"/>
                  <a:ext cx="1773428" cy="1906509"/>
                </a:xfrm>
                <a:prstGeom prst="rect">
                  <a:avLst/>
                </a:prstGeom>
                <a:blipFill>
                  <a:blip r:embed="rId32"/>
                  <a:stretch>
                    <a:fillRect r="-10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2" name="Gerade Verbindung mit Pfeil 291">
              <a:extLst>
                <a:ext uri="{FF2B5EF4-FFF2-40B4-BE49-F238E27FC236}">
                  <a16:creationId xmlns:a16="http://schemas.microsoft.com/office/drawing/2014/main" id="{E2A9FF87-F549-4DE0-861F-1435E304C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0666" y="2630398"/>
              <a:ext cx="7015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Verbinder: gewinkelt 296">
              <a:extLst>
                <a:ext uri="{FF2B5EF4-FFF2-40B4-BE49-F238E27FC236}">
                  <a16:creationId xmlns:a16="http://schemas.microsoft.com/office/drawing/2014/main" id="{C2125216-1EA4-4268-A299-5B86C0EC7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3648" y="2828877"/>
              <a:ext cx="368554" cy="306655"/>
            </a:xfrm>
            <a:prstGeom prst="bentConnector3">
              <a:avLst>
                <a:gd name="adj1" fmla="val 3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Verbinder: gewinkelt 299">
              <a:extLst>
                <a:ext uri="{FF2B5EF4-FFF2-40B4-BE49-F238E27FC236}">
                  <a16:creationId xmlns:a16="http://schemas.microsoft.com/office/drawing/2014/main" id="{70235998-2392-4CC6-B904-2C9E572F526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70717" y="3011970"/>
              <a:ext cx="327904" cy="315069"/>
            </a:xfrm>
            <a:prstGeom prst="bentConnector3">
              <a:avLst>
                <a:gd name="adj1" fmla="val 99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Verbinder: gewinkelt 307">
              <a:extLst>
                <a:ext uri="{FF2B5EF4-FFF2-40B4-BE49-F238E27FC236}">
                  <a16:creationId xmlns:a16="http://schemas.microsoft.com/office/drawing/2014/main" id="{0CAECCBE-6C1E-4F42-A3CA-1A06784ACCF1}"/>
                </a:ext>
              </a:extLst>
            </p:cNvPr>
            <p:cNvCxnSpPr>
              <a:cxnSpLocks/>
              <a:endCxn id="287" idx="1"/>
            </p:cNvCxnSpPr>
            <p:nvPr/>
          </p:nvCxnSpPr>
          <p:spPr>
            <a:xfrm rot="5400000" flipH="1" flipV="1">
              <a:off x="6641622" y="3252614"/>
              <a:ext cx="413361" cy="2783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4615F506-FF71-4F21-BF2E-6938E56C674E}"/>
                </a:ext>
              </a:extLst>
            </p:cNvPr>
            <p:cNvGrpSpPr/>
            <p:nvPr/>
          </p:nvGrpSpPr>
          <p:grpSpPr>
            <a:xfrm>
              <a:off x="1646095" y="3686601"/>
              <a:ext cx="3134185" cy="629388"/>
              <a:chOff x="1646095" y="3906524"/>
              <a:chExt cx="3134185" cy="629388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3FD509EB-73B8-4719-8682-0D3E39F44781}"/>
                  </a:ext>
                </a:extLst>
              </p:cNvPr>
              <p:cNvGrpSpPr/>
              <p:nvPr/>
            </p:nvGrpSpPr>
            <p:grpSpPr>
              <a:xfrm>
                <a:off x="3474128" y="4302917"/>
                <a:ext cx="1306152" cy="232995"/>
                <a:chOff x="82923" y="2724022"/>
                <a:chExt cx="1306152" cy="232995"/>
              </a:xfrm>
            </p:grpSpPr>
            <p:cxnSp>
              <p:nvCxnSpPr>
                <p:cNvPr id="108" name="Gerade Verbindung mit Pfeil 107">
                  <a:extLst>
                    <a:ext uri="{FF2B5EF4-FFF2-40B4-BE49-F238E27FC236}">
                      <a16:creationId xmlns:a16="http://schemas.microsoft.com/office/drawing/2014/main" id="{2283D891-D847-4AD3-9C44-780AF0032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49" y="2957017"/>
                  <a:ext cx="13061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feld 108">
                      <a:extLst>
                        <a:ext uri="{FF2B5EF4-FFF2-40B4-BE49-F238E27FC236}">
                          <a16:creationId xmlns:a16="http://schemas.microsoft.com/office/drawing/2014/main" id="{275FBCEC-6A39-4CD3-9968-196AD3CB2B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923" y="2724022"/>
                      <a:ext cx="151965" cy="21845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oMath>
                        </m:oMathPara>
                      </a14:m>
                      <a:endParaRPr lang="de-DE" sz="12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feld 108">
                      <a:extLst>
                        <a:ext uri="{FF2B5EF4-FFF2-40B4-BE49-F238E27FC236}">
                          <a16:creationId xmlns:a16="http://schemas.microsoft.com/office/drawing/2014/main" id="{275FBCEC-6A39-4CD3-9968-196AD3CB2B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23" y="2724022"/>
                      <a:ext cx="151965" cy="21845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8000" t="-8333" r="-4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BCF2F37F-726B-4D8C-88F4-0AF7D763D993}"/>
                  </a:ext>
                </a:extLst>
              </p:cNvPr>
              <p:cNvGrpSpPr/>
              <p:nvPr/>
            </p:nvGrpSpPr>
            <p:grpSpPr>
              <a:xfrm>
                <a:off x="1646095" y="3906524"/>
                <a:ext cx="2005790" cy="626314"/>
                <a:chOff x="1646095" y="3906524"/>
                <a:chExt cx="2005790" cy="626314"/>
              </a:xfrm>
            </p:grpSpPr>
            <p:cxnSp>
              <p:nvCxnSpPr>
                <p:cNvPr id="91" name="Verbinder: gewinkelt 90">
                  <a:extLst>
                    <a:ext uri="{FF2B5EF4-FFF2-40B4-BE49-F238E27FC236}">
                      <a16:creationId xmlns:a16="http://schemas.microsoft.com/office/drawing/2014/main" id="{9B85084E-D780-4C09-BBBB-B65B499D6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01315" y="3951304"/>
                  <a:ext cx="235776" cy="146215"/>
                </a:xfrm>
                <a:prstGeom prst="bentConnector3">
                  <a:avLst>
                    <a:gd name="adj1" fmla="val 9982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Verbinder: gewinkelt 115">
                  <a:extLst>
                    <a:ext uri="{FF2B5EF4-FFF2-40B4-BE49-F238E27FC236}">
                      <a16:creationId xmlns:a16="http://schemas.microsoft.com/office/drawing/2014/main" id="{FD2868E5-91F2-4FD6-B099-B62A5585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646098" y="4142301"/>
                  <a:ext cx="2005787" cy="390537"/>
                </a:xfrm>
                <a:prstGeom prst="bentConnector3">
                  <a:avLst>
                    <a:gd name="adj1" fmla="val 23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24" name="Verbinder: gewinkelt 323">
              <a:extLst>
                <a:ext uri="{FF2B5EF4-FFF2-40B4-BE49-F238E27FC236}">
                  <a16:creationId xmlns:a16="http://schemas.microsoft.com/office/drawing/2014/main" id="{6E02131E-07E0-4539-A053-B36E1A3B383B}"/>
                </a:ext>
              </a:extLst>
            </p:cNvPr>
            <p:cNvCxnSpPr>
              <a:cxnSpLocks/>
            </p:cNvCxnSpPr>
            <p:nvPr/>
          </p:nvCxnSpPr>
          <p:spPr>
            <a:xfrm>
              <a:off x="4773810" y="4315988"/>
              <a:ext cx="2679445" cy="506541"/>
            </a:xfrm>
            <a:prstGeom prst="bentConnector3">
              <a:avLst>
                <a:gd name="adj1" fmla="val 6204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FE673319-8B4E-43F9-A405-8BEA470FA374}"/>
                </a:ext>
              </a:extLst>
            </p:cNvPr>
            <p:cNvGrpSpPr/>
            <p:nvPr/>
          </p:nvGrpSpPr>
          <p:grpSpPr>
            <a:xfrm>
              <a:off x="1258774" y="3160520"/>
              <a:ext cx="542504" cy="1053163"/>
              <a:chOff x="1258774" y="3380443"/>
              <a:chExt cx="542504" cy="1053163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4549EAC9-54DB-4B71-B218-A8C57A396065}"/>
                  </a:ext>
                </a:extLst>
              </p:cNvPr>
              <p:cNvGrpSpPr/>
              <p:nvPr/>
            </p:nvGrpSpPr>
            <p:grpSpPr>
              <a:xfrm>
                <a:off x="1258774" y="3380443"/>
                <a:ext cx="542504" cy="228149"/>
                <a:chOff x="106682" y="3380443"/>
                <a:chExt cx="542504" cy="228149"/>
              </a:xfrm>
            </p:grpSpPr>
            <p:cxnSp>
              <p:nvCxnSpPr>
                <p:cNvPr id="52" name="Gerade Verbindung mit Pfeil 51">
                  <a:extLst>
                    <a:ext uri="{FF2B5EF4-FFF2-40B4-BE49-F238E27FC236}">
                      <a16:creationId xmlns:a16="http://schemas.microsoft.com/office/drawing/2014/main" id="{4D70B3D2-A2C9-4AF4-B5D8-5DD4507BF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2" y="3608592"/>
                  <a:ext cx="54250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feld 52">
                      <a:extLst>
                        <a:ext uri="{FF2B5EF4-FFF2-40B4-BE49-F238E27FC236}">
                          <a16:creationId xmlns:a16="http://schemas.microsoft.com/office/drawing/2014/main" id="{BE61D1B4-123A-45F3-BF81-8E20D96B8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500" y="3380443"/>
                      <a:ext cx="137538" cy="20569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de-DE" sz="1200" baseline="-250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feld 52">
                      <a:extLst>
                        <a:ext uri="{FF2B5EF4-FFF2-40B4-BE49-F238E27FC236}">
                          <a16:creationId xmlns:a16="http://schemas.microsoft.com/office/drawing/2014/main" id="{BE61D1B4-123A-45F3-BF81-8E20D96B8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00" y="3380443"/>
                      <a:ext cx="137538" cy="205697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9130" r="-3043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Verbinder: gewinkelt 69">
                <a:extLst>
                  <a:ext uri="{FF2B5EF4-FFF2-40B4-BE49-F238E27FC236}">
                    <a16:creationId xmlns:a16="http://schemas.microsoft.com/office/drawing/2014/main" id="{A8F0D98F-78D0-4996-80E1-085D9DF8C6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255388" y="3887715"/>
                <a:ext cx="820528" cy="271253"/>
              </a:xfrm>
              <a:prstGeom prst="bentConnector3">
                <a:avLst>
                  <a:gd name="adj1" fmla="val 9991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Verbinder: gewinkelt 282">
              <a:extLst>
                <a:ext uri="{FF2B5EF4-FFF2-40B4-BE49-F238E27FC236}">
                  <a16:creationId xmlns:a16="http://schemas.microsoft.com/office/drawing/2014/main" id="{DBFF0F66-7DB9-4FE4-8885-B4F5DF492F6D}"/>
                </a:ext>
              </a:extLst>
            </p:cNvPr>
            <p:cNvCxnSpPr>
              <a:cxnSpLocks/>
            </p:cNvCxnSpPr>
            <p:nvPr/>
          </p:nvCxnSpPr>
          <p:spPr>
            <a:xfrm>
              <a:off x="1675471" y="4215128"/>
              <a:ext cx="5963204" cy="726805"/>
            </a:xfrm>
            <a:prstGeom prst="bentConnector3">
              <a:avLst>
                <a:gd name="adj1" fmla="val -432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Verbinder: gewinkelt 374">
              <a:extLst>
                <a:ext uri="{FF2B5EF4-FFF2-40B4-BE49-F238E27FC236}">
                  <a16:creationId xmlns:a16="http://schemas.microsoft.com/office/drawing/2014/main" id="{C8CC19B9-BAD3-45B6-8679-AFC27B92A451}"/>
                </a:ext>
              </a:extLst>
            </p:cNvPr>
            <p:cNvCxnSpPr>
              <a:stCxn id="212" idx="6"/>
              <a:endCxn id="344" idx="1"/>
            </p:cNvCxnSpPr>
            <p:nvPr/>
          </p:nvCxnSpPr>
          <p:spPr>
            <a:xfrm>
              <a:off x="6333320" y="3599899"/>
              <a:ext cx="74360" cy="278322"/>
            </a:xfrm>
            <a:prstGeom prst="bentConnector3">
              <a:avLst>
                <a:gd name="adj1" fmla="val -11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hteck 403">
                  <a:extLst>
                    <a:ext uri="{FF2B5EF4-FFF2-40B4-BE49-F238E27FC236}">
                      <a16:creationId xmlns:a16="http://schemas.microsoft.com/office/drawing/2014/main" id="{6DFC38B1-B087-40AE-9FB9-6E518455E527}"/>
                    </a:ext>
                  </a:extLst>
                </p:cNvPr>
                <p:cNvSpPr/>
                <p:nvPr/>
              </p:nvSpPr>
              <p:spPr>
                <a:xfrm>
                  <a:off x="6407680" y="4332941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4" name="Rechteck 403">
                  <a:extLst>
                    <a:ext uri="{FF2B5EF4-FFF2-40B4-BE49-F238E27FC236}">
                      <a16:creationId xmlns:a16="http://schemas.microsoft.com/office/drawing/2014/main" id="{6DFC38B1-B087-40AE-9FB9-6E518455E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680" y="4332941"/>
                  <a:ext cx="437551" cy="41385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5" name="Verbinder: gewinkelt 404">
              <a:extLst>
                <a:ext uri="{FF2B5EF4-FFF2-40B4-BE49-F238E27FC236}">
                  <a16:creationId xmlns:a16="http://schemas.microsoft.com/office/drawing/2014/main" id="{785A1808-5067-4085-BD9F-0A9E51CBF0F8}"/>
                </a:ext>
              </a:extLst>
            </p:cNvPr>
            <p:cNvCxnSpPr>
              <a:endCxn id="404" idx="1"/>
            </p:cNvCxnSpPr>
            <p:nvPr/>
          </p:nvCxnSpPr>
          <p:spPr>
            <a:xfrm>
              <a:off x="6333320" y="4261545"/>
              <a:ext cx="74360" cy="278322"/>
            </a:xfrm>
            <a:prstGeom prst="bentConnector3">
              <a:avLst>
                <a:gd name="adj1" fmla="val -11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Gerade Verbindung mit Pfeil 431">
              <a:extLst>
                <a:ext uri="{FF2B5EF4-FFF2-40B4-BE49-F238E27FC236}">
                  <a16:creationId xmlns:a16="http://schemas.microsoft.com/office/drawing/2014/main" id="{8ECEDBB9-34D8-4F11-B3EC-CF0610D6AAAA}"/>
                </a:ext>
              </a:extLst>
            </p:cNvPr>
            <p:cNvCxnSpPr>
              <a:cxnSpLocks/>
              <a:endCxn id="344" idx="3"/>
            </p:cNvCxnSpPr>
            <p:nvPr/>
          </p:nvCxnSpPr>
          <p:spPr>
            <a:xfrm flipH="1">
              <a:off x="6845231" y="3877552"/>
              <a:ext cx="130504" cy="6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feld 447">
                  <a:extLst>
                    <a:ext uri="{FF2B5EF4-FFF2-40B4-BE49-F238E27FC236}">
                      <a16:creationId xmlns:a16="http://schemas.microsoft.com/office/drawing/2014/main" id="{37B52993-B92E-42FA-9DBD-808EC15B6973}"/>
                    </a:ext>
                  </a:extLst>
                </p:cNvPr>
                <p:cNvSpPr txBox="1"/>
                <p:nvPr/>
              </p:nvSpPr>
              <p:spPr>
                <a:xfrm>
                  <a:off x="317435" y="5710380"/>
                  <a:ext cx="2332641" cy="726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de-DE" sz="900" baseline="30000" dirty="0">
                      <a:latin typeface="+mn-lt"/>
                    </a:rPr>
                    <a:t>1)</a:t>
                  </a:r>
                  <a:r>
                    <a:rPr lang="de-DE" sz="900" dirty="0">
                      <a:latin typeface="+mn-lt"/>
                    </a:rPr>
                    <a:t> </a:t>
                  </a:r>
                  <a:r>
                    <a:rPr lang="de-DE" sz="900" dirty="0" err="1">
                      <a:latin typeface="+mn-lt"/>
                    </a:rPr>
                    <a:t>Eq</a:t>
                  </a:r>
                  <a:r>
                    <a:rPr lang="de-DE" sz="900" dirty="0">
                      <a:latin typeface="+mn-lt"/>
                    </a:rPr>
                    <a:t>.: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9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9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de-D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9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de-D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90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90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de-DE" sz="900" i="1">
                                            <a:latin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de-DE" sz="9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de-DE" sz="900" i="1">
                                            <a:latin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sz="90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9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a14:m>
                  <a:r>
                    <a:rPr lang="de-DE" sz="900" dirty="0">
                      <a:latin typeface="+mn-lt"/>
                    </a:rPr>
                    <a:t>, </a:t>
                  </a:r>
                  <a:br>
                    <a:rPr lang="de-DE" sz="900" dirty="0">
                      <a:latin typeface="+mn-lt"/>
                    </a:rPr>
                  </a:br>
                  <a:r>
                    <a:rPr lang="de-DE" sz="900" dirty="0">
                      <a:latin typeface="+mn-lt"/>
                    </a:rPr>
                    <a:t>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sz="9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9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9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9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de-DE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9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de-DE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900" b="0" i="0" smtClean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90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de-DE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9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sSub>
                            <m:sSubPr>
                              <m:ctrlPr>
                                <a:rPr lang="de-DE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9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de-DE" sz="900" dirty="0">
                      <a:latin typeface="+mn-lt"/>
                    </a:rPr>
                    <a:t> </a:t>
                  </a:r>
                </a:p>
                <a:p>
                  <a:pPr>
                    <a:lnSpc>
                      <a:spcPct val="114000"/>
                    </a:lnSpc>
                  </a:pPr>
                  <a:endParaRPr lang="de-DE" sz="16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48" name="Textfeld 447">
                  <a:extLst>
                    <a:ext uri="{FF2B5EF4-FFF2-40B4-BE49-F238E27FC236}">
                      <a16:creationId xmlns:a16="http://schemas.microsoft.com/office/drawing/2014/main" id="{37B52993-B92E-42FA-9DBD-808EC15B6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35" y="5710380"/>
                  <a:ext cx="2332641" cy="726797"/>
                </a:xfrm>
                <a:prstGeom prst="rect">
                  <a:avLst/>
                </a:prstGeom>
                <a:blipFill>
                  <a:blip r:embed="rId36"/>
                  <a:stretch>
                    <a:fillRect l="-2356" t="-30252" r="-31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4" name="Verbinder: gewinkelt 453">
              <a:extLst>
                <a:ext uri="{FF2B5EF4-FFF2-40B4-BE49-F238E27FC236}">
                  <a16:creationId xmlns:a16="http://schemas.microsoft.com/office/drawing/2014/main" id="{D1CB0524-872A-4798-9874-78FFB820F1F3}"/>
                </a:ext>
              </a:extLst>
            </p:cNvPr>
            <p:cNvCxnSpPr>
              <a:cxnSpLocks/>
              <a:stCxn id="404" idx="3"/>
            </p:cNvCxnSpPr>
            <p:nvPr/>
          </p:nvCxnSpPr>
          <p:spPr>
            <a:xfrm flipV="1">
              <a:off x="6845231" y="4138355"/>
              <a:ext cx="441519" cy="401512"/>
            </a:xfrm>
            <a:prstGeom prst="bentConnector3">
              <a:avLst>
                <a:gd name="adj1" fmla="val 1000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Verbinder: gewinkelt 457">
              <a:extLst>
                <a:ext uri="{FF2B5EF4-FFF2-40B4-BE49-F238E27FC236}">
                  <a16:creationId xmlns:a16="http://schemas.microsoft.com/office/drawing/2014/main" id="{3F549853-C988-4F5B-A2E7-75AB7B4DE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960" y="4135817"/>
              <a:ext cx="298978" cy="126324"/>
            </a:xfrm>
            <a:prstGeom prst="bentConnector3">
              <a:avLst>
                <a:gd name="adj1" fmla="val 1001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Gerade Verbindung mit Pfeil 467">
              <a:extLst>
                <a:ext uri="{FF2B5EF4-FFF2-40B4-BE49-F238E27FC236}">
                  <a16:creationId xmlns:a16="http://schemas.microsoft.com/office/drawing/2014/main" id="{D12DC5BF-072D-4AA2-A000-EBE247A32C48}"/>
                </a:ext>
              </a:extLst>
            </p:cNvPr>
            <p:cNvCxnSpPr>
              <a:cxnSpLocks/>
            </p:cNvCxnSpPr>
            <p:nvPr/>
          </p:nvCxnSpPr>
          <p:spPr>
            <a:xfrm>
              <a:off x="7453255" y="4139002"/>
              <a:ext cx="0" cy="6835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Gerade Verbindung mit Pfeil 471">
              <a:extLst>
                <a:ext uri="{FF2B5EF4-FFF2-40B4-BE49-F238E27FC236}">
                  <a16:creationId xmlns:a16="http://schemas.microsoft.com/office/drawing/2014/main" id="{7B88594C-C7FF-415E-99F8-BE0F06082E90}"/>
                </a:ext>
              </a:extLst>
            </p:cNvPr>
            <p:cNvCxnSpPr>
              <a:cxnSpLocks/>
            </p:cNvCxnSpPr>
            <p:nvPr/>
          </p:nvCxnSpPr>
          <p:spPr>
            <a:xfrm>
              <a:off x="7638675" y="4139001"/>
              <a:ext cx="0" cy="8029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7" name="Gruppieren 476">
              <a:extLst>
                <a:ext uri="{FF2B5EF4-FFF2-40B4-BE49-F238E27FC236}">
                  <a16:creationId xmlns:a16="http://schemas.microsoft.com/office/drawing/2014/main" id="{9C6AF4F9-AA1A-417D-A9CC-5B7C08478166}"/>
                </a:ext>
              </a:extLst>
            </p:cNvPr>
            <p:cNvGrpSpPr/>
            <p:nvPr/>
          </p:nvGrpSpPr>
          <p:grpSpPr>
            <a:xfrm>
              <a:off x="8762014" y="2651986"/>
              <a:ext cx="260310" cy="218458"/>
              <a:chOff x="105895" y="2756397"/>
              <a:chExt cx="260310" cy="218458"/>
            </a:xfrm>
          </p:grpSpPr>
          <p:cxnSp>
            <p:nvCxnSpPr>
              <p:cNvPr id="478" name="Gerade Verbindung mit Pfeil 477">
                <a:extLst>
                  <a:ext uri="{FF2B5EF4-FFF2-40B4-BE49-F238E27FC236}">
                    <a16:creationId xmlns:a16="http://schemas.microsoft.com/office/drawing/2014/main" id="{C6B28718-4604-4D53-B243-2FD296EAC3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5" y="2965885"/>
                <a:ext cx="26031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feld 478">
                    <a:extLst>
                      <a:ext uri="{FF2B5EF4-FFF2-40B4-BE49-F238E27FC236}">
                        <a16:creationId xmlns:a16="http://schemas.microsoft.com/office/drawing/2014/main" id="{0B203272-4838-48FF-B1E0-E5113404BA02}"/>
                      </a:ext>
                    </a:extLst>
                  </p:cNvPr>
                  <p:cNvSpPr txBox="1"/>
                  <p:nvPr/>
                </p:nvSpPr>
                <p:spPr>
                  <a:xfrm>
                    <a:off x="112573" y="2756397"/>
                    <a:ext cx="211916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79" name="Textfeld 478">
                    <a:extLst>
                      <a:ext uri="{FF2B5EF4-FFF2-40B4-BE49-F238E27FC236}">
                        <a16:creationId xmlns:a16="http://schemas.microsoft.com/office/drawing/2014/main" id="{0B203272-4838-48FF-B1E0-E5113404BA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573" y="2756397"/>
                    <a:ext cx="211916" cy="21845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0000" t="-8333" r="-5714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0" name="Gruppieren 479">
              <a:extLst>
                <a:ext uri="{FF2B5EF4-FFF2-40B4-BE49-F238E27FC236}">
                  <a16:creationId xmlns:a16="http://schemas.microsoft.com/office/drawing/2014/main" id="{3DDCD999-0B2B-4080-BF53-37F7DCE09E30}"/>
                </a:ext>
              </a:extLst>
            </p:cNvPr>
            <p:cNvGrpSpPr/>
            <p:nvPr/>
          </p:nvGrpSpPr>
          <p:grpSpPr>
            <a:xfrm>
              <a:off x="8759999" y="3375488"/>
              <a:ext cx="261968" cy="222521"/>
              <a:chOff x="104237" y="2723429"/>
              <a:chExt cx="261968" cy="222521"/>
            </a:xfrm>
          </p:grpSpPr>
          <p:cxnSp>
            <p:nvCxnSpPr>
              <p:cNvPr id="481" name="Gerade Verbindung mit Pfeil 480">
                <a:extLst>
                  <a:ext uri="{FF2B5EF4-FFF2-40B4-BE49-F238E27FC236}">
                    <a16:creationId xmlns:a16="http://schemas.microsoft.com/office/drawing/2014/main" id="{976E968B-CA90-4525-9790-6D87660BA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09" y="2945950"/>
                <a:ext cx="2603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feld 481">
                    <a:extLst>
                      <a:ext uri="{FF2B5EF4-FFF2-40B4-BE49-F238E27FC236}">
                        <a16:creationId xmlns:a16="http://schemas.microsoft.com/office/drawing/2014/main" id="{CECF609B-1984-4187-85C8-A64A3BC8E9AA}"/>
                      </a:ext>
                    </a:extLst>
                  </p:cNvPr>
                  <p:cNvSpPr txBox="1"/>
                  <p:nvPr/>
                </p:nvSpPr>
                <p:spPr>
                  <a:xfrm>
                    <a:off x="104237" y="2723429"/>
                    <a:ext cx="218457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82" name="Textfeld 481">
                    <a:extLst>
                      <a:ext uri="{FF2B5EF4-FFF2-40B4-BE49-F238E27FC236}">
                        <a16:creationId xmlns:a16="http://schemas.microsoft.com/office/drawing/2014/main" id="{CECF609B-1984-4187-85C8-A64A3BC8E9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37" y="2723429"/>
                    <a:ext cx="218457" cy="218458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2222" t="-8571" r="-61111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3" name="Flussdiagramm: Magnetplattenspeicher 482">
              <a:extLst>
                <a:ext uri="{FF2B5EF4-FFF2-40B4-BE49-F238E27FC236}">
                  <a16:creationId xmlns:a16="http://schemas.microsoft.com/office/drawing/2014/main" id="{7F114B72-7699-4244-8491-475CA3ADEE8E}"/>
                </a:ext>
              </a:extLst>
            </p:cNvPr>
            <p:cNvSpPr/>
            <p:nvPr/>
          </p:nvSpPr>
          <p:spPr>
            <a:xfrm>
              <a:off x="3984090" y="3706904"/>
              <a:ext cx="665071" cy="496499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 err="1">
                  <a:solidFill>
                    <a:schemeClr val="tx1"/>
                  </a:solidFill>
                </a:rPr>
                <a:t>Poses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4" name="Gerade Verbindung mit Pfeil 483">
              <a:extLst>
                <a:ext uri="{FF2B5EF4-FFF2-40B4-BE49-F238E27FC236}">
                  <a16:creationId xmlns:a16="http://schemas.microsoft.com/office/drawing/2014/main" id="{FBDAEDFB-C4F9-4D33-A0EE-C2BF1CB65C68}"/>
                </a:ext>
              </a:extLst>
            </p:cNvPr>
            <p:cNvCxnSpPr>
              <a:cxnSpLocks/>
            </p:cNvCxnSpPr>
            <p:nvPr/>
          </p:nvCxnSpPr>
          <p:spPr>
            <a:xfrm>
              <a:off x="4504727" y="3365712"/>
              <a:ext cx="0" cy="3502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Gerade Verbindung mit Pfeil 486">
              <a:extLst>
                <a:ext uri="{FF2B5EF4-FFF2-40B4-BE49-F238E27FC236}">
                  <a16:creationId xmlns:a16="http://schemas.microsoft.com/office/drawing/2014/main" id="{FB9B11E0-5394-43D8-98CB-684BF54525AF}"/>
                </a:ext>
              </a:extLst>
            </p:cNvPr>
            <p:cNvCxnSpPr>
              <a:cxnSpLocks/>
            </p:cNvCxnSpPr>
            <p:nvPr/>
          </p:nvCxnSpPr>
          <p:spPr>
            <a:xfrm>
              <a:off x="4128524" y="3593946"/>
              <a:ext cx="0" cy="122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C7A8607E-E04D-4E0E-871A-00B7685253AA}"/>
                </a:ext>
              </a:extLst>
            </p:cNvPr>
            <p:cNvSpPr/>
            <p:nvPr/>
          </p:nvSpPr>
          <p:spPr>
            <a:xfrm>
              <a:off x="4698297" y="5053544"/>
              <a:ext cx="1073274" cy="13711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 err="1">
                  <a:solidFill>
                    <a:schemeClr val="tx1"/>
                  </a:solidFill>
                </a:rPr>
                <a:t>Trajectory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14000"/>
                </a:lnSpc>
              </a:pPr>
              <a:r>
                <a:rPr lang="de-DE" sz="1200" dirty="0" err="1">
                  <a:solidFill>
                    <a:schemeClr val="tx1"/>
                  </a:solidFill>
                </a:rPr>
                <a:t>Computation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BA76B12E-6F10-4763-9B52-40D06816EC39}"/>
                    </a:ext>
                  </a:extLst>
                </p:cNvPr>
                <p:cNvSpPr/>
                <p:nvPr/>
              </p:nvSpPr>
              <p:spPr>
                <a:xfrm>
                  <a:off x="6992202" y="5057481"/>
                  <a:ext cx="1755097" cy="154646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Control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BA76B12E-6F10-4763-9B52-40D06816EC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202" y="5057481"/>
                  <a:ext cx="1755097" cy="154646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Textfeld 513">
                  <a:extLst>
                    <a:ext uri="{FF2B5EF4-FFF2-40B4-BE49-F238E27FC236}">
                      <a16:creationId xmlns:a16="http://schemas.microsoft.com/office/drawing/2014/main" id="{97AA74F4-66D6-4178-8B77-B5D0B517D57A}"/>
                    </a:ext>
                  </a:extLst>
                </p:cNvPr>
                <p:cNvSpPr txBox="1"/>
                <p:nvPr/>
              </p:nvSpPr>
              <p:spPr>
                <a:xfrm>
                  <a:off x="7866941" y="4585954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14" name="Textfeld 513">
                  <a:extLst>
                    <a:ext uri="{FF2B5EF4-FFF2-40B4-BE49-F238E27FC236}">
                      <a16:creationId xmlns:a16="http://schemas.microsoft.com/office/drawing/2014/main" id="{97AA74F4-66D6-4178-8B77-B5D0B517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941" y="4585954"/>
                  <a:ext cx="594073" cy="205697"/>
                </a:xfrm>
                <a:prstGeom prst="rect">
                  <a:avLst/>
                </a:prstGeom>
                <a:blipFill>
                  <a:blip r:embed="rId40"/>
                  <a:stretch>
                    <a:fillRect l="-5102" r="-2041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Verbinder: gewinkelt 516">
              <a:extLst>
                <a:ext uri="{FF2B5EF4-FFF2-40B4-BE49-F238E27FC236}">
                  <a16:creationId xmlns:a16="http://schemas.microsoft.com/office/drawing/2014/main" id="{CC7E96C2-D3B7-43B8-B17D-70105BF4E6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66038" y="4114914"/>
              <a:ext cx="2265877" cy="779326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Verbinder: gewinkelt 518">
              <a:extLst>
                <a:ext uri="{FF2B5EF4-FFF2-40B4-BE49-F238E27FC236}">
                  <a16:creationId xmlns:a16="http://schemas.microsoft.com/office/drawing/2014/main" id="{033E968D-B5E1-49CD-B872-7EA7BFE2F1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31071" y="4306317"/>
              <a:ext cx="2265877" cy="849263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Verbinder: gewinkelt 527">
              <a:extLst>
                <a:ext uri="{FF2B5EF4-FFF2-40B4-BE49-F238E27FC236}">
                  <a16:creationId xmlns:a16="http://schemas.microsoft.com/office/drawing/2014/main" id="{4B2BB64A-9589-4E43-A68A-D71495373AAA}"/>
                </a:ext>
              </a:extLst>
            </p:cNvPr>
            <p:cNvCxnSpPr>
              <a:cxnSpLocks/>
            </p:cNvCxnSpPr>
            <p:nvPr/>
          </p:nvCxnSpPr>
          <p:spPr>
            <a:xfrm>
              <a:off x="2791448" y="3484717"/>
              <a:ext cx="901712" cy="349200"/>
            </a:xfrm>
            <a:prstGeom prst="bentConnector3">
              <a:avLst>
                <a:gd name="adj1" fmla="val 14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Verbinder: gewinkelt 534">
              <a:extLst>
                <a:ext uri="{FF2B5EF4-FFF2-40B4-BE49-F238E27FC236}">
                  <a16:creationId xmlns:a16="http://schemas.microsoft.com/office/drawing/2014/main" id="{4918B9FB-329F-4DFC-ADE1-3B99760F6F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27611" y="4447973"/>
              <a:ext cx="2387624" cy="934432"/>
            </a:xfrm>
            <a:prstGeom prst="bentConnector3">
              <a:avLst>
                <a:gd name="adj1" fmla="val 1000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Verbinder: gewinkelt 538">
              <a:extLst>
                <a:ext uri="{FF2B5EF4-FFF2-40B4-BE49-F238E27FC236}">
                  <a16:creationId xmlns:a16="http://schemas.microsoft.com/office/drawing/2014/main" id="{53E7AD42-9E73-40CD-9DC0-24189EDBB2E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41764" y="4585647"/>
              <a:ext cx="2502612" cy="991141"/>
            </a:xfrm>
            <a:prstGeom prst="bentConnector3">
              <a:avLst>
                <a:gd name="adj1" fmla="val 999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8" name="Gruppieren 647">
              <a:extLst>
                <a:ext uri="{FF2B5EF4-FFF2-40B4-BE49-F238E27FC236}">
                  <a16:creationId xmlns:a16="http://schemas.microsoft.com/office/drawing/2014/main" id="{34BA2059-EE7F-45D3-B965-B6EE2DDA48F0}"/>
                </a:ext>
              </a:extLst>
            </p:cNvPr>
            <p:cNvGrpSpPr/>
            <p:nvPr/>
          </p:nvGrpSpPr>
          <p:grpSpPr>
            <a:xfrm>
              <a:off x="5771571" y="4916604"/>
              <a:ext cx="1226243" cy="469956"/>
              <a:chOff x="5771571" y="5121287"/>
              <a:chExt cx="1226243" cy="469956"/>
            </a:xfrm>
          </p:grpSpPr>
          <p:grpSp>
            <p:nvGrpSpPr>
              <p:cNvPr id="626" name="Gruppieren 625">
                <a:extLst>
                  <a:ext uri="{FF2B5EF4-FFF2-40B4-BE49-F238E27FC236}">
                    <a16:creationId xmlns:a16="http://schemas.microsoft.com/office/drawing/2014/main" id="{36D95CC3-94CC-4550-8E2D-78FD69CD45B5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08" name="Gerade Verbindung mit Pfeil 607">
                  <a:extLst>
                    <a:ext uri="{FF2B5EF4-FFF2-40B4-BE49-F238E27FC236}">
                      <a16:creationId xmlns:a16="http://schemas.microsoft.com/office/drawing/2014/main" id="{312BEC5A-F0D7-476A-A6D9-90100275A8CF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5" name="Gruppieren 624">
                  <a:extLst>
                    <a:ext uri="{FF2B5EF4-FFF2-40B4-BE49-F238E27FC236}">
                      <a16:creationId xmlns:a16="http://schemas.microsoft.com/office/drawing/2014/main" id="{E334C3B4-9BB3-4A5F-A4EC-8624349349E5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553" name="Gruppieren 552">
                    <a:extLst>
                      <a:ext uri="{FF2B5EF4-FFF2-40B4-BE49-F238E27FC236}">
                        <a16:creationId xmlns:a16="http://schemas.microsoft.com/office/drawing/2014/main" id="{9FD4D28B-2DC3-4B38-878B-09118D1452DF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554" name="Ellipse 553">
                      <a:extLst>
                        <a:ext uri="{FF2B5EF4-FFF2-40B4-BE49-F238E27FC236}">
                          <a16:creationId xmlns:a16="http://schemas.microsoft.com/office/drawing/2014/main" id="{8AF24554-D611-486F-A166-682775C4B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555" name="Textfeld 554">
                      <a:extLst>
                        <a:ext uri="{FF2B5EF4-FFF2-40B4-BE49-F238E27FC236}">
                          <a16:creationId xmlns:a16="http://schemas.microsoft.com/office/drawing/2014/main" id="{D4D8BC5E-BD04-4A42-B766-FEA650ECBF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556" name="Gruppieren 555">
                    <a:extLst>
                      <a:ext uri="{FF2B5EF4-FFF2-40B4-BE49-F238E27FC236}">
                        <a16:creationId xmlns:a16="http://schemas.microsoft.com/office/drawing/2014/main" id="{18B30F0C-D766-4262-93C4-82CDA1257567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6616"/>
                    <a:chOff x="6465571" y="3120498"/>
                    <a:chExt cx="640679" cy="216616"/>
                  </a:xfrm>
                </p:grpSpPr>
                <p:cxnSp>
                  <p:nvCxnSpPr>
                    <p:cNvPr id="557" name="Gerade Verbindung mit Pfeil 556">
                      <a:extLst>
                        <a:ext uri="{FF2B5EF4-FFF2-40B4-BE49-F238E27FC236}">
                          <a16:creationId xmlns:a16="http://schemas.microsoft.com/office/drawing/2014/main" id="{77E98053-A3DD-4D5A-98DA-55A0150D0B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8" name="Textfeld 557">
                          <a:extLst>
                            <a:ext uri="{FF2B5EF4-FFF2-40B4-BE49-F238E27FC236}">
                              <a16:creationId xmlns:a16="http://schemas.microsoft.com/office/drawing/2014/main" id="{F904D261-F6E2-46E9-A43F-E555DF197E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7822" cy="2105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8" name="Textfeld 557">
                          <a:extLst>
                            <a:ext uri="{FF2B5EF4-FFF2-40B4-BE49-F238E27FC236}">
                              <a16:creationId xmlns:a16="http://schemas.microsoft.com/office/drawing/2014/main" id="{F904D261-F6E2-46E9-A43F-E555DF197EE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7822" cy="210507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2821" r="-128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15" name="Gerade Verbindung mit Pfeil 614">
                    <a:extLst>
                      <a:ext uri="{FF2B5EF4-FFF2-40B4-BE49-F238E27FC236}">
                        <a16:creationId xmlns:a16="http://schemas.microsoft.com/office/drawing/2014/main" id="{AEF68193-023F-4EED-A8E5-F8F0033D16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7" name="Textfeld 646">
                    <a:extLst>
                      <a:ext uri="{FF2B5EF4-FFF2-40B4-BE49-F238E27FC236}">
                        <a16:creationId xmlns:a16="http://schemas.microsoft.com/office/drawing/2014/main" id="{54C608AF-E706-4D7D-A3BA-D77ABE169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18072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47" name="Textfeld 646">
                    <a:extLst>
                      <a:ext uri="{FF2B5EF4-FFF2-40B4-BE49-F238E27FC236}">
                        <a16:creationId xmlns:a16="http://schemas.microsoft.com/office/drawing/2014/main" id="{54C608AF-E706-4D7D-A3BA-D77ABE169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18072" cy="21050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3889" r="-2778" b="-85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9" name="Gruppieren 648">
              <a:extLst>
                <a:ext uri="{FF2B5EF4-FFF2-40B4-BE49-F238E27FC236}">
                  <a16:creationId xmlns:a16="http://schemas.microsoft.com/office/drawing/2014/main" id="{33BBBFD7-0827-4A49-AC9F-BEDAD9BE726A}"/>
                </a:ext>
              </a:extLst>
            </p:cNvPr>
            <p:cNvGrpSpPr/>
            <p:nvPr/>
          </p:nvGrpSpPr>
          <p:grpSpPr>
            <a:xfrm>
              <a:off x="5771571" y="5315581"/>
              <a:ext cx="1226243" cy="469956"/>
              <a:chOff x="5771571" y="5121287"/>
              <a:chExt cx="1226243" cy="469956"/>
            </a:xfrm>
          </p:grpSpPr>
          <p:grpSp>
            <p:nvGrpSpPr>
              <p:cNvPr id="650" name="Gruppieren 649">
                <a:extLst>
                  <a:ext uri="{FF2B5EF4-FFF2-40B4-BE49-F238E27FC236}">
                    <a16:creationId xmlns:a16="http://schemas.microsoft.com/office/drawing/2014/main" id="{FC7E82E3-3BF4-4F9D-8F75-DA00969BA4D9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52" name="Gerade Verbindung mit Pfeil 651">
                  <a:extLst>
                    <a:ext uri="{FF2B5EF4-FFF2-40B4-BE49-F238E27FC236}">
                      <a16:creationId xmlns:a16="http://schemas.microsoft.com/office/drawing/2014/main" id="{BE7A7F88-2010-4CAB-8766-0F1E11F80874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3" name="Gruppieren 652">
                  <a:extLst>
                    <a:ext uri="{FF2B5EF4-FFF2-40B4-BE49-F238E27FC236}">
                      <a16:creationId xmlns:a16="http://schemas.microsoft.com/office/drawing/2014/main" id="{5CB158E7-0E9C-4E51-82C2-D3D188212D89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54" name="Gruppieren 653">
                    <a:extLst>
                      <a:ext uri="{FF2B5EF4-FFF2-40B4-BE49-F238E27FC236}">
                        <a16:creationId xmlns:a16="http://schemas.microsoft.com/office/drawing/2014/main" id="{C29814C5-4E36-4356-8371-9C8A008EA8E9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59" name="Ellipse 658">
                      <a:extLst>
                        <a:ext uri="{FF2B5EF4-FFF2-40B4-BE49-F238E27FC236}">
                          <a16:creationId xmlns:a16="http://schemas.microsoft.com/office/drawing/2014/main" id="{0354A8CE-C0C9-46A7-860F-1339DE57F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60" name="Textfeld 659">
                      <a:extLst>
                        <a:ext uri="{FF2B5EF4-FFF2-40B4-BE49-F238E27FC236}">
                          <a16:creationId xmlns:a16="http://schemas.microsoft.com/office/drawing/2014/main" id="{063FEF80-C378-4204-95B8-484FFB01B9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5" name="Gruppieren 654">
                    <a:extLst>
                      <a:ext uri="{FF2B5EF4-FFF2-40B4-BE49-F238E27FC236}">
                        <a16:creationId xmlns:a16="http://schemas.microsoft.com/office/drawing/2014/main" id="{B9F21937-78BF-43C8-92A6-0FE1769F7A0B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6616"/>
                    <a:chOff x="6465571" y="3120498"/>
                    <a:chExt cx="640679" cy="216616"/>
                  </a:xfrm>
                </p:grpSpPr>
                <p:cxnSp>
                  <p:nvCxnSpPr>
                    <p:cNvPr id="657" name="Gerade Verbindung mit Pfeil 656">
                      <a:extLst>
                        <a:ext uri="{FF2B5EF4-FFF2-40B4-BE49-F238E27FC236}">
                          <a16:creationId xmlns:a16="http://schemas.microsoft.com/office/drawing/2014/main" id="{5A4C1393-57D2-4FCA-B722-4CC0EE148D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8" name="Textfeld 657">
                          <a:extLst>
                            <a:ext uri="{FF2B5EF4-FFF2-40B4-BE49-F238E27FC236}">
                              <a16:creationId xmlns:a16="http://schemas.microsoft.com/office/drawing/2014/main" id="{3E5A76D0-0173-496F-9D77-DBA9141C9D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5641" cy="2105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8" name="Textfeld 657">
                          <a:extLst>
                            <a:ext uri="{FF2B5EF4-FFF2-40B4-BE49-F238E27FC236}">
                              <a16:creationId xmlns:a16="http://schemas.microsoft.com/office/drawing/2014/main" id="{3E5A76D0-0173-496F-9D77-DBA9141C9D8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5641" cy="210507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3158" r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56" name="Gerade Verbindung mit Pfeil 655">
                    <a:extLst>
                      <a:ext uri="{FF2B5EF4-FFF2-40B4-BE49-F238E27FC236}">
                        <a16:creationId xmlns:a16="http://schemas.microsoft.com/office/drawing/2014/main" id="{154EAC75-2B39-4A11-931C-7072DD60D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1" name="Textfeld 650">
                    <a:extLst>
                      <a:ext uri="{FF2B5EF4-FFF2-40B4-BE49-F238E27FC236}">
                        <a16:creationId xmlns:a16="http://schemas.microsoft.com/office/drawing/2014/main" id="{303732EE-E73A-408C-B078-87C6EF3D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26409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51" name="Textfeld 650">
                    <a:extLst>
                      <a:ext uri="{FF2B5EF4-FFF2-40B4-BE49-F238E27FC236}">
                        <a16:creationId xmlns:a16="http://schemas.microsoft.com/office/drawing/2014/main" id="{303732EE-E73A-408C-B078-87C6EF3DD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26409" cy="21050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3514" r="-2703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1" name="Gruppieren 660">
              <a:extLst>
                <a:ext uri="{FF2B5EF4-FFF2-40B4-BE49-F238E27FC236}">
                  <a16:creationId xmlns:a16="http://schemas.microsoft.com/office/drawing/2014/main" id="{76FF3C9A-2DFE-4268-BC9D-BE0FA479CA56}"/>
                </a:ext>
              </a:extLst>
            </p:cNvPr>
            <p:cNvGrpSpPr/>
            <p:nvPr/>
          </p:nvGrpSpPr>
          <p:grpSpPr>
            <a:xfrm>
              <a:off x="5771571" y="5722395"/>
              <a:ext cx="1226243" cy="469956"/>
              <a:chOff x="5771571" y="5121287"/>
              <a:chExt cx="1226243" cy="469956"/>
            </a:xfrm>
          </p:grpSpPr>
          <p:grpSp>
            <p:nvGrpSpPr>
              <p:cNvPr id="662" name="Gruppieren 661">
                <a:extLst>
                  <a:ext uri="{FF2B5EF4-FFF2-40B4-BE49-F238E27FC236}">
                    <a16:creationId xmlns:a16="http://schemas.microsoft.com/office/drawing/2014/main" id="{A5AE8FAC-1B1D-446C-8FAE-5EBF27078398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64" name="Gerade Verbindung mit Pfeil 663">
                  <a:extLst>
                    <a:ext uri="{FF2B5EF4-FFF2-40B4-BE49-F238E27FC236}">
                      <a16:creationId xmlns:a16="http://schemas.microsoft.com/office/drawing/2014/main" id="{E03C1E58-3B5F-42FC-9CC5-A1486FDCB19C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5" name="Gruppieren 664">
                  <a:extLst>
                    <a:ext uri="{FF2B5EF4-FFF2-40B4-BE49-F238E27FC236}">
                      <a16:creationId xmlns:a16="http://schemas.microsoft.com/office/drawing/2014/main" id="{6F20188C-AF8E-4F72-9565-5EF41E26D6B6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66" name="Gruppieren 665">
                    <a:extLst>
                      <a:ext uri="{FF2B5EF4-FFF2-40B4-BE49-F238E27FC236}">
                        <a16:creationId xmlns:a16="http://schemas.microsoft.com/office/drawing/2014/main" id="{EBA37AA8-3A69-4394-9F12-3F37570A3FA4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71" name="Ellipse 670">
                      <a:extLst>
                        <a:ext uri="{FF2B5EF4-FFF2-40B4-BE49-F238E27FC236}">
                          <a16:creationId xmlns:a16="http://schemas.microsoft.com/office/drawing/2014/main" id="{F39F8987-B139-4C21-B2E0-E539ADC02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72" name="Textfeld 671">
                      <a:extLst>
                        <a:ext uri="{FF2B5EF4-FFF2-40B4-BE49-F238E27FC236}">
                          <a16:creationId xmlns:a16="http://schemas.microsoft.com/office/drawing/2014/main" id="{A4D51217-A4E4-4044-BDF3-0968CC0453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67" name="Gruppieren 666">
                    <a:extLst>
                      <a:ext uri="{FF2B5EF4-FFF2-40B4-BE49-F238E27FC236}">
                        <a16:creationId xmlns:a16="http://schemas.microsoft.com/office/drawing/2014/main" id="{54B67F49-43E1-4D13-8D92-0EE22BF77D79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7175"/>
                    <a:chOff x="6465571" y="3120498"/>
                    <a:chExt cx="640679" cy="217175"/>
                  </a:xfrm>
                </p:grpSpPr>
                <p:cxnSp>
                  <p:nvCxnSpPr>
                    <p:cNvPr id="669" name="Gerade Verbindung mit Pfeil 668">
                      <a:extLst>
                        <a:ext uri="{FF2B5EF4-FFF2-40B4-BE49-F238E27FC236}">
                          <a16:creationId xmlns:a16="http://schemas.microsoft.com/office/drawing/2014/main" id="{DAED0B6B-6342-4856-A6A0-E57AAA6C9D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0" name="Textfeld 669">
                          <a:extLst>
                            <a:ext uri="{FF2B5EF4-FFF2-40B4-BE49-F238E27FC236}">
                              <a16:creationId xmlns:a16="http://schemas.microsoft.com/office/drawing/2014/main" id="{87D3FE45-9327-4578-BBEA-812A90D9A5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7821" cy="2171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0" name="Textfeld 669">
                          <a:extLst>
                            <a:ext uri="{FF2B5EF4-FFF2-40B4-BE49-F238E27FC236}">
                              <a16:creationId xmlns:a16="http://schemas.microsoft.com/office/drawing/2014/main" id="{87D3FE45-9327-4578-BBEA-812A90D9A52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7821" cy="217175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12821" t="-8333" r="-307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68" name="Gerade Verbindung mit Pfeil 667">
                    <a:extLst>
                      <a:ext uri="{FF2B5EF4-FFF2-40B4-BE49-F238E27FC236}">
                        <a16:creationId xmlns:a16="http://schemas.microsoft.com/office/drawing/2014/main" id="{AA095B73-3A9B-411D-84D2-751751A2B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Textfeld 662">
                    <a:extLst>
                      <a:ext uri="{FF2B5EF4-FFF2-40B4-BE49-F238E27FC236}">
                        <a16:creationId xmlns:a16="http://schemas.microsoft.com/office/drawing/2014/main" id="{B38ADA06-8AC7-4C6D-813C-DFC02DD5FD9E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18073" cy="2171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63" name="Textfeld 662">
                    <a:extLst>
                      <a:ext uri="{FF2B5EF4-FFF2-40B4-BE49-F238E27FC236}">
                        <a16:creationId xmlns:a16="http://schemas.microsoft.com/office/drawing/2014/main" id="{B38ADA06-8AC7-4C6D-813C-DFC02DD5F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18073" cy="21717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889" t="-11429" r="-277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3" name="Gruppieren 672">
              <a:extLst>
                <a:ext uri="{FF2B5EF4-FFF2-40B4-BE49-F238E27FC236}">
                  <a16:creationId xmlns:a16="http://schemas.microsoft.com/office/drawing/2014/main" id="{A6A5DB32-61F4-40C0-9856-80F794725828}"/>
                </a:ext>
              </a:extLst>
            </p:cNvPr>
            <p:cNvGrpSpPr/>
            <p:nvPr/>
          </p:nvGrpSpPr>
          <p:grpSpPr>
            <a:xfrm>
              <a:off x="5771571" y="6154306"/>
              <a:ext cx="1226243" cy="469956"/>
              <a:chOff x="5771571" y="5121287"/>
              <a:chExt cx="1226243" cy="469956"/>
            </a:xfrm>
          </p:grpSpPr>
          <p:grpSp>
            <p:nvGrpSpPr>
              <p:cNvPr id="674" name="Gruppieren 673">
                <a:extLst>
                  <a:ext uri="{FF2B5EF4-FFF2-40B4-BE49-F238E27FC236}">
                    <a16:creationId xmlns:a16="http://schemas.microsoft.com/office/drawing/2014/main" id="{7A1835EE-AC66-44B0-B768-D74179D2286D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76" name="Gerade Verbindung mit Pfeil 675">
                  <a:extLst>
                    <a:ext uri="{FF2B5EF4-FFF2-40B4-BE49-F238E27FC236}">
                      <a16:creationId xmlns:a16="http://schemas.microsoft.com/office/drawing/2014/main" id="{B10EBCFA-969C-4766-91E9-785BD59EC77B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uppieren 676">
                  <a:extLst>
                    <a:ext uri="{FF2B5EF4-FFF2-40B4-BE49-F238E27FC236}">
                      <a16:creationId xmlns:a16="http://schemas.microsoft.com/office/drawing/2014/main" id="{994D4BDD-4D12-47C9-B93D-C8AD0CDE6A0C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78" name="Gruppieren 677">
                    <a:extLst>
                      <a:ext uri="{FF2B5EF4-FFF2-40B4-BE49-F238E27FC236}">
                        <a16:creationId xmlns:a16="http://schemas.microsoft.com/office/drawing/2014/main" id="{B77D724E-C250-453E-910B-651EFB7EB58D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83" name="Ellipse 682">
                      <a:extLst>
                        <a:ext uri="{FF2B5EF4-FFF2-40B4-BE49-F238E27FC236}">
                          <a16:creationId xmlns:a16="http://schemas.microsoft.com/office/drawing/2014/main" id="{3BAD2333-FD5A-47FC-B034-2C8587704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84" name="Textfeld 683">
                      <a:extLst>
                        <a:ext uri="{FF2B5EF4-FFF2-40B4-BE49-F238E27FC236}">
                          <a16:creationId xmlns:a16="http://schemas.microsoft.com/office/drawing/2014/main" id="{D33A489A-3D1D-4B8D-AA58-7610A88B2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79" name="Gruppieren 678">
                    <a:extLst>
                      <a:ext uri="{FF2B5EF4-FFF2-40B4-BE49-F238E27FC236}">
                        <a16:creationId xmlns:a16="http://schemas.microsoft.com/office/drawing/2014/main" id="{172EF7A9-7A88-4574-AAE1-28EAA8C9EBE3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8458"/>
                    <a:chOff x="6465571" y="3120498"/>
                    <a:chExt cx="640679" cy="218458"/>
                  </a:xfrm>
                </p:grpSpPr>
                <p:cxnSp>
                  <p:nvCxnSpPr>
                    <p:cNvPr id="681" name="Gerade Verbindung mit Pfeil 680">
                      <a:extLst>
                        <a:ext uri="{FF2B5EF4-FFF2-40B4-BE49-F238E27FC236}">
                          <a16:creationId xmlns:a16="http://schemas.microsoft.com/office/drawing/2014/main" id="{E96472D5-4C49-4625-A17A-0931752F7E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2" name="Textfeld 681">
                          <a:extLst>
                            <a:ext uri="{FF2B5EF4-FFF2-40B4-BE49-F238E27FC236}">
                              <a16:creationId xmlns:a16="http://schemas.microsoft.com/office/drawing/2014/main" id="{58F95820-6ADF-423E-B83E-EAE28BFD5B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5641" cy="2184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82" name="Textfeld 681">
                          <a:extLst>
                            <a:ext uri="{FF2B5EF4-FFF2-40B4-BE49-F238E27FC236}">
                              <a16:creationId xmlns:a16="http://schemas.microsoft.com/office/drawing/2014/main" id="{58F95820-6ADF-423E-B83E-EAE28BFD5B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5641" cy="218458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 l="-13158" t="-5556" r="-2894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80" name="Gerade Verbindung mit Pfeil 679">
                    <a:extLst>
                      <a:ext uri="{FF2B5EF4-FFF2-40B4-BE49-F238E27FC236}">
                        <a16:creationId xmlns:a16="http://schemas.microsoft.com/office/drawing/2014/main" id="{95E9F653-EDBD-4FB8-9F86-250C51D88A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" name="Textfeld 674">
                    <a:extLst>
                      <a:ext uri="{FF2B5EF4-FFF2-40B4-BE49-F238E27FC236}">
                        <a16:creationId xmlns:a16="http://schemas.microsoft.com/office/drawing/2014/main" id="{ECC75473-2EF4-4A23-B2E4-E2BDD6B40092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26408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75" name="Textfeld 674">
                    <a:extLst>
                      <a:ext uri="{FF2B5EF4-FFF2-40B4-BE49-F238E27FC236}">
                        <a16:creationId xmlns:a16="http://schemas.microsoft.com/office/drawing/2014/main" id="{ECC75473-2EF4-4A23-B2E4-E2BDD6B40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26408" cy="218458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13514" t="-5556" r="-270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1" name="Gerade Verbindung mit Pfeil 710">
              <a:extLst>
                <a:ext uri="{FF2B5EF4-FFF2-40B4-BE49-F238E27FC236}">
                  <a16:creationId xmlns:a16="http://schemas.microsoft.com/office/drawing/2014/main" id="{24687902-8F73-4012-A803-2FF1FCCB94B8}"/>
                </a:ext>
              </a:extLst>
            </p:cNvPr>
            <p:cNvCxnSpPr>
              <a:stCxn id="514" idx="2"/>
            </p:cNvCxnSpPr>
            <p:nvPr/>
          </p:nvCxnSpPr>
          <p:spPr>
            <a:xfrm flipH="1">
              <a:off x="8145780" y="4791651"/>
              <a:ext cx="0" cy="2618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5" name="Gruppieren 724">
              <a:extLst>
                <a:ext uri="{FF2B5EF4-FFF2-40B4-BE49-F238E27FC236}">
                  <a16:creationId xmlns:a16="http://schemas.microsoft.com/office/drawing/2014/main" id="{C14F9872-BFF7-447B-8ED6-470E49D942E8}"/>
                </a:ext>
              </a:extLst>
            </p:cNvPr>
            <p:cNvGrpSpPr/>
            <p:nvPr/>
          </p:nvGrpSpPr>
          <p:grpSpPr>
            <a:xfrm>
              <a:off x="8748871" y="5609164"/>
              <a:ext cx="260396" cy="222521"/>
              <a:chOff x="105809" y="2723429"/>
              <a:chExt cx="260396" cy="222521"/>
            </a:xfrm>
          </p:grpSpPr>
          <p:cxnSp>
            <p:nvCxnSpPr>
              <p:cNvPr id="726" name="Gerade Verbindung mit Pfeil 725">
                <a:extLst>
                  <a:ext uri="{FF2B5EF4-FFF2-40B4-BE49-F238E27FC236}">
                    <a16:creationId xmlns:a16="http://schemas.microsoft.com/office/drawing/2014/main" id="{597F45E9-06E6-433A-AA2F-B323129EE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09" y="2945950"/>
                <a:ext cx="2603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7" name="Textfeld 726">
                    <a:extLst>
                      <a:ext uri="{FF2B5EF4-FFF2-40B4-BE49-F238E27FC236}">
                        <a16:creationId xmlns:a16="http://schemas.microsoft.com/office/drawing/2014/main" id="{95FE095B-F574-4BCE-83FA-139A9A29816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717" y="2723429"/>
                    <a:ext cx="143886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727" name="Textfeld 726">
                    <a:extLst>
                      <a:ext uri="{FF2B5EF4-FFF2-40B4-BE49-F238E27FC236}">
                        <a16:creationId xmlns:a16="http://schemas.microsoft.com/office/drawing/2014/main" id="{95FE095B-F574-4BCE-83FA-139A9A298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717" y="2723429"/>
                    <a:ext cx="143886" cy="21050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21739" r="-2173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7" name="Verbinder: gewinkelt 736">
              <a:extLst>
                <a:ext uri="{FF2B5EF4-FFF2-40B4-BE49-F238E27FC236}">
                  <a16:creationId xmlns:a16="http://schemas.microsoft.com/office/drawing/2014/main" id="{05218BF7-898E-405F-89FB-DCD0042E591C}"/>
                </a:ext>
              </a:extLst>
            </p:cNvPr>
            <p:cNvCxnSpPr>
              <a:cxnSpLocks/>
              <a:endCxn id="683" idx="2"/>
            </p:cNvCxnSpPr>
            <p:nvPr/>
          </p:nvCxnSpPr>
          <p:spPr>
            <a:xfrm>
              <a:off x="4127217" y="6329933"/>
              <a:ext cx="2115691" cy="240756"/>
            </a:xfrm>
            <a:prstGeom prst="bentConnector3">
              <a:avLst>
                <a:gd name="adj1" fmla="val -2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Verbinder: gewinkelt 744">
              <a:extLst>
                <a:ext uri="{FF2B5EF4-FFF2-40B4-BE49-F238E27FC236}">
                  <a16:creationId xmlns:a16="http://schemas.microsoft.com/office/drawing/2014/main" id="{B3ADD271-4B05-4B4D-BC9F-319FF0E59249}"/>
                </a:ext>
              </a:extLst>
            </p:cNvPr>
            <p:cNvCxnSpPr>
              <a:cxnSpLocks/>
            </p:cNvCxnSpPr>
            <p:nvPr/>
          </p:nvCxnSpPr>
          <p:spPr>
            <a:xfrm>
              <a:off x="4161306" y="6117081"/>
              <a:ext cx="1928591" cy="413787"/>
            </a:xfrm>
            <a:prstGeom prst="bentConnector3">
              <a:avLst>
                <a:gd name="adj1" fmla="val 217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Verbinder: gewinkelt 747">
              <a:extLst>
                <a:ext uri="{FF2B5EF4-FFF2-40B4-BE49-F238E27FC236}">
                  <a16:creationId xmlns:a16="http://schemas.microsoft.com/office/drawing/2014/main" id="{80688F93-378E-4244-9666-DB10678FA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21423" y="5863666"/>
              <a:ext cx="1798462" cy="630552"/>
            </a:xfrm>
            <a:prstGeom prst="bentConnector3">
              <a:avLst>
                <a:gd name="adj1" fmla="val -208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Verbinder: gewinkelt 756">
              <a:extLst>
                <a:ext uri="{FF2B5EF4-FFF2-40B4-BE49-F238E27FC236}">
                  <a16:creationId xmlns:a16="http://schemas.microsoft.com/office/drawing/2014/main" id="{F9289C5B-2C82-4DCE-B982-E7AE97909623}"/>
                </a:ext>
              </a:extLst>
            </p:cNvPr>
            <p:cNvCxnSpPr>
              <a:cxnSpLocks/>
            </p:cNvCxnSpPr>
            <p:nvPr/>
          </p:nvCxnSpPr>
          <p:spPr>
            <a:xfrm>
              <a:off x="4270911" y="5643424"/>
              <a:ext cx="1663316" cy="812917"/>
            </a:xfrm>
            <a:prstGeom prst="bentConnector3">
              <a:avLst>
                <a:gd name="adj1" fmla="val -164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Verbinder: gewinkelt 759">
              <a:extLst>
                <a:ext uri="{FF2B5EF4-FFF2-40B4-BE49-F238E27FC236}">
                  <a16:creationId xmlns:a16="http://schemas.microsoft.com/office/drawing/2014/main" id="{DB6E57FA-54E4-4038-938A-E0338A900445}"/>
                </a:ext>
              </a:extLst>
            </p:cNvPr>
            <p:cNvCxnSpPr>
              <a:cxnSpLocks/>
              <a:endCxn id="671" idx="2"/>
            </p:cNvCxnSpPr>
            <p:nvPr/>
          </p:nvCxnSpPr>
          <p:spPr>
            <a:xfrm rot="5400000" flipH="1" flipV="1">
              <a:off x="5967149" y="6251266"/>
              <a:ext cx="388247" cy="1632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Verbinder: gewinkelt 762">
              <a:extLst>
                <a:ext uri="{FF2B5EF4-FFF2-40B4-BE49-F238E27FC236}">
                  <a16:creationId xmlns:a16="http://schemas.microsoft.com/office/drawing/2014/main" id="{1989A912-8075-43F1-8A78-61FBD52943D9}"/>
                </a:ext>
              </a:extLst>
            </p:cNvPr>
            <p:cNvCxnSpPr>
              <a:cxnSpLocks/>
              <a:endCxn id="659" idx="2"/>
            </p:cNvCxnSpPr>
            <p:nvPr/>
          </p:nvCxnSpPr>
          <p:spPr>
            <a:xfrm rot="5400000" flipH="1" flipV="1">
              <a:off x="5747258" y="5998568"/>
              <a:ext cx="762254" cy="2290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Verbinder: gewinkelt 767">
              <a:extLst>
                <a:ext uri="{FF2B5EF4-FFF2-40B4-BE49-F238E27FC236}">
                  <a16:creationId xmlns:a16="http://schemas.microsoft.com/office/drawing/2014/main" id="{60F72821-381B-4AA0-A52F-46D02C29E5BB}"/>
                </a:ext>
              </a:extLst>
            </p:cNvPr>
            <p:cNvCxnSpPr>
              <a:cxnSpLocks/>
              <a:endCxn id="554" idx="2"/>
            </p:cNvCxnSpPr>
            <p:nvPr/>
          </p:nvCxnSpPr>
          <p:spPr>
            <a:xfrm rot="5400000" flipH="1" flipV="1">
              <a:off x="5524527" y="5742811"/>
              <a:ext cx="1128204" cy="3085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846785B-FB75-4E3D-B568-DF4CDCED2B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3058A6-4329-41B3-AE1F-02E5DF3D99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74EEDB-EAFF-44AC-8B90-A2A327E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51D0A1-D14A-401D-9FE1-F3BB07B93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r>
              <a:rPr lang="de-DE" b="1" dirty="0"/>
              <a:t> (2)</a:t>
            </a: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F7462C4A-6897-44F9-9EF3-D1FDB5699655}"/>
              </a:ext>
            </a:extLst>
          </p:cNvPr>
          <p:cNvGrpSpPr/>
          <p:nvPr/>
        </p:nvGrpSpPr>
        <p:grpSpPr>
          <a:xfrm>
            <a:off x="1515028" y="3154245"/>
            <a:ext cx="6113945" cy="2230358"/>
            <a:chOff x="1686989" y="3154245"/>
            <a:chExt cx="6113945" cy="2230358"/>
          </a:xfrm>
        </p:grpSpPr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59FBBE47-CDE6-42FA-847C-C8A966045DCD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16200000" flipH="1">
              <a:off x="5312169" y="3797702"/>
              <a:ext cx="251584" cy="198227"/>
            </a:xfrm>
            <a:prstGeom prst="bentConnector3">
              <a:avLst>
                <a:gd name="adj1" fmla="val 99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E83EC68B-A1B1-4D10-A163-9DEC50532181}"/>
                    </a:ext>
                  </a:extLst>
                </p:cNvPr>
                <p:cNvSpPr txBox="1"/>
                <p:nvPr/>
              </p:nvSpPr>
              <p:spPr>
                <a:xfrm>
                  <a:off x="5041811" y="3565327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E83EC68B-A1B1-4D10-A163-9DEC50532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811" y="3565327"/>
                  <a:ext cx="594073" cy="205697"/>
                </a:xfrm>
                <a:prstGeom prst="rect">
                  <a:avLst/>
                </a:prstGeom>
                <a:blipFill>
                  <a:blip r:embed="rId2"/>
                  <a:stretch>
                    <a:fillRect l="-5155" r="-2062" b="-588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AA9B80D-9631-4529-A09B-76CBA8EEAC89}"/>
                    </a:ext>
                  </a:extLst>
                </p:cNvPr>
                <p:cNvSpPr txBox="1"/>
                <p:nvPr/>
              </p:nvSpPr>
              <p:spPr>
                <a:xfrm>
                  <a:off x="4383952" y="3517762"/>
                  <a:ext cx="455509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𝑇𝑒𝑎𝑐h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AA9B80D-9631-4529-A09B-76CBA8EEA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952" y="3517762"/>
                  <a:ext cx="455509" cy="210507"/>
                </a:xfrm>
                <a:prstGeom prst="rect">
                  <a:avLst/>
                </a:prstGeom>
                <a:blipFill>
                  <a:blip r:embed="rId3"/>
                  <a:stretch>
                    <a:fillRect l="-4000" b="-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D13D59C-83CA-4E04-8D8B-CCF580BE41C4}"/>
                    </a:ext>
                  </a:extLst>
                </p:cNvPr>
                <p:cNvSpPr txBox="1"/>
                <p:nvPr/>
              </p:nvSpPr>
              <p:spPr>
                <a:xfrm>
                  <a:off x="1746731" y="4850472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D13D59C-83CA-4E04-8D8B-CCF580BE4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731" y="4850472"/>
                  <a:ext cx="350609" cy="205697"/>
                </a:xfrm>
                <a:prstGeom prst="rect">
                  <a:avLst/>
                </a:prstGeom>
                <a:blipFill>
                  <a:blip r:embed="rId4"/>
                  <a:stretch>
                    <a:fillRect l="-10345" r="-3448"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EFD2571-A74E-4F12-AD19-A93B9F9BB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991" y="3372703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12505B9-62C2-41FE-84A8-FDDAA465A337}"/>
                    </a:ext>
                  </a:extLst>
                </p:cNvPr>
                <p:cNvSpPr txBox="1"/>
                <p:nvPr/>
              </p:nvSpPr>
              <p:spPr>
                <a:xfrm>
                  <a:off x="1740097" y="3154245"/>
                  <a:ext cx="211916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12505B9-62C2-41FE-84A8-FDDAA465A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097" y="3154245"/>
                  <a:ext cx="211916" cy="218458"/>
                </a:xfrm>
                <a:prstGeom prst="rect">
                  <a:avLst/>
                </a:prstGeom>
                <a:blipFill>
                  <a:blip r:embed="rId5"/>
                  <a:stretch>
                    <a:fillRect l="-20000" t="-5556" r="-5714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BEE5D99-1D2E-4073-8A87-ABB15AAA1ECE}"/>
                    </a:ext>
                  </a:extLst>
                </p:cNvPr>
                <p:cNvSpPr txBox="1"/>
                <p:nvPr/>
              </p:nvSpPr>
              <p:spPr>
                <a:xfrm>
                  <a:off x="1736826" y="3394473"/>
                  <a:ext cx="218457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BEE5D99-1D2E-4073-8A87-ABB15AAA1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6826" y="3394473"/>
                  <a:ext cx="218457" cy="218458"/>
                </a:xfrm>
                <a:prstGeom prst="rect">
                  <a:avLst/>
                </a:prstGeom>
                <a:blipFill>
                  <a:blip r:embed="rId6"/>
                  <a:stretch>
                    <a:fillRect l="-22222" t="-8333" r="-61111" b="-194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3EE7D5-7AFE-4173-A5F4-AA1BCE9E5EE0}"/>
                    </a:ext>
                  </a:extLst>
                </p:cNvPr>
                <p:cNvSpPr txBox="1"/>
                <p:nvPr/>
              </p:nvSpPr>
              <p:spPr>
                <a:xfrm>
                  <a:off x="1770071" y="5057343"/>
                  <a:ext cx="143886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3EE7D5-7AFE-4173-A5F4-AA1BCE9E5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071" y="5057343"/>
                  <a:ext cx="143886" cy="210507"/>
                </a:xfrm>
                <a:prstGeom prst="rect">
                  <a:avLst/>
                </a:prstGeom>
                <a:blipFill>
                  <a:blip r:embed="rId7"/>
                  <a:stretch>
                    <a:fillRect l="-20833" r="-16667" b="-29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10D56DB4-B195-47F4-A81C-032DA2EA81CB}"/>
                    </a:ext>
                  </a:extLst>
                </p:cNvPr>
                <p:cNvSpPr txBox="1"/>
                <p:nvPr/>
              </p:nvSpPr>
              <p:spPr>
                <a:xfrm>
                  <a:off x="1777284" y="3639641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10D56DB4-B195-47F4-A81C-032DA2EA8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284" y="3639641"/>
                  <a:ext cx="137538" cy="205697"/>
                </a:xfrm>
                <a:prstGeom prst="rect">
                  <a:avLst/>
                </a:prstGeom>
                <a:blipFill>
                  <a:blip r:embed="rId8"/>
                  <a:stretch>
                    <a:fillRect l="-39130" r="-30435" b="-176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7B34D24-0146-4BA8-85F7-5BC69712E292}"/>
                    </a:ext>
                  </a:extLst>
                </p:cNvPr>
                <p:cNvSpPr txBox="1"/>
                <p:nvPr/>
              </p:nvSpPr>
              <p:spPr>
                <a:xfrm>
                  <a:off x="1770071" y="3852508"/>
                  <a:ext cx="15196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7B34D24-0146-4BA8-85F7-5BC69712E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071" y="3852508"/>
                  <a:ext cx="151965" cy="218458"/>
                </a:xfrm>
                <a:prstGeom prst="rect">
                  <a:avLst/>
                </a:prstGeom>
                <a:blipFill>
                  <a:blip r:embed="rId9"/>
                  <a:stretch>
                    <a:fillRect l="-28000" t="-8333" r="-48000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DFBDC9F-AD33-4D09-9817-97D2C32DF695}"/>
                    </a:ext>
                  </a:extLst>
                </p:cNvPr>
                <p:cNvSpPr/>
                <p:nvPr/>
              </p:nvSpPr>
              <p:spPr>
                <a:xfrm>
                  <a:off x="2415102" y="3291138"/>
                  <a:ext cx="1905510" cy="87426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Generation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sz="1000" b="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DFBDC9F-AD33-4D09-9817-97D2C32DF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102" y="3291138"/>
                  <a:ext cx="1905510" cy="8742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C8FF8EF-BFFC-4CE1-8034-A30B9B570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991" y="3621256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7EFACE9-43F5-4104-B6B2-60622ABE4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991" y="3846111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914F559-5623-4D4A-A88C-5609F4A9A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989" y="4066482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A4BD83C-E2C3-49C5-9910-F52CCF038895}"/>
                    </a:ext>
                  </a:extLst>
                </p:cNvPr>
                <p:cNvSpPr/>
                <p:nvPr/>
              </p:nvSpPr>
              <p:spPr>
                <a:xfrm>
                  <a:off x="2417413" y="4513796"/>
                  <a:ext cx="1905510" cy="8708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Impedance Control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de-DE" sz="1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A4BD83C-E2C3-49C5-9910-F52CCF0388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413" y="4513796"/>
                  <a:ext cx="1905510" cy="87080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80CF664-6445-471B-AFBE-8CE0B557D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6989" y="5056169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9F47609-79E5-4C5A-87B7-731CEC879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102" y="5268624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erbinder: gewinkelt 41">
              <a:extLst>
                <a:ext uri="{FF2B5EF4-FFF2-40B4-BE49-F238E27FC236}">
                  <a16:creationId xmlns:a16="http://schemas.microsoft.com/office/drawing/2014/main" id="{8A8B028F-6161-41B0-BF29-D2D3E3C1210D}"/>
                </a:ext>
              </a:extLst>
            </p:cNvPr>
            <p:cNvCxnSpPr/>
            <p:nvPr/>
          </p:nvCxnSpPr>
          <p:spPr>
            <a:xfrm rot="16200000" flipH="1">
              <a:off x="1999647" y="4250816"/>
              <a:ext cx="591677" cy="223008"/>
            </a:xfrm>
            <a:prstGeom prst="bentConnector3">
              <a:avLst>
                <a:gd name="adj1" fmla="val 999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B01D1D45-953F-4134-B0B8-DF16244866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714768" y="4166616"/>
              <a:ext cx="1013897" cy="370544"/>
            </a:xfrm>
            <a:prstGeom prst="bentConnector3">
              <a:avLst>
                <a:gd name="adj1" fmla="val 998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D55B9E50-BA7D-4FCE-B9CE-2BE291445022}"/>
                    </a:ext>
                  </a:extLst>
                </p:cNvPr>
                <p:cNvSpPr txBox="1"/>
                <p:nvPr/>
              </p:nvSpPr>
              <p:spPr>
                <a:xfrm>
                  <a:off x="4383952" y="4728390"/>
                  <a:ext cx="41376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𝑀𝑜𝑣𝑒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D55B9E50-BA7D-4FCE-B9CE-2BE291445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952" y="4728390"/>
                  <a:ext cx="413768" cy="210507"/>
                </a:xfrm>
                <a:prstGeom prst="rect">
                  <a:avLst/>
                </a:prstGeom>
                <a:blipFill>
                  <a:blip r:embed="rId12"/>
                  <a:stretch>
                    <a:fillRect l="-4412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3F32236-BEDC-45E7-8DCC-6CD9C02661DD}"/>
                    </a:ext>
                  </a:extLst>
                </p:cNvPr>
                <p:cNvSpPr/>
                <p:nvPr/>
              </p:nvSpPr>
              <p:spPr>
                <a:xfrm>
                  <a:off x="5551500" y="3832293"/>
                  <a:ext cx="1905510" cy="874263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Generation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sz="1000" b="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3F32236-BEDC-45E7-8DCC-6CD9C0266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500" y="3832293"/>
                  <a:ext cx="1905510" cy="8742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FC4472C3-E071-43AF-8FA8-FECC7F735C73}"/>
                </a:ext>
              </a:extLst>
            </p:cNvPr>
            <p:cNvCxnSpPr>
              <a:stCxn id="24" idx="3"/>
              <a:endCxn id="58" idx="1"/>
            </p:cNvCxnSpPr>
            <p:nvPr/>
          </p:nvCxnSpPr>
          <p:spPr>
            <a:xfrm>
              <a:off x="4320612" y="3728270"/>
              <a:ext cx="1230888" cy="54115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CD69B571-F96D-4937-8A1A-A2EC3D990FB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4322923" y="4513796"/>
              <a:ext cx="1228576" cy="4354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7B754B8-6CFE-4DE1-B654-FAC9CDB09522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7457010" y="4269425"/>
              <a:ext cx="3439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45230AF-40FE-4FB6-ADBA-21E7861BA0D7}"/>
                    </a:ext>
                  </a:extLst>
                </p:cNvPr>
                <p:cNvSpPr txBox="1"/>
                <p:nvPr/>
              </p:nvSpPr>
              <p:spPr>
                <a:xfrm>
                  <a:off x="7570398" y="4058916"/>
                  <a:ext cx="11714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45230AF-40FE-4FB6-ADBA-21E7861BA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398" y="4058916"/>
                  <a:ext cx="117148" cy="210507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822653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472</Words>
  <Application>Microsoft Office PowerPoint</Application>
  <PresentationFormat>Bildschirmpräsentation (4:3)</PresentationFormat>
  <Paragraphs>137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Bartender‘s Little Helper</vt:lpstr>
      <vt:lpstr>Bartender‘s Little Helper</vt:lpstr>
      <vt:lpstr>Bartender‘s Little Helper</vt:lpstr>
      <vt:lpstr>Bartender‘s Little Helper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Maximilian Bader</cp:lastModifiedBy>
  <cp:revision>41</cp:revision>
  <cp:lastPrinted>2015-07-30T14:04:45Z</cp:lastPrinted>
  <dcterms:created xsi:type="dcterms:W3CDTF">2019-04-27T09:13:56Z</dcterms:created>
  <dcterms:modified xsi:type="dcterms:W3CDTF">2020-01-13T20:58:29Z</dcterms:modified>
</cp:coreProperties>
</file>