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56" r:id="rId8"/>
    <p:sldId id="357" r:id="rId9"/>
    <p:sldId id="358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86" d="100"/>
          <a:sy n="86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Überschriften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23023"/>
            <a:ext cx="4244400" cy="405029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782AA76C-4349-49B1-846F-D3FB3088C7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91" y="1776982"/>
            <a:ext cx="8508999" cy="288554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r>
              <a:rPr lang="de-DE" sz="1800" b="1" dirty="0"/>
              <a:t>Überschrift durch Klicken bearbeiten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44917145-A09E-4097-9B29-F38829E8E4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242816" cy="4050426"/>
          </a:xfrm>
          <a:prstGeom prst="rect">
            <a:avLst/>
          </a:prstGeom>
        </p:spPr>
        <p:txBody>
          <a:bodyPr lIns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1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Cognitive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Systems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9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Bader, Dominik Urbaniak, </a:t>
            </a:r>
            <a:r>
              <a:rPr lang="de-DE" dirty="0" err="1"/>
              <a:t>Hanyu</a:t>
            </a:r>
            <a:r>
              <a:rPr lang="de-DE" dirty="0"/>
              <a:t> Wang, Kazuki </a:t>
            </a:r>
            <a:r>
              <a:rPr lang="de-DE" dirty="0" err="1"/>
              <a:t>Zjalic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and Computer Engineering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Systems </a:t>
            </a:r>
          </a:p>
          <a:p>
            <a:r>
              <a:rPr lang="de-DE" dirty="0"/>
              <a:t>Munich, </a:t>
            </a:r>
            <a:r>
              <a:rPr lang="de-DE" dirty="0" err="1"/>
              <a:t>January</a:t>
            </a:r>
            <a:r>
              <a:rPr lang="de-DE" dirty="0"/>
              <a:t> 14</a:t>
            </a:r>
            <a:r>
              <a:rPr lang="de-DE" baseline="30000" dirty="0"/>
              <a:t>th</a:t>
            </a:r>
            <a:r>
              <a:rPr lang="de-DE" dirty="0"/>
              <a:t>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MSBRDM - Group Project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98412CC-A3B5-4F57-BCB2-9FB1A3E228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Teach-In Ability </a:t>
            </a:r>
            <a:r>
              <a:rPr lang="de-DE" dirty="0" err="1"/>
              <a:t>for</a:t>
            </a:r>
            <a:r>
              <a:rPr lang="de-DE" dirty="0"/>
              <a:t> UR-10 Robot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1. 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6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98412CC-A3B5-4F57-BCB2-9FB1A3E228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Teach-In Ability </a:t>
            </a:r>
            <a:r>
              <a:rPr lang="de-DE" dirty="0" err="1"/>
              <a:t>for</a:t>
            </a:r>
            <a:r>
              <a:rPr lang="de-DE" dirty="0"/>
              <a:t> UR-10 Robot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de-DE" b="1" dirty="0" err="1"/>
              <a:t>Functionalities</a:t>
            </a:r>
            <a:endParaRPr lang="de-DE" b="1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Teach-In Ability </a:t>
            </a:r>
            <a:r>
              <a:rPr lang="de-DE" dirty="0" err="1"/>
              <a:t>for</a:t>
            </a:r>
            <a:r>
              <a:rPr lang="de-DE" dirty="0"/>
              <a:t> UR-10 Robot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97754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99</Words>
  <Application>Microsoft Office PowerPoint</Application>
  <PresentationFormat>Bildschirmpräsentation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MSBRDM - Group Project</vt:lpstr>
      <vt:lpstr>Teach-In Ability for UR-10 Robot</vt:lpstr>
      <vt:lpstr>Teach-In Ability for UR-10 Robot</vt:lpstr>
      <vt:lpstr>Teach-In Ability for UR-10 Robot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Bader</dc:creator>
  <cp:lastModifiedBy>Maximilian Bader</cp:lastModifiedBy>
  <cp:revision>8</cp:revision>
  <cp:lastPrinted>2015-07-30T14:04:45Z</cp:lastPrinted>
  <dcterms:created xsi:type="dcterms:W3CDTF">2019-04-27T09:13:56Z</dcterms:created>
  <dcterms:modified xsi:type="dcterms:W3CDTF">2020-01-12T16:19:12Z</dcterms:modified>
</cp:coreProperties>
</file>