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6" r:id="rId8"/>
    <p:sldId id="357" r:id="rId9"/>
    <p:sldId id="358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79972" autoAdjust="0"/>
  </p:normalViewPr>
  <p:slideViewPr>
    <p:cSldViewPr snapToGrid="0">
      <p:cViewPr varScale="1">
        <p:scale>
          <a:sx n="76" d="100"/>
          <a:sy n="76" d="100"/>
        </p:scale>
        <p:origin x="20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608895" y="3260226"/>
            <a:ext cx="4229795" cy="2678404"/>
            <a:chOff x="4608895" y="3260226"/>
            <a:chExt cx="4229795" cy="26784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95" y="3260226"/>
              <a:ext cx="4229795" cy="237588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726451" y="563611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8499340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Teaching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Set end effector’s orientations &amp; positions separately with touching skin sensor to grasp object (bottle, cup…)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Store end effector’s orientations &amp; positions at grasping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Set in start position and calculate trajectory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arm is pushed by someone, skin sensor detect the forces and  the arm tries to go back to the desired trajectory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Pouring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Grasp object(position fixed) and pour drink to a cup(position 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option : Computer vision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Improve robustness about object</a:t>
            </a:r>
            <a:br>
              <a:rPr lang="en-US" dirty="0"/>
            </a:br>
            <a:r>
              <a:rPr lang="en-US" dirty="0"/>
              <a:t>e.g. detect orientation &amp; position of object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cup,</a:t>
            </a:r>
            <a:r>
              <a:rPr lang="ja-JP" altLang="en-US" dirty="0"/>
              <a:t> </a:t>
            </a:r>
            <a:r>
              <a:rPr lang="en-US" altLang="ja-JP" dirty="0"/>
              <a:t>then</a:t>
            </a:r>
            <a:r>
              <a:rPr lang="ja-JP" altLang="en-US" dirty="0"/>
              <a:t> </a:t>
            </a:r>
            <a:r>
              <a:rPr lang="en-US" altLang="ja-JP" dirty="0"/>
              <a:t>compute</a:t>
            </a:r>
            <a:r>
              <a:rPr lang="ja-JP" altLang="en-US" dirty="0"/>
              <a:t> </a:t>
            </a:r>
            <a:r>
              <a:rPr lang="en-US" altLang="ja-JP" dirty="0"/>
              <a:t>trajectory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move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pour</a:t>
            </a:r>
            <a:r>
              <a:rPr lang="ja-JP" altLang="en-US" dirty="0"/>
              <a:t> </a:t>
            </a:r>
            <a:r>
              <a:rPr lang="en-US" altLang="ja-JP" dirty="0"/>
              <a:t>drink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70CB7A-E3CD-470D-9441-19C0136258F8}"/>
              </a:ext>
            </a:extLst>
          </p:cNvPr>
          <p:cNvSpPr/>
          <p:nvPr/>
        </p:nvSpPr>
        <p:spPr>
          <a:xfrm>
            <a:off x="567435" y="2680524"/>
            <a:ext cx="692458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Skin </a:t>
            </a:r>
            <a:r>
              <a:rPr lang="de-DE" sz="1200" dirty="0" err="1">
                <a:solidFill>
                  <a:schemeClr val="tx1"/>
                </a:solidFill>
              </a:rPr>
              <a:t>sensor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22A31A5-31C3-4DAC-A156-DC2639C0ED7A}"/>
              </a:ext>
            </a:extLst>
          </p:cNvPr>
          <p:cNvGrpSpPr/>
          <p:nvPr/>
        </p:nvGrpSpPr>
        <p:grpSpPr>
          <a:xfrm>
            <a:off x="76202" y="2698812"/>
            <a:ext cx="491233" cy="258205"/>
            <a:chOff x="76202" y="2698812"/>
            <a:chExt cx="491233" cy="25820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1D9A088-0951-4134-B58E-6BE8F213F46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682" y="2957017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/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i="1" baseline="-25000" dirty="0" err="1" smtClean="0">
                            <a:latin typeface="Cambria Math" panose="02040503050406030204" pitchFamily="18" charset="0"/>
                          </a:rPr>
                          <m:t>𝑚𝑎𝑛𝑢𝑎𝑙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9CFCDF57-94C5-4AC8-BB6C-5D9017E24031}"/>
              </a:ext>
            </a:extLst>
          </p:cNvPr>
          <p:cNvSpPr/>
          <p:nvPr/>
        </p:nvSpPr>
        <p:spPr>
          <a:xfrm>
            <a:off x="567435" y="3482085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98C450-2B07-4C92-8ECD-03DC69F18D1D}"/>
              </a:ext>
            </a:extLst>
          </p:cNvPr>
          <p:cNvSpPr/>
          <p:nvPr/>
        </p:nvSpPr>
        <p:spPr>
          <a:xfrm>
            <a:off x="1801278" y="2683119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8D01819-79D1-4C2A-93D5-2F52232424CB}"/>
              </a:ext>
            </a:extLst>
          </p:cNvPr>
          <p:cNvSpPr/>
          <p:nvPr/>
        </p:nvSpPr>
        <p:spPr>
          <a:xfrm>
            <a:off x="1801278" y="2980497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A5C57-9BE2-4AB6-BD4C-E865DE27A902}"/>
              </a:ext>
            </a:extLst>
          </p:cNvPr>
          <p:cNvGrpSpPr/>
          <p:nvPr/>
        </p:nvGrpSpPr>
        <p:grpSpPr>
          <a:xfrm>
            <a:off x="106682" y="3380443"/>
            <a:ext cx="460753" cy="228149"/>
            <a:chOff x="106682" y="3380443"/>
            <a:chExt cx="460753" cy="228149"/>
          </a:xfrm>
        </p:grpSpPr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B0584A1-8156-4ADA-89E4-19B30CBBAE2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06682" y="3608592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/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blipFill>
                  <a:blip r:embed="rId4"/>
                  <a:stretch>
                    <a:fillRect l="-40909" r="-36364" b="-212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81C9F62C-E3E5-43BA-B62E-CE577EFB1BA8}"/>
              </a:ext>
            </a:extLst>
          </p:cNvPr>
          <p:cNvSpPr/>
          <p:nvPr/>
        </p:nvSpPr>
        <p:spPr>
          <a:xfrm>
            <a:off x="567435" y="4552864"/>
            <a:ext cx="692458" cy="253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03980E3-DF17-4A7B-BC97-9FD87B64BF2E}"/>
              </a:ext>
            </a:extLst>
          </p:cNvPr>
          <p:cNvGrpSpPr/>
          <p:nvPr/>
        </p:nvGrpSpPr>
        <p:grpSpPr>
          <a:xfrm>
            <a:off x="106682" y="4458123"/>
            <a:ext cx="460753" cy="221248"/>
            <a:chOff x="-45718" y="3824495"/>
            <a:chExt cx="460753" cy="22124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7D2DB315-F697-45B0-852E-494DC5832EE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-45718" y="4045743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/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7E1C7E-D209-473F-AE29-A61AE5322354}"/>
              </a:ext>
            </a:extLst>
          </p:cNvPr>
          <p:cNvGrpSpPr/>
          <p:nvPr/>
        </p:nvGrpSpPr>
        <p:grpSpPr>
          <a:xfrm>
            <a:off x="1259893" y="2552190"/>
            <a:ext cx="541385" cy="257436"/>
            <a:chOff x="82949" y="2699581"/>
            <a:chExt cx="541385" cy="257436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E2E5941-52F7-489C-BBFA-9E90360EBCF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949" y="2957017"/>
              <a:ext cx="541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/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37DC12C-496C-499C-A63E-D2C12EFCC75E}"/>
              </a:ext>
            </a:extLst>
          </p:cNvPr>
          <p:cNvGrpSpPr/>
          <p:nvPr/>
        </p:nvGrpSpPr>
        <p:grpSpPr>
          <a:xfrm>
            <a:off x="1259893" y="2850321"/>
            <a:ext cx="541386" cy="260351"/>
            <a:chOff x="82949" y="2696666"/>
            <a:chExt cx="541386" cy="260351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DBAC6ED-5576-4A33-9D48-3C82AC3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5413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/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blipFill>
                  <a:blip r:embed="rId7"/>
                  <a:stretch>
                    <a:fillRect l="-7595" r="-2532" b="-108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/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Admittance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7F16AD3-099B-47C9-9D5F-167B822F1906}"/>
              </a:ext>
            </a:extLst>
          </p:cNvPr>
          <p:cNvGrpSpPr/>
          <p:nvPr/>
        </p:nvGrpSpPr>
        <p:grpSpPr>
          <a:xfrm>
            <a:off x="2493736" y="2566083"/>
            <a:ext cx="762033" cy="243543"/>
            <a:chOff x="82949" y="2705910"/>
            <a:chExt cx="762033" cy="243543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1C6953C-9732-49B0-91D1-6D697F11253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2949" y="2949452"/>
              <a:ext cx="7620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/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15A6CAF-2BF7-4E51-898D-591A1BBE7435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896004" y="2296290"/>
            <a:ext cx="346176" cy="373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/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blipFill>
                <a:blip r:embed="rId9"/>
                <a:stretch>
                  <a:fillRect l="-5102" r="-2041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BE5633E1-8E85-424C-BC39-3EBD11C6B909}"/>
              </a:ext>
            </a:extLst>
          </p:cNvPr>
          <p:cNvSpPr/>
          <p:nvPr/>
        </p:nvSpPr>
        <p:spPr>
          <a:xfrm>
            <a:off x="1801278" y="348382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Forward kinematics 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D3A08DA-3866-4A2A-9585-5F5A7B0BD2A9}"/>
              </a:ext>
            </a:extLst>
          </p:cNvPr>
          <p:cNvGrpSpPr/>
          <p:nvPr/>
        </p:nvGrpSpPr>
        <p:grpSpPr>
          <a:xfrm>
            <a:off x="5023263" y="2457127"/>
            <a:ext cx="266332" cy="217175"/>
            <a:chOff x="99873" y="2756397"/>
            <a:chExt cx="266332" cy="217175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C82C56D-5EF4-48D0-9912-9B5C8F441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5" y="2965885"/>
              <a:ext cx="260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/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blipFill>
                  <a:blip r:embed="rId10"/>
                  <a:stretch>
                    <a:fillRect l="-13889" t="-8333" r="-69444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2A675A83-4E0F-4EA1-9C2C-0AE9F9F2963F}"/>
              </a:ext>
            </a:extLst>
          </p:cNvPr>
          <p:cNvGrpSpPr/>
          <p:nvPr/>
        </p:nvGrpSpPr>
        <p:grpSpPr>
          <a:xfrm>
            <a:off x="5014927" y="2904509"/>
            <a:ext cx="274668" cy="222521"/>
            <a:chOff x="91537" y="2723429"/>
            <a:chExt cx="274668" cy="222521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03D0ADB-3EB7-4356-BD8E-842DFBD2D6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9" y="2945950"/>
              <a:ext cx="260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/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blipFill>
                  <a:blip r:embed="rId11"/>
                  <a:stretch>
                    <a:fillRect l="-13514" t="-5556" r="-5675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469AC8CF-0AF4-40AD-9A9A-59427776614B}"/>
              </a:ext>
            </a:extLst>
          </p:cNvPr>
          <p:cNvSpPr/>
          <p:nvPr/>
        </p:nvSpPr>
        <p:spPr>
          <a:xfrm>
            <a:off x="1801278" y="425634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Dynamic </a:t>
            </a:r>
            <a:r>
              <a:rPr lang="de-DE" sz="1200" dirty="0" err="1">
                <a:solidFill>
                  <a:schemeClr val="tx1"/>
                </a:solidFill>
              </a:rPr>
              <a:t>model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E673319-8B4E-43F9-A405-8BEA470FA374}"/>
              </a:ext>
            </a:extLst>
          </p:cNvPr>
          <p:cNvGrpSpPr/>
          <p:nvPr/>
        </p:nvGrpSpPr>
        <p:grpSpPr>
          <a:xfrm>
            <a:off x="1258774" y="3380443"/>
            <a:ext cx="542504" cy="1053163"/>
            <a:chOff x="1258774" y="3380443"/>
            <a:chExt cx="542504" cy="105316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549EAC9-54DB-4B71-B218-A8C57A396065}"/>
                </a:ext>
              </a:extLst>
            </p:cNvPr>
            <p:cNvGrpSpPr/>
            <p:nvPr/>
          </p:nvGrpSpPr>
          <p:grpSpPr>
            <a:xfrm>
              <a:off x="1258774" y="3380443"/>
              <a:ext cx="542504" cy="228149"/>
              <a:chOff x="106682" y="3380443"/>
              <a:chExt cx="542504" cy="22814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4D70B3D2-A2C9-4AF4-B5D8-5DD4507BF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2" y="3608592"/>
                <a:ext cx="5425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909" r="-3636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A8F0D98F-78D0-4996-80E1-085D9DF8C6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5388" y="3887715"/>
              <a:ext cx="820528" cy="271253"/>
            </a:xfrm>
            <a:prstGeom prst="bentConnector3">
              <a:avLst>
                <a:gd name="adj1" fmla="val 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2CB5A77-B422-426F-828E-5AD691E15301}"/>
              </a:ext>
            </a:extLst>
          </p:cNvPr>
          <p:cNvGrpSpPr/>
          <p:nvPr/>
        </p:nvGrpSpPr>
        <p:grpSpPr>
          <a:xfrm>
            <a:off x="1245136" y="3760317"/>
            <a:ext cx="556143" cy="913461"/>
            <a:chOff x="1245136" y="3760317"/>
            <a:chExt cx="556143" cy="913461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8D816AD-526A-4F82-AC6D-BC2CB23D63A0}"/>
                </a:ext>
              </a:extLst>
            </p:cNvPr>
            <p:cNvGrpSpPr/>
            <p:nvPr/>
          </p:nvGrpSpPr>
          <p:grpSpPr>
            <a:xfrm>
              <a:off x="1245136" y="4458124"/>
              <a:ext cx="556142" cy="215654"/>
              <a:chOff x="-45718" y="3756937"/>
              <a:chExt cx="556142" cy="215654"/>
            </a:xfrm>
          </p:grpSpPr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1B0B40B0-DF6D-4454-8ADE-22C89E304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718" y="3972591"/>
                <a:ext cx="556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C3F39CA0-C7D0-4497-B685-8DFC98A6A5DC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5400000" flipH="1" flipV="1">
              <a:off x="1130083" y="3997439"/>
              <a:ext cx="908317" cy="4340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/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1A7BC0C1-9933-4036-8B49-371C37965895}"/>
              </a:ext>
            </a:extLst>
          </p:cNvPr>
          <p:cNvGrpSpPr/>
          <p:nvPr/>
        </p:nvGrpSpPr>
        <p:grpSpPr>
          <a:xfrm>
            <a:off x="2753019" y="4302917"/>
            <a:ext cx="272146" cy="232995"/>
            <a:chOff x="82949" y="2724022"/>
            <a:chExt cx="272146" cy="232995"/>
          </a:xfrm>
        </p:grpSpPr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273D3F61-1CAB-4CE3-ADE0-C28E9BC2AB6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/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blipFill>
                  <a:blip r:embed="rId14"/>
                  <a:stretch>
                    <a:fillRect l="-28000" t="-8333" r="-96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615F506-FF71-4F21-BF2E-6938E56C674E}"/>
              </a:ext>
            </a:extLst>
          </p:cNvPr>
          <p:cNvGrpSpPr/>
          <p:nvPr/>
        </p:nvGrpSpPr>
        <p:grpSpPr>
          <a:xfrm>
            <a:off x="1646095" y="3906524"/>
            <a:ext cx="2100205" cy="629388"/>
            <a:chOff x="1646095" y="3906524"/>
            <a:chExt cx="2100205" cy="629388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FD509EB-73B8-4719-8682-0D3E39F44781}"/>
                </a:ext>
              </a:extLst>
            </p:cNvPr>
            <p:cNvGrpSpPr/>
            <p:nvPr/>
          </p:nvGrpSpPr>
          <p:grpSpPr>
            <a:xfrm>
              <a:off x="3474128" y="4302917"/>
              <a:ext cx="272172" cy="232995"/>
              <a:chOff x="82923" y="2724022"/>
              <a:chExt cx="272172" cy="232995"/>
            </a:xfrm>
          </p:grpSpPr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2283D891-D847-4AD3-9C44-780AF0032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000" t="-8333" r="-4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CF2F37F-726B-4D8C-88F4-0AF7D763D993}"/>
                </a:ext>
              </a:extLst>
            </p:cNvPr>
            <p:cNvGrpSpPr/>
            <p:nvPr/>
          </p:nvGrpSpPr>
          <p:grpSpPr>
            <a:xfrm>
              <a:off x="1646095" y="3906524"/>
              <a:ext cx="2005790" cy="626314"/>
              <a:chOff x="1646095" y="3906524"/>
              <a:chExt cx="2005790" cy="626314"/>
            </a:xfrm>
          </p:grpSpPr>
          <p:cxnSp>
            <p:nvCxnSpPr>
              <p:cNvPr id="91" name="Verbinder: gewinkelt 90">
                <a:extLst>
                  <a:ext uri="{FF2B5EF4-FFF2-40B4-BE49-F238E27FC236}">
                    <a16:creationId xmlns:a16="http://schemas.microsoft.com/office/drawing/2014/main" id="{9B85084E-D780-4C09-BBBB-B65B499D6E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01315" y="3951304"/>
                <a:ext cx="235776" cy="146215"/>
              </a:xfrm>
              <a:prstGeom prst="bentConnector3">
                <a:avLst>
                  <a:gd name="adj1" fmla="val 998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Verbinder: gewinkelt 115">
                <a:extLst>
                  <a:ext uri="{FF2B5EF4-FFF2-40B4-BE49-F238E27FC236}">
                    <a16:creationId xmlns:a16="http://schemas.microsoft.com/office/drawing/2014/main" id="{FD2868E5-91F2-4FD6-B099-B62A5585DE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46098" y="4142301"/>
                <a:ext cx="2005787" cy="390537"/>
              </a:xfrm>
              <a:prstGeom prst="bentConnector3">
                <a:avLst>
                  <a:gd name="adj1" fmla="val 23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/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/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9BB0EE5-1606-4B2A-8069-CED8A49D3EDC}"/>
              </a:ext>
            </a:extLst>
          </p:cNvPr>
          <p:cNvGrpSpPr/>
          <p:nvPr/>
        </p:nvGrpSpPr>
        <p:grpSpPr>
          <a:xfrm>
            <a:off x="6444702" y="3602216"/>
            <a:ext cx="272146" cy="216616"/>
            <a:chOff x="82949" y="2740401"/>
            <a:chExt cx="272146" cy="216616"/>
          </a:xfrm>
        </p:grpSpPr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336EA877-9AC3-4758-9724-930C1A319F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/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5714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7D9C67C-2101-47BB-BD9C-0DA50A53EE23}"/>
              </a:ext>
            </a:extLst>
          </p:cNvPr>
          <p:cNvGrpSpPr/>
          <p:nvPr/>
        </p:nvGrpSpPr>
        <p:grpSpPr>
          <a:xfrm>
            <a:off x="5729537" y="2457495"/>
            <a:ext cx="1376713" cy="220187"/>
            <a:chOff x="82949" y="2736830"/>
            <a:chExt cx="1376713" cy="220187"/>
          </a:xfrm>
        </p:grpSpPr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7B9E8628-20D2-4AA7-ACB2-F901E806AF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1376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/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blipFill>
                  <a:blip r:embed="rId19"/>
                  <a:stretch>
                    <a:fillRect l="-13889" t="-8333" r="-2778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/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/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98CABDB-E564-4565-951F-896325E2D439}"/>
              </a:ext>
            </a:extLst>
          </p:cNvPr>
          <p:cNvGrpSpPr/>
          <p:nvPr/>
        </p:nvGrpSpPr>
        <p:grpSpPr>
          <a:xfrm>
            <a:off x="6449623" y="4150011"/>
            <a:ext cx="272146" cy="210507"/>
            <a:chOff x="82949" y="2746510"/>
            <a:chExt cx="272146" cy="210507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309D19AD-D988-40FD-8AF8-247030039E8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/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blipFill>
                  <a:blip r:embed="rId22"/>
                  <a:stretch>
                    <a:fillRect l="-13514" r="-2703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8F1E48FB-FCC8-4125-97C3-A934E967C17A}"/>
              </a:ext>
            </a:extLst>
          </p:cNvPr>
          <p:cNvGrpSpPr/>
          <p:nvPr/>
        </p:nvGrpSpPr>
        <p:grpSpPr>
          <a:xfrm>
            <a:off x="5721917" y="2917730"/>
            <a:ext cx="1384333" cy="220369"/>
            <a:chOff x="82949" y="2736650"/>
            <a:chExt cx="1384333" cy="220369"/>
          </a:xfrm>
        </p:grpSpPr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4789099C-8AF0-42CD-B508-3B6828798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" y="2957018"/>
              <a:ext cx="13843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/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blipFill>
                  <a:blip r:embed="rId23"/>
                  <a:stretch>
                    <a:fillRect l="-13514" t="-8571" r="-2703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FB548695-EEC3-496A-810B-2DC0551D389A}"/>
              </a:ext>
            </a:extLst>
          </p:cNvPr>
          <p:cNvGrpSpPr/>
          <p:nvPr/>
        </p:nvGrpSpPr>
        <p:grpSpPr>
          <a:xfrm>
            <a:off x="2753019" y="3402051"/>
            <a:ext cx="2572667" cy="210507"/>
            <a:chOff x="2753019" y="3402051"/>
            <a:chExt cx="2572667" cy="210507"/>
          </a:xfrm>
        </p:grpSpPr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3DCCFC57-CB18-4B98-923E-BE4F747CF87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586140"/>
              <a:ext cx="2572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/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blipFill>
                  <a:blip r:embed="rId24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9841A57-3648-4211-A3EC-9EAABE3F3A02}"/>
              </a:ext>
            </a:extLst>
          </p:cNvPr>
          <p:cNvCxnSpPr>
            <a:cxnSpLocks/>
          </p:cNvCxnSpPr>
          <p:nvPr/>
        </p:nvCxnSpPr>
        <p:spPr>
          <a:xfrm>
            <a:off x="2753019" y="3702718"/>
            <a:ext cx="3916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/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blipFill>
                <a:blip r:embed="rId25"/>
                <a:stretch>
                  <a:fillRect l="-20833" t="-8333" r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E251752-C3BA-4D94-917E-8E795E808D5D}"/>
              </a:ext>
            </a:extLst>
          </p:cNvPr>
          <p:cNvCxnSpPr>
            <a:cxnSpLocks/>
          </p:cNvCxnSpPr>
          <p:nvPr/>
        </p:nvCxnSpPr>
        <p:spPr>
          <a:xfrm>
            <a:off x="2753019" y="3935874"/>
            <a:ext cx="12173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F779660C-0FE9-4749-8803-26A57A41E8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9817" y="3109840"/>
            <a:ext cx="727585" cy="464323"/>
          </a:xfrm>
          <a:prstGeom prst="bentConnector3">
            <a:avLst>
              <a:gd name="adj1" fmla="val 100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er: gewinkelt 174">
            <a:extLst>
              <a:ext uri="{FF2B5EF4-FFF2-40B4-BE49-F238E27FC236}">
                <a16:creationId xmlns:a16="http://schemas.microsoft.com/office/drawing/2014/main" id="{1D7E40F8-514F-400A-BA65-78DE97DEC9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6655" y="3353641"/>
            <a:ext cx="778130" cy="378377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/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blipFill>
                <a:blip r:embed="rId26"/>
                <a:stretch>
                  <a:fillRect l="-20833" t="-8571" r="-45833"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2B289F71-9B93-4ADA-BA18-7F1E5CF655E2}"/>
              </a:ext>
            </a:extLst>
          </p:cNvPr>
          <p:cNvGrpSpPr/>
          <p:nvPr/>
        </p:nvGrpSpPr>
        <p:grpSpPr>
          <a:xfrm>
            <a:off x="2753019" y="3611629"/>
            <a:ext cx="2375112" cy="210507"/>
            <a:chOff x="2753019" y="3611629"/>
            <a:chExt cx="2375112" cy="210507"/>
          </a:xfrm>
        </p:grpSpPr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FA34CFEE-A959-4BB4-881C-04139E809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819296"/>
              <a:ext cx="2375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/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blipFill>
                  <a:blip r:embed="rId27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5" name="Verbinder: gewinkelt 194">
            <a:extLst>
              <a:ext uri="{FF2B5EF4-FFF2-40B4-BE49-F238E27FC236}">
                <a16:creationId xmlns:a16="http://schemas.microsoft.com/office/drawing/2014/main" id="{7D91C93C-A267-4751-8431-7F74B7E6767B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5278878" y="3617120"/>
            <a:ext cx="1216275" cy="248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Verbinder: gewinkelt 198">
            <a:extLst>
              <a:ext uri="{FF2B5EF4-FFF2-40B4-BE49-F238E27FC236}">
                <a16:creationId xmlns:a16="http://schemas.microsoft.com/office/drawing/2014/main" id="{F4C32AC2-5700-41EB-9BB8-B775354413E2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5353716" y="3153981"/>
            <a:ext cx="1129733" cy="177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561F868C-B22F-4488-9346-A3A2DEE9477B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5325686" y="3873395"/>
            <a:ext cx="1436747" cy="2034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18D5D445-AC55-49BC-9D18-E6431B22AA9A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5128131" y="4411858"/>
            <a:ext cx="1634302" cy="227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>
            <a:extLst>
              <a:ext uri="{FF2B5EF4-FFF2-40B4-BE49-F238E27FC236}">
                <a16:creationId xmlns:a16="http://schemas.microsoft.com/office/drawing/2014/main" id="{F51FF656-E7D2-49C7-93AD-794DBD5BD640}"/>
              </a:ext>
            </a:extLst>
          </p:cNvPr>
          <p:cNvCxnSpPr>
            <a:cxnSpLocks/>
          </p:cNvCxnSpPr>
          <p:nvPr/>
        </p:nvCxnSpPr>
        <p:spPr>
          <a:xfrm flipV="1">
            <a:off x="5128131" y="3819296"/>
            <a:ext cx="0" cy="8203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CD318C63-4AE2-44A6-86A3-0862FB439628}"/>
              </a:ext>
            </a:extLst>
          </p:cNvPr>
          <p:cNvCxnSpPr>
            <a:cxnSpLocks/>
          </p:cNvCxnSpPr>
          <p:nvPr/>
        </p:nvCxnSpPr>
        <p:spPr>
          <a:xfrm flipV="1">
            <a:off x="5325686" y="3584738"/>
            <a:ext cx="0" cy="492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59BE9272-32E4-4056-867B-BEC51EDBB25A}"/>
              </a:ext>
            </a:extLst>
          </p:cNvPr>
          <p:cNvGrpSpPr/>
          <p:nvPr/>
        </p:nvGrpSpPr>
        <p:grpSpPr>
          <a:xfrm>
            <a:off x="6668588" y="3619631"/>
            <a:ext cx="147332" cy="253764"/>
            <a:chOff x="6668588" y="3412367"/>
            <a:chExt cx="147332" cy="253764"/>
          </a:xfrm>
        </p:grpSpPr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73736617-F45F-4B23-A55F-0FDE0AE2FF93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AE2EFCB1-5146-4A3D-8098-F0865C89CAA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9CAFB19D-171A-4253-9286-5182DAAB18B6}"/>
              </a:ext>
            </a:extLst>
          </p:cNvPr>
          <p:cNvGrpSpPr/>
          <p:nvPr/>
        </p:nvGrpSpPr>
        <p:grpSpPr>
          <a:xfrm>
            <a:off x="6676744" y="4165283"/>
            <a:ext cx="139176" cy="246575"/>
            <a:chOff x="6676744" y="3958019"/>
            <a:chExt cx="139176" cy="246575"/>
          </a:xfrm>
        </p:grpSpPr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62C29CF9-67AB-4221-8EBF-AB71E58B929F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328E48F6-50A4-4FE4-8DDF-77F6BDBEEA98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5C8BB5B9-9A5E-4E17-94BD-2B600617FA3D}"/>
              </a:ext>
            </a:extLst>
          </p:cNvPr>
          <p:cNvGrpSpPr/>
          <p:nvPr/>
        </p:nvGrpSpPr>
        <p:grpSpPr>
          <a:xfrm>
            <a:off x="6812973" y="3601760"/>
            <a:ext cx="293277" cy="216616"/>
            <a:chOff x="80014" y="2740401"/>
            <a:chExt cx="293277" cy="216616"/>
          </a:xfrm>
        </p:grpSpPr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FF231C9F-F780-4A61-9866-475EB36DAD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blipFill>
                  <a:blip r:embed="rId28"/>
                  <a:stretch>
                    <a:fillRect l="-12821" r="-12821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BF7CC39-9D4B-4C95-BA83-8CF02FD18EFF}"/>
              </a:ext>
            </a:extLst>
          </p:cNvPr>
          <p:cNvGrpSpPr/>
          <p:nvPr/>
        </p:nvGrpSpPr>
        <p:grpSpPr>
          <a:xfrm>
            <a:off x="6812973" y="4139159"/>
            <a:ext cx="293277" cy="216616"/>
            <a:chOff x="80014" y="2740401"/>
            <a:chExt cx="293277" cy="216616"/>
          </a:xfrm>
        </p:grpSpPr>
        <p:cxnSp>
          <p:nvCxnSpPr>
            <p:cNvPr id="241" name="Gerade Verbindung mit Pfeil 240">
              <a:extLst>
                <a:ext uri="{FF2B5EF4-FFF2-40B4-BE49-F238E27FC236}">
                  <a16:creationId xmlns:a16="http://schemas.microsoft.com/office/drawing/2014/main" id="{09448FB6-9825-4F81-BFA4-FEBFE82B0E2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blipFill>
                  <a:blip r:embed="rId29"/>
                  <a:stretch>
                    <a:fillRect l="-13158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6E2CA6EA-4583-427F-98BF-4DD42B72FDD2}"/>
              </a:ext>
            </a:extLst>
          </p:cNvPr>
          <p:cNvGrpSpPr/>
          <p:nvPr/>
        </p:nvGrpSpPr>
        <p:grpSpPr>
          <a:xfrm>
            <a:off x="6310987" y="3155934"/>
            <a:ext cx="147332" cy="253764"/>
            <a:chOff x="6668588" y="3412367"/>
            <a:chExt cx="147332" cy="253764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3C4E60B5-02C7-41E4-8856-33BF8E998088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92942B83-D034-4A17-BA2A-C29441BBB3D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B15F20F6-381D-42C4-9AC2-7EE182EBC68C}"/>
              </a:ext>
            </a:extLst>
          </p:cNvPr>
          <p:cNvGrpSpPr/>
          <p:nvPr/>
        </p:nvGrpSpPr>
        <p:grpSpPr>
          <a:xfrm>
            <a:off x="6689106" y="3354138"/>
            <a:ext cx="139176" cy="246575"/>
            <a:chOff x="6676744" y="3958019"/>
            <a:chExt cx="139176" cy="246575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05FEBEE1-B315-466F-BCF1-E98ACEF50F06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64EC0D97-5447-4194-BFD9-42631C0E7D31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9AEEB319-A2FB-419B-A197-E35FAA3CEDC8}"/>
              </a:ext>
            </a:extLst>
          </p:cNvPr>
          <p:cNvGrpSpPr/>
          <p:nvPr/>
        </p:nvGrpSpPr>
        <p:grpSpPr>
          <a:xfrm>
            <a:off x="6465571" y="3138278"/>
            <a:ext cx="640679" cy="217175"/>
            <a:chOff x="6465571" y="3120498"/>
            <a:chExt cx="640679" cy="217175"/>
          </a:xfrm>
        </p:grpSpPr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26A52BD1-0C99-4132-B818-E1519178B362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06" y="3337114"/>
              <a:ext cx="63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/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blipFill>
                  <a:blip r:embed="rId30"/>
                  <a:stretch>
                    <a:fillRect l="-12821" t="-11429" r="-30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C7E4103-4E6B-4BDC-AE8E-0699C937AA25}"/>
              </a:ext>
            </a:extLst>
          </p:cNvPr>
          <p:cNvGrpSpPr/>
          <p:nvPr/>
        </p:nvGrpSpPr>
        <p:grpSpPr>
          <a:xfrm>
            <a:off x="6831169" y="3336757"/>
            <a:ext cx="275081" cy="218458"/>
            <a:chOff x="80014" y="2740401"/>
            <a:chExt cx="275081" cy="218458"/>
          </a:xfrm>
        </p:grpSpPr>
        <p:cxnSp>
          <p:nvCxnSpPr>
            <p:cNvPr id="255" name="Gerade Verbindung mit Pfeil 254">
              <a:extLst>
                <a:ext uri="{FF2B5EF4-FFF2-40B4-BE49-F238E27FC236}">
                  <a16:creationId xmlns:a16="http://schemas.microsoft.com/office/drawing/2014/main" id="{1DE23C00-E1AA-4832-9F82-74E4768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blipFill>
                  <a:blip r:embed="rId31"/>
                  <a:stretch>
                    <a:fillRect l="-13158" t="-5556" r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8643566E-5FA6-43DD-B5F5-8851230014C8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404831" y="2676775"/>
            <a:ext cx="1" cy="625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DEB1F5EC-846E-4B82-9DBB-EADCCE9074FD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6774795" y="3142864"/>
            <a:ext cx="0" cy="35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D4BA8F49-7E39-4D9F-A092-C24C62C55F20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791448" y="3348936"/>
            <a:ext cx="356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F5C29724-180D-4DD8-B41D-19AE747410D3}"/>
              </a:ext>
            </a:extLst>
          </p:cNvPr>
          <p:cNvCxnSpPr>
            <a:cxnSpLocks/>
          </p:cNvCxnSpPr>
          <p:nvPr/>
        </p:nvCxnSpPr>
        <p:spPr>
          <a:xfrm>
            <a:off x="2882415" y="3409698"/>
            <a:ext cx="326792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8CBB345-D3CD-4E31-9312-88C93A9180BC}"/>
              </a:ext>
            </a:extLst>
          </p:cNvPr>
          <p:cNvCxnSpPr>
            <a:endCxn id="249" idx="2"/>
          </p:cNvCxnSpPr>
          <p:nvPr/>
        </p:nvCxnSpPr>
        <p:spPr>
          <a:xfrm>
            <a:off x="6150343" y="3409698"/>
            <a:ext cx="570964" cy="137442"/>
          </a:xfrm>
          <a:prstGeom prst="bentConnector3">
            <a:avLst>
              <a:gd name="adj1" fmla="val -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Verbinder: gewinkelt 282">
            <a:extLst>
              <a:ext uri="{FF2B5EF4-FFF2-40B4-BE49-F238E27FC236}">
                <a16:creationId xmlns:a16="http://schemas.microsoft.com/office/drawing/2014/main" id="{DBFF0F66-7DB9-4FE4-8885-B4F5DF492F6D}"/>
              </a:ext>
            </a:extLst>
          </p:cNvPr>
          <p:cNvCxnSpPr>
            <a:cxnSpLocks/>
          </p:cNvCxnSpPr>
          <p:nvPr/>
        </p:nvCxnSpPr>
        <p:spPr>
          <a:xfrm>
            <a:off x="1638610" y="4433606"/>
            <a:ext cx="2114830" cy="463889"/>
          </a:xfrm>
          <a:prstGeom prst="bentConnector3">
            <a:avLst>
              <a:gd name="adj1" fmla="val 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/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blipFill>
                <a:blip r:embed="rId4"/>
                <a:stretch>
                  <a:fillRect l="-40909" r="-36364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/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Operational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space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80</TotalTime>
  <Words>368</Words>
  <Application>Microsoft Office PowerPoint</Application>
  <PresentationFormat>画面に合わせる (4:3)</PresentationFormat>
  <Paragraphs>88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4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和樹 ズャーリッチ</cp:lastModifiedBy>
  <cp:revision>32</cp:revision>
  <cp:lastPrinted>2015-07-30T14:04:45Z</cp:lastPrinted>
  <dcterms:created xsi:type="dcterms:W3CDTF">2019-04-27T09:13:56Z</dcterms:created>
  <dcterms:modified xsi:type="dcterms:W3CDTF">2020-01-13T16:48:38Z</dcterms:modified>
</cp:coreProperties>
</file>