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8" r:id="rId15"/>
    <p:sldId id="275" r:id="rId16"/>
    <p:sldId id="274" r:id="rId17"/>
    <p:sldId id="282" r:id="rId18"/>
    <p:sldId id="271" r:id="rId19"/>
    <p:sldId id="273" r:id="rId20"/>
    <p:sldId id="280" r:id="rId21"/>
    <p:sldId id="276" r:id="rId22"/>
    <p:sldId id="279" r:id="rId23"/>
    <p:sldId id="277" r:id="rId24"/>
    <p:sldId id="272" r:id="rId25"/>
    <p:sldId id="281" r:id="rId26"/>
    <p:sldId id="26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28C9E0-C3E3-4A8C-9677-1E60F3AE8B2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7063D60-0B77-443A-98FD-3E30268EB0D9}">
      <dgm:prSet phldrT="[文本]" custT="1"/>
      <dgm:spPr/>
      <dgm:t>
        <a:bodyPr/>
        <a:lstStyle/>
        <a:p>
          <a:r>
            <a:rPr lang="en-US" altLang="zh-CN" sz="3000" b="1" dirty="0" smtClean="0"/>
            <a:t>java</a:t>
          </a:r>
        </a:p>
        <a:p>
          <a:r>
            <a:rPr lang="en-US" altLang="zh-CN" sz="2800" b="1" i="1" dirty="0" smtClean="0">
              <a:solidFill>
                <a:srgbClr val="FF0000"/>
              </a:solidFill>
            </a:rPr>
            <a:t>.java</a:t>
          </a:r>
          <a:endParaRPr lang="zh-CN" altLang="en-US" sz="2800" b="1" i="1" dirty="0">
            <a:solidFill>
              <a:srgbClr val="FF0000"/>
            </a:solidFill>
          </a:endParaRPr>
        </a:p>
      </dgm:t>
    </dgm:pt>
    <dgm:pt modelId="{9982AE64-03C5-4DF8-A080-13B7EE51217A}" type="parTrans" cxnId="{65A7545D-8D80-4B9A-BE49-2F1DE6A2D0C8}">
      <dgm:prSet/>
      <dgm:spPr/>
      <dgm:t>
        <a:bodyPr/>
        <a:lstStyle/>
        <a:p>
          <a:endParaRPr lang="zh-CN" altLang="en-US"/>
        </a:p>
      </dgm:t>
    </dgm:pt>
    <dgm:pt modelId="{40B74F50-A038-49B2-A510-9E57A58ABB44}" type="sibTrans" cxnId="{65A7545D-8D80-4B9A-BE49-2F1DE6A2D0C8}">
      <dgm:prSet/>
      <dgm:spPr/>
      <dgm:t>
        <a:bodyPr/>
        <a:lstStyle/>
        <a:p>
          <a:endParaRPr lang="zh-CN" altLang="en-US"/>
        </a:p>
      </dgm:t>
    </dgm:pt>
    <dgm:pt modelId="{39B7449C-DE7F-4F6A-A3DB-E123AEFFA9EE}">
      <dgm:prSet phldrT="[文本]" custT="1"/>
      <dgm:spPr/>
      <dgm:t>
        <a:bodyPr/>
        <a:lstStyle/>
        <a:p>
          <a:r>
            <a:rPr lang="en-US" altLang="zh-CN" sz="3000" b="1" dirty="0" smtClean="0"/>
            <a:t>Byte code</a:t>
          </a:r>
        </a:p>
        <a:p>
          <a:r>
            <a:rPr lang="en-US" altLang="zh-CN" sz="2800" b="1" i="1" dirty="0" smtClean="0">
              <a:solidFill>
                <a:srgbClr val="FF0000"/>
              </a:solidFill>
            </a:rPr>
            <a:t>.class</a:t>
          </a:r>
          <a:endParaRPr lang="zh-CN" altLang="en-US" sz="2800" b="1" i="1" dirty="0">
            <a:solidFill>
              <a:srgbClr val="FF0000"/>
            </a:solidFill>
          </a:endParaRPr>
        </a:p>
      </dgm:t>
    </dgm:pt>
    <dgm:pt modelId="{8A15ED20-2E32-4720-9569-C37E57698B9B}" type="parTrans" cxnId="{89221EF5-6500-4C3B-BCE2-33F3E1CB6E61}">
      <dgm:prSet/>
      <dgm:spPr/>
      <dgm:t>
        <a:bodyPr/>
        <a:lstStyle/>
        <a:p>
          <a:endParaRPr lang="zh-CN" altLang="en-US"/>
        </a:p>
      </dgm:t>
    </dgm:pt>
    <dgm:pt modelId="{FF5B079D-F618-4ECB-BAAB-8FEC764E4B96}" type="sibTrans" cxnId="{89221EF5-6500-4C3B-BCE2-33F3E1CB6E61}">
      <dgm:prSet/>
      <dgm:spPr/>
      <dgm:t>
        <a:bodyPr/>
        <a:lstStyle/>
        <a:p>
          <a:endParaRPr lang="zh-CN" altLang="en-US"/>
        </a:p>
      </dgm:t>
    </dgm:pt>
    <dgm:pt modelId="{DAEC3E3D-1E69-47E1-B230-A3BADE0EDAAB}">
      <dgm:prSet phldrT="[文本]" custT="1"/>
      <dgm:spPr/>
      <dgm:t>
        <a:bodyPr/>
        <a:lstStyle/>
        <a:p>
          <a:r>
            <a:rPr lang="en-US" altLang="zh-CN" sz="3000" b="1" dirty="0" err="1" smtClean="0"/>
            <a:t>Dalvik</a:t>
          </a:r>
          <a:r>
            <a:rPr lang="en-US" altLang="zh-CN" sz="3000" b="1" dirty="0" smtClean="0"/>
            <a:t> code</a:t>
          </a:r>
        </a:p>
        <a:p>
          <a:r>
            <a:rPr lang="en-US" altLang="zh-CN" sz="2800" b="1" i="1" dirty="0" smtClean="0">
              <a:solidFill>
                <a:srgbClr val="FF0000"/>
              </a:solidFill>
            </a:rPr>
            <a:t>.</a:t>
          </a:r>
          <a:r>
            <a:rPr lang="en-US" altLang="zh-CN" sz="2800" b="1" i="1" dirty="0" err="1" smtClean="0">
              <a:solidFill>
                <a:srgbClr val="FF0000"/>
              </a:solidFill>
            </a:rPr>
            <a:t>dex</a:t>
          </a:r>
          <a:endParaRPr lang="zh-CN" altLang="en-US" sz="2800" b="1" i="1" dirty="0">
            <a:solidFill>
              <a:srgbClr val="FF0000"/>
            </a:solidFill>
          </a:endParaRPr>
        </a:p>
      </dgm:t>
    </dgm:pt>
    <dgm:pt modelId="{15DD1CDC-1B79-426B-B60D-3A8718D3F28D}" type="parTrans" cxnId="{F0207D54-3293-432C-9055-0D97BEAD9909}">
      <dgm:prSet/>
      <dgm:spPr/>
      <dgm:t>
        <a:bodyPr/>
        <a:lstStyle/>
        <a:p>
          <a:endParaRPr lang="zh-CN" altLang="en-US"/>
        </a:p>
      </dgm:t>
    </dgm:pt>
    <dgm:pt modelId="{6011DDC7-6BF4-459D-8CB9-A1511D303023}" type="sibTrans" cxnId="{F0207D54-3293-432C-9055-0D97BEAD9909}">
      <dgm:prSet/>
      <dgm:spPr/>
      <dgm:t>
        <a:bodyPr/>
        <a:lstStyle/>
        <a:p>
          <a:endParaRPr lang="zh-CN" altLang="en-US"/>
        </a:p>
      </dgm:t>
    </dgm:pt>
    <dgm:pt modelId="{CA6F39D6-0176-4242-9CB6-8151357B28B9}" type="pres">
      <dgm:prSet presAssocID="{9D28C9E0-C3E3-4A8C-9677-1E60F3AE8B2B}" presName="Name0" presStyleCnt="0">
        <dgm:presLayoutVars>
          <dgm:dir/>
          <dgm:animLvl val="lvl"/>
          <dgm:resizeHandles val="exact"/>
        </dgm:presLayoutVars>
      </dgm:prSet>
      <dgm:spPr/>
    </dgm:pt>
    <dgm:pt modelId="{797C0862-AE5C-437F-B92D-B3371B632E23}" type="pres">
      <dgm:prSet presAssocID="{37063D60-0B77-443A-98FD-3E30268EB0D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03AB82-E1B2-474F-9510-51F1B69DA7C4}" type="pres">
      <dgm:prSet presAssocID="{40B74F50-A038-49B2-A510-9E57A58ABB44}" presName="parTxOnlySpace" presStyleCnt="0"/>
      <dgm:spPr/>
    </dgm:pt>
    <dgm:pt modelId="{A2398A2B-418E-43A4-B3B9-BC4648029525}" type="pres">
      <dgm:prSet presAssocID="{39B7449C-DE7F-4F6A-A3DB-E123AEFFA9E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449C16-6CD2-4A6B-AC4A-62390C0542E9}" type="pres">
      <dgm:prSet presAssocID="{FF5B079D-F618-4ECB-BAAB-8FEC764E4B96}" presName="parTxOnlySpace" presStyleCnt="0"/>
      <dgm:spPr/>
    </dgm:pt>
    <dgm:pt modelId="{F4CC795D-AC8B-433F-8B78-09EA8EEA4BA2}" type="pres">
      <dgm:prSet presAssocID="{DAEC3E3D-1E69-47E1-B230-A3BADE0EDAA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69DBA2C-5961-4A59-9FFE-6C24E6A5FC97}" type="presOf" srcId="{9D28C9E0-C3E3-4A8C-9677-1E60F3AE8B2B}" destId="{CA6F39D6-0176-4242-9CB6-8151357B28B9}" srcOrd="0" destOrd="0" presId="urn:microsoft.com/office/officeart/2005/8/layout/chevron1"/>
    <dgm:cxn modelId="{89221EF5-6500-4C3B-BCE2-33F3E1CB6E61}" srcId="{9D28C9E0-C3E3-4A8C-9677-1E60F3AE8B2B}" destId="{39B7449C-DE7F-4F6A-A3DB-E123AEFFA9EE}" srcOrd="1" destOrd="0" parTransId="{8A15ED20-2E32-4720-9569-C37E57698B9B}" sibTransId="{FF5B079D-F618-4ECB-BAAB-8FEC764E4B96}"/>
    <dgm:cxn modelId="{65A7545D-8D80-4B9A-BE49-2F1DE6A2D0C8}" srcId="{9D28C9E0-C3E3-4A8C-9677-1E60F3AE8B2B}" destId="{37063D60-0B77-443A-98FD-3E30268EB0D9}" srcOrd="0" destOrd="0" parTransId="{9982AE64-03C5-4DF8-A080-13B7EE51217A}" sibTransId="{40B74F50-A038-49B2-A510-9E57A58ABB44}"/>
    <dgm:cxn modelId="{1D9CA526-5986-4AA8-B9F5-F5AAEEB2749B}" type="presOf" srcId="{37063D60-0B77-443A-98FD-3E30268EB0D9}" destId="{797C0862-AE5C-437F-B92D-B3371B632E23}" srcOrd="0" destOrd="0" presId="urn:microsoft.com/office/officeart/2005/8/layout/chevron1"/>
    <dgm:cxn modelId="{6BE97829-B6EF-48E5-8B19-DEAF30B9F3DC}" type="presOf" srcId="{DAEC3E3D-1E69-47E1-B230-A3BADE0EDAAB}" destId="{F4CC795D-AC8B-433F-8B78-09EA8EEA4BA2}" srcOrd="0" destOrd="0" presId="urn:microsoft.com/office/officeart/2005/8/layout/chevron1"/>
    <dgm:cxn modelId="{F0207D54-3293-432C-9055-0D97BEAD9909}" srcId="{9D28C9E0-C3E3-4A8C-9677-1E60F3AE8B2B}" destId="{DAEC3E3D-1E69-47E1-B230-A3BADE0EDAAB}" srcOrd="2" destOrd="0" parTransId="{15DD1CDC-1B79-426B-B60D-3A8718D3F28D}" sibTransId="{6011DDC7-6BF4-459D-8CB9-A1511D303023}"/>
    <dgm:cxn modelId="{FAF8D111-645F-483F-B375-3B59E1C02FFA}" type="presOf" srcId="{39B7449C-DE7F-4F6A-A3DB-E123AEFFA9EE}" destId="{A2398A2B-418E-43A4-B3B9-BC4648029525}" srcOrd="0" destOrd="0" presId="urn:microsoft.com/office/officeart/2005/8/layout/chevron1"/>
    <dgm:cxn modelId="{F31C1FF5-AC63-4973-B86F-A564B73E7877}" type="presParOf" srcId="{CA6F39D6-0176-4242-9CB6-8151357B28B9}" destId="{797C0862-AE5C-437F-B92D-B3371B632E23}" srcOrd="0" destOrd="0" presId="urn:microsoft.com/office/officeart/2005/8/layout/chevron1"/>
    <dgm:cxn modelId="{548BD12D-F1CE-44CE-884B-CB2C54DEF323}" type="presParOf" srcId="{CA6F39D6-0176-4242-9CB6-8151357B28B9}" destId="{7603AB82-E1B2-474F-9510-51F1B69DA7C4}" srcOrd="1" destOrd="0" presId="urn:microsoft.com/office/officeart/2005/8/layout/chevron1"/>
    <dgm:cxn modelId="{C183B299-DA9C-4BB7-9E3E-D10C3B4C8F5D}" type="presParOf" srcId="{CA6F39D6-0176-4242-9CB6-8151357B28B9}" destId="{A2398A2B-418E-43A4-B3B9-BC4648029525}" srcOrd="2" destOrd="0" presId="urn:microsoft.com/office/officeart/2005/8/layout/chevron1"/>
    <dgm:cxn modelId="{FA2F373F-CAE6-4432-9230-1B9C2146510F}" type="presParOf" srcId="{CA6F39D6-0176-4242-9CB6-8151357B28B9}" destId="{BE449C16-6CD2-4A6B-AC4A-62390C0542E9}" srcOrd="3" destOrd="0" presId="urn:microsoft.com/office/officeart/2005/8/layout/chevron1"/>
    <dgm:cxn modelId="{6A72ED51-ABFE-48C4-B8CA-1F8F25C0E041}" type="presParOf" srcId="{CA6F39D6-0176-4242-9CB6-8151357B28B9}" destId="{F4CC795D-AC8B-433F-8B78-09EA8EEA4BA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E332DF-1BFB-4F9B-A862-FE5C61C996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AA8E65B-1CB4-4AB3-A421-9DEC48D97D11}">
      <dgm:prSet phldrT="[文本]" custT="1"/>
      <dgm:spPr/>
      <dgm:t>
        <a:bodyPr/>
        <a:lstStyle/>
        <a:p>
          <a:r>
            <a:rPr lang="en-US" altLang="zh-CN" sz="3200" b="1" dirty="0" err="1" smtClean="0"/>
            <a:t>Dalvik</a:t>
          </a:r>
          <a:r>
            <a:rPr lang="en-US" altLang="zh-CN" sz="3200" b="1" dirty="0" smtClean="0"/>
            <a:t> code</a:t>
          </a:r>
        </a:p>
        <a:p>
          <a:r>
            <a:rPr lang="en-US" altLang="zh-CN" sz="2800" b="1" i="1" dirty="0" smtClean="0">
              <a:solidFill>
                <a:srgbClr val="FF0000"/>
              </a:solidFill>
            </a:rPr>
            <a:t>.</a:t>
          </a:r>
          <a:r>
            <a:rPr lang="en-US" altLang="zh-CN" sz="2800" b="1" i="1" dirty="0" err="1" smtClean="0">
              <a:solidFill>
                <a:srgbClr val="FF0000"/>
              </a:solidFill>
            </a:rPr>
            <a:t>dex</a:t>
          </a:r>
          <a:endParaRPr lang="zh-CN" altLang="en-US" sz="2800" b="1" i="1" dirty="0">
            <a:solidFill>
              <a:srgbClr val="FF0000"/>
            </a:solidFill>
          </a:endParaRPr>
        </a:p>
      </dgm:t>
    </dgm:pt>
    <dgm:pt modelId="{31141573-1BBB-4ACE-B633-ED59E55EE09C}" type="parTrans" cxnId="{C6C09D97-D9E1-4560-8C66-977449DE70FD}">
      <dgm:prSet/>
      <dgm:spPr/>
      <dgm:t>
        <a:bodyPr/>
        <a:lstStyle/>
        <a:p>
          <a:endParaRPr lang="zh-CN" altLang="en-US"/>
        </a:p>
      </dgm:t>
    </dgm:pt>
    <dgm:pt modelId="{A11ADAA2-BFCC-46B2-8F81-E6AD885D25A9}" type="sibTrans" cxnId="{C6C09D97-D9E1-4560-8C66-977449DE70FD}">
      <dgm:prSet/>
      <dgm:spPr/>
      <dgm:t>
        <a:bodyPr/>
        <a:lstStyle/>
        <a:p>
          <a:endParaRPr lang="zh-CN" altLang="en-US"/>
        </a:p>
      </dgm:t>
    </dgm:pt>
    <dgm:pt modelId="{B3A6082A-8441-400F-8AF3-63C8DE81BCAB}">
      <dgm:prSet phldrT="[文本]" custT="1"/>
      <dgm:spPr/>
      <dgm:t>
        <a:bodyPr/>
        <a:lstStyle/>
        <a:p>
          <a:r>
            <a:rPr lang="en-US" altLang="zh-CN" sz="3200" b="1" dirty="0" smtClean="0"/>
            <a:t>java</a:t>
          </a:r>
        </a:p>
        <a:p>
          <a:r>
            <a:rPr lang="en-US" altLang="zh-CN" sz="2800" b="1" i="1" dirty="0" smtClean="0">
              <a:solidFill>
                <a:srgbClr val="FF0000"/>
              </a:solidFill>
            </a:rPr>
            <a:t>.java</a:t>
          </a:r>
          <a:endParaRPr lang="zh-CN" altLang="en-US" sz="2800" i="1" dirty="0"/>
        </a:p>
      </dgm:t>
    </dgm:pt>
    <dgm:pt modelId="{C2C11C71-68DE-464E-8EE6-294F926716D3}" type="parTrans" cxnId="{0B461163-C7A6-4141-9E30-67F9A76860D5}">
      <dgm:prSet/>
      <dgm:spPr/>
      <dgm:t>
        <a:bodyPr/>
        <a:lstStyle/>
        <a:p>
          <a:endParaRPr lang="zh-CN" altLang="en-US"/>
        </a:p>
      </dgm:t>
    </dgm:pt>
    <dgm:pt modelId="{FA3B20FD-D3C0-47A1-8869-95FC5A84CC50}" type="sibTrans" cxnId="{0B461163-C7A6-4141-9E30-67F9A76860D5}">
      <dgm:prSet/>
      <dgm:spPr/>
      <dgm:t>
        <a:bodyPr/>
        <a:lstStyle/>
        <a:p>
          <a:endParaRPr lang="zh-CN" altLang="en-US"/>
        </a:p>
      </dgm:t>
    </dgm:pt>
    <dgm:pt modelId="{178DCBF0-BBAD-497D-AA6D-3F008CB9568C}" type="pres">
      <dgm:prSet presAssocID="{4EE332DF-1BFB-4F9B-A862-FE5C61C99662}" presName="Name0" presStyleCnt="0">
        <dgm:presLayoutVars>
          <dgm:dir val="rev"/>
          <dgm:animLvl val="lvl"/>
          <dgm:resizeHandles val="exact"/>
        </dgm:presLayoutVars>
      </dgm:prSet>
      <dgm:spPr/>
    </dgm:pt>
    <dgm:pt modelId="{C9EF2935-F17A-4937-A893-B576C60CFA3C}" type="pres">
      <dgm:prSet presAssocID="{CAA8E65B-1CB4-4AB3-A421-9DEC48D97D11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BA55A8-F3B9-4F09-9B8F-DF51986B8AD0}" type="pres">
      <dgm:prSet presAssocID="{A11ADAA2-BFCC-46B2-8F81-E6AD885D25A9}" presName="parTxOnlySpace" presStyleCnt="0"/>
      <dgm:spPr/>
    </dgm:pt>
    <dgm:pt modelId="{5242A9A3-A75F-4AA8-AC98-A020EC23707B}" type="pres">
      <dgm:prSet presAssocID="{B3A6082A-8441-400F-8AF3-63C8DE81BCAB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669CEC8-40E9-4F67-BD77-66D0CE49EDC1}" type="presOf" srcId="{B3A6082A-8441-400F-8AF3-63C8DE81BCAB}" destId="{5242A9A3-A75F-4AA8-AC98-A020EC23707B}" srcOrd="0" destOrd="0" presId="urn:microsoft.com/office/officeart/2005/8/layout/chevron1"/>
    <dgm:cxn modelId="{5F524ED1-5255-4DAA-8EAC-321C5D8AD64F}" type="presOf" srcId="{CAA8E65B-1CB4-4AB3-A421-9DEC48D97D11}" destId="{C9EF2935-F17A-4937-A893-B576C60CFA3C}" srcOrd="0" destOrd="0" presId="urn:microsoft.com/office/officeart/2005/8/layout/chevron1"/>
    <dgm:cxn modelId="{C6C09D97-D9E1-4560-8C66-977449DE70FD}" srcId="{4EE332DF-1BFB-4F9B-A862-FE5C61C99662}" destId="{CAA8E65B-1CB4-4AB3-A421-9DEC48D97D11}" srcOrd="0" destOrd="0" parTransId="{31141573-1BBB-4ACE-B633-ED59E55EE09C}" sibTransId="{A11ADAA2-BFCC-46B2-8F81-E6AD885D25A9}"/>
    <dgm:cxn modelId="{0B461163-C7A6-4141-9E30-67F9A76860D5}" srcId="{4EE332DF-1BFB-4F9B-A862-FE5C61C99662}" destId="{B3A6082A-8441-400F-8AF3-63C8DE81BCAB}" srcOrd="1" destOrd="0" parTransId="{C2C11C71-68DE-464E-8EE6-294F926716D3}" sibTransId="{FA3B20FD-D3C0-47A1-8869-95FC5A84CC50}"/>
    <dgm:cxn modelId="{B2447A02-5152-44BD-B76F-F7FEC32826DB}" type="presOf" srcId="{4EE332DF-1BFB-4F9B-A862-FE5C61C99662}" destId="{178DCBF0-BBAD-497D-AA6D-3F008CB9568C}" srcOrd="0" destOrd="0" presId="urn:microsoft.com/office/officeart/2005/8/layout/chevron1"/>
    <dgm:cxn modelId="{24B02CC4-258B-4B0A-A0B1-0099E6CCC9C2}" type="presParOf" srcId="{178DCBF0-BBAD-497D-AA6D-3F008CB9568C}" destId="{C9EF2935-F17A-4937-A893-B576C60CFA3C}" srcOrd="0" destOrd="0" presId="urn:microsoft.com/office/officeart/2005/8/layout/chevron1"/>
    <dgm:cxn modelId="{ED71E0F2-2CCB-40D0-B8F9-23D8E224CAEA}" type="presParOf" srcId="{178DCBF0-BBAD-497D-AA6D-3F008CB9568C}" destId="{56BA55A8-F3B9-4F09-9B8F-DF51986B8AD0}" srcOrd="1" destOrd="0" presId="urn:microsoft.com/office/officeart/2005/8/layout/chevron1"/>
    <dgm:cxn modelId="{2CCF13A3-6808-46AC-8647-0E0E78C9C138}" type="presParOf" srcId="{178DCBF0-BBAD-497D-AA6D-3F008CB9568C}" destId="{5242A9A3-A75F-4AA8-AC98-A020EC23707B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8C83DC-6754-4370-8488-C174DA4655EE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D907323-AE7B-435B-AFF2-EAFB0927DA28}">
      <dgm:prSet phldrT="[文本]"/>
      <dgm:spPr/>
      <dgm:t>
        <a:bodyPr/>
        <a:lstStyle/>
        <a:p>
          <a:r>
            <a:rPr lang="en-US" altLang="zh-CN" dirty="0" smtClean="0"/>
            <a:t>Local file header</a:t>
          </a:r>
          <a:endParaRPr lang="zh-CN" altLang="en-US" dirty="0"/>
        </a:p>
      </dgm:t>
    </dgm:pt>
    <dgm:pt modelId="{5509462D-E0DA-4195-BDB4-4E8068B075BC}" type="parTrans" cxnId="{B2F19E0B-638A-4E82-85CC-1DBA243319F1}">
      <dgm:prSet/>
      <dgm:spPr/>
      <dgm:t>
        <a:bodyPr/>
        <a:lstStyle/>
        <a:p>
          <a:endParaRPr lang="zh-CN" altLang="en-US"/>
        </a:p>
      </dgm:t>
    </dgm:pt>
    <dgm:pt modelId="{19DB391E-6C99-4115-BB97-A499DBB23C1F}" type="sibTrans" cxnId="{B2F19E0B-638A-4E82-85CC-1DBA243319F1}">
      <dgm:prSet/>
      <dgm:spPr/>
      <dgm:t>
        <a:bodyPr/>
        <a:lstStyle/>
        <a:p>
          <a:endParaRPr lang="zh-CN" altLang="en-US"/>
        </a:p>
      </dgm:t>
    </dgm:pt>
    <dgm:pt modelId="{288E3AB9-134E-4A54-BFBD-137EE1FCD51C}">
      <dgm:prSet phldrT="[文本]"/>
      <dgm:spPr/>
      <dgm:t>
        <a:bodyPr/>
        <a:lstStyle/>
        <a:p>
          <a:r>
            <a:rPr lang="en-US" altLang="zh-CN" dirty="0" smtClean="0"/>
            <a:t>File data</a:t>
          </a:r>
          <a:endParaRPr lang="zh-CN" altLang="en-US" dirty="0"/>
        </a:p>
      </dgm:t>
    </dgm:pt>
    <dgm:pt modelId="{3A684DA7-0FF7-4E3D-8F9C-07B681F7B798}" type="parTrans" cxnId="{EAC5AD87-177A-4EA0-86B7-651AB606E653}">
      <dgm:prSet/>
      <dgm:spPr/>
      <dgm:t>
        <a:bodyPr/>
        <a:lstStyle/>
        <a:p>
          <a:endParaRPr lang="zh-CN" altLang="en-US"/>
        </a:p>
      </dgm:t>
    </dgm:pt>
    <dgm:pt modelId="{E74D83C9-6D5A-429C-8CB5-471C64471E44}" type="sibTrans" cxnId="{EAC5AD87-177A-4EA0-86B7-651AB606E653}">
      <dgm:prSet/>
      <dgm:spPr/>
      <dgm:t>
        <a:bodyPr/>
        <a:lstStyle/>
        <a:p>
          <a:endParaRPr lang="zh-CN" altLang="en-US"/>
        </a:p>
      </dgm:t>
    </dgm:pt>
    <dgm:pt modelId="{E419540B-C6EB-42F7-9600-36BD188E94A6}">
      <dgm:prSet phldrT="[文本]"/>
      <dgm:spPr/>
      <dgm:t>
        <a:bodyPr/>
        <a:lstStyle/>
        <a:p>
          <a:r>
            <a:rPr lang="en-US" altLang="zh-CN" dirty="0" smtClean="0"/>
            <a:t>Local file header</a:t>
          </a:r>
          <a:endParaRPr lang="zh-CN" altLang="en-US" dirty="0"/>
        </a:p>
      </dgm:t>
    </dgm:pt>
    <dgm:pt modelId="{6379ACDC-41D8-4BC2-B115-E7B6C6E800C3}" type="parTrans" cxnId="{88BAB3D7-E10E-407B-95DC-98CEED971E28}">
      <dgm:prSet/>
      <dgm:spPr/>
      <dgm:t>
        <a:bodyPr/>
        <a:lstStyle/>
        <a:p>
          <a:endParaRPr lang="zh-CN" altLang="en-US"/>
        </a:p>
      </dgm:t>
    </dgm:pt>
    <dgm:pt modelId="{57482BAA-E7DA-4902-8111-93E28C9AE47B}" type="sibTrans" cxnId="{88BAB3D7-E10E-407B-95DC-98CEED971E28}">
      <dgm:prSet/>
      <dgm:spPr/>
      <dgm:t>
        <a:bodyPr/>
        <a:lstStyle/>
        <a:p>
          <a:endParaRPr lang="zh-CN" altLang="en-US"/>
        </a:p>
      </dgm:t>
    </dgm:pt>
    <dgm:pt modelId="{AA7C771C-74B1-46CC-9ABB-40024A46B23C}">
      <dgm:prSet phldrT="[文本]"/>
      <dgm:spPr/>
      <dgm:t>
        <a:bodyPr/>
        <a:lstStyle/>
        <a:p>
          <a:r>
            <a:rPr lang="en-US" altLang="zh-CN" dirty="0" smtClean="0"/>
            <a:t>File data</a:t>
          </a:r>
          <a:endParaRPr lang="zh-CN" altLang="en-US" dirty="0"/>
        </a:p>
      </dgm:t>
    </dgm:pt>
    <dgm:pt modelId="{C1EB3B04-DEE7-4092-8915-6BE1ED5930EE}" type="parTrans" cxnId="{E2C7457F-ABD6-4B2D-9980-761D6E7141E2}">
      <dgm:prSet/>
      <dgm:spPr/>
      <dgm:t>
        <a:bodyPr/>
        <a:lstStyle/>
        <a:p>
          <a:endParaRPr lang="zh-CN" altLang="en-US"/>
        </a:p>
      </dgm:t>
    </dgm:pt>
    <dgm:pt modelId="{92168586-61BC-45E1-B35B-E13583FD27B9}" type="sibTrans" cxnId="{E2C7457F-ABD6-4B2D-9980-761D6E7141E2}">
      <dgm:prSet/>
      <dgm:spPr/>
      <dgm:t>
        <a:bodyPr/>
        <a:lstStyle/>
        <a:p>
          <a:endParaRPr lang="zh-CN" altLang="en-US"/>
        </a:p>
      </dgm:t>
    </dgm:pt>
    <dgm:pt modelId="{07FD0CEF-FEAD-41E2-BB61-31923CF404C6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BF5FCA5C-F8A5-4CED-83DC-64DE709C06A8}" type="parTrans" cxnId="{986C2665-BF52-4F0B-AC9B-510EB474470C}">
      <dgm:prSet/>
      <dgm:spPr/>
      <dgm:t>
        <a:bodyPr/>
        <a:lstStyle/>
        <a:p>
          <a:endParaRPr lang="zh-CN" altLang="en-US"/>
        </a:p>
      </dgm:t>
    </dgm:pt>
    <dgm:pt modelId="{3FBEFFAF-436C-4C99-AE2B-FFDDB54678D8}" type="sibTrans" cxnId="{986C2665-BF52-4F0B-AC9B-510EB474470C}">
      <dgm:prSet/>
      <dgm:spPr/>
      <dgm:t>
        <a:bodyPr/>
        <a:lstStyle/>
        <a:p>
          <a:endParaRPr lang="zh-CN" altLang="en-US"/>
        </a:p>
      </dgm:t>
    </dgm:pt>
    <dgm:pt modelId="{EEAC1B43-9D44-4298-AA5B-43076B6C4B9B}">
      <dgm:prSet phldrT="[文本]"/>
      <dgm:spPr/>
      <dgm:t>
        <a:bodyPr/>
        <a:lstStyle/>
        <a:p>
          <a:r>
            <a:rPr lang="en-US" altLang="zh-CN" smtClean="0"/>
            <a:t>Central </a:t>
          </a:r>
          <a:r>
            <a:rPr lang="en-US" altLang="zh-CN" dirty="0" smtClean="0"/>
            <a:t>directory file header</a:t>
          </a:r>
          <a:endParaRPr lang="zh-CN" altLang="en-US" dirty="0"/>
        </a:p>
      </dgm:t>
    </dgm:pt>
    <dgm:pt modelId="{9732A43F-1144-4133-98E8-0FDAE73FE08D}" type="parTrans" cxnId="{F33EBAA7-D711-4D65-BE15-932887908751}">
      <dgm:prSet/>
      <dgm:spPr/>
      <dgm:t>
        <a:bodyPr/>
        <a:lstStyle/>
        <a:p>
          <a:endParaRPr lang="zh-CN" altLang="en-US"/>
        </a:p>
      </dgm:t>
    </dgm:pt>
    <dgm:pt modelId="{76A7D377-25CA-485C-816D-869C4EE15682}" type="sibTrans" cxnId="{F33EBAA7-D711-4D65-BE15-932887908751}">
      <dgm:prSet/>
      <dgm:spPr/>
      <dgm:t>
        <a:bodyPr/>
        <a:lstStyle/>
        <a:p>
          <a:endParaRPr lang="zh-CN" altLang="en-US"/>
        </a:p>
      </dgm:t>
    </dgm:pt>
    <dgm:pt modelId="{74612E8F-EFB0-438C-A012-4B93F4C999DB}">
      <dgm:prSet phldrT="[文本]"/>
      <dgm:spPr/>
      <dgm:t>
        <a:bodyPr/>
        <a:lstStyle/>
        <a:p>
          <a:r>
            <a:rPr lang="en-US" altLang="zh-CN" dirty="0" smtClean="0"/>
            <a:t>Central directory file header</a:t>
          </a:r>
          <a:endParaRPr lang="zh-CN" altLang="en-US" dirty="0"/>
        </a:p>
      </dgm:t>
    </dgm:pt>
    <dgm:pt modelId="{EE58D73F-E181-4F61-A911-7BFE17DD1333}" type="parTrans" cxnId="{46D16223-45A4-4880-955F-F5FBFA700021}">
      <dgm:prSet/>
      <dgm:spPr/>
      <dgm:t>
        <a:bodyPr/>
        <a:lstStyle/>
        <a:p>
          <a:endParaRPr lang="zh-CN" altLang="en-US"/>
        </a:p>
      </dgm:t>
    </dgm:pt>
    <dgm:pt modelId="{8015EFE3-9BA5-4503-83B1-DF5E387DE7FF}" type="sibTrans" cxnId="{46D16223-45A4-4880-955F-F5FBFA700021}">
      <dgm:prSet/>
      <dgm:spPr/>
      <dgm:t>
        <a:bodyPr/>
        <a:lstStyle/>
        <a:p>
          <a:endParaRPr lang="zh-CN" altLang="en-US"/>
        </a:p>
      </dgm:t>
    </dgm:pt>
    <dgm:pt modelId="{92D9A366-AE71-40DC-A3D5-003357E271D8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3BFBC13D-B474-4102-AFE1-AEF61F89E6BA}" type="parTrans" cxnId="{A4208006-20BA-4052-834F-7F8233444162}">
      <dgm:prSet/>
      <dgm:spPr/>
      <dgm:t>
        <a:bodyPr/>
        <a:lstStyle/>
        <a:p>
          <a:endParaRPr lang="zh-CN" altLang="en-US"/>
        </a:p>
      </dgm:t>
    </dgm:pt>
    <dgm:pt modelId="{056EB463-63B8-4355-8FCB-2B7200768F3A}" type="sibTrans" cxnId="{A4208006-20BA-4052-834F-7F8233444162}">
      <dgm:prSet/>
      <dgm:spPr/>
      <dgm:t>
        <a:bodyPr/>
        <a:lstStyle/>
        <a:p>
          <a:endParaRPr lang="zh-CN" altLang="en-US"/>
        </a:p>
      </dgm:t>
    </dgm:pt>
    <dgm:pt modelId="{109DA9D2-58A9-4D62-9B2A-4AC3B970D983}">
      <dgm:prSet phldrT="[文本]"/>
      <dgm:spPr/>
      <dgm:t>
        <a:bodyPr/>
        <a:lstStyle/>
        <a:p>
          <a:r>
            <a:rPr lang="en-US" altLang="zh-CN" dirty="0" smtClean="0"/>
            <a:t>End of central directory record</a:t>
          </a:r>
          <a:endParaRPr lang="zh-CN" altLang="en-US" dirty="0"/>
        </a:p>
      </dgm:t>
    </dgm:pt>
    <dgm:pt modelId="{38498C6A-8567-4E81-A0C4-A7B0211554EF}" type="parTrans" cxnId="{10A81E29-083F-48AA-9C70-B3D9DB7CE973}">
      <dgm:prSet/>
      <dgm:spPr/>
      <dgm:t>
        <a:bodyPr/>
        <a:lstStyle/>
        <a:p>
          <a:endParaRPr lang="zh-CN" altLang="en-US"/>
        </a:p>
      </dgm:t>
    </dgm:pt>
    <dgm:pt modelId="{2B776ED8-653D-4079-8832-2740D80D0CBA}" type="sibTrans" cxnId="{10A81E29-083F-48AA-9C70-B3D9DB7CE973}">
      <dgm:prSet/>
      <dgm:spPr/>
      <dgm:t>
        <a:bodyPr/>
        <a:lstStyle/>
        <a:p>
          <a:endParaRPr lang="zh-CN" altLang="en-US"/>
        </a:p>
      </dgm:t>
    </dgm:pt>
    <dgm:pt modelId="{1BE205FF-AAF5-4865-B792-91CD4980DF3E}" type="pres">
      <dgm:prSet presAssocID="{AB8C83DC-6754-4370-8488-C174DA4655E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E687CE4-ABBB-4E12-ABA1-6F86C694FF7E}" type="pres">
      <dgm:prSet presAssocID="{4D907323-AE7B-435B-AFF2-EAFB0927DA28}" presName="vertOne" presStyleCnt="0"/>
      <dgm:spPr/>
    </dgm:pt>
    <dgm:pt modelId="{4E6897EF-8F17-4620-BDD7-6D2E7A1CBEDD}" type="pres">
      <dgm:prSet presAssocID="{4D907323-AE7B-435B-AFF2-EAFB0927DA28}" presName="txOne" presStyleLbl="node0" presStyleIdx="0" presStyleCnt="1" custLinFactNeighborX="-313" custLinFactNeighborY="-783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BDB1C29-CFD1-4353-AE32-486F28EBD2E9}" type="pres">
      <dgm:prSet presAssocID="{4D907323-AE7B-435B-AFF2-EAFB0927DA28}" presName="parTransOne" presStyleCnt="0"/>
      <dgm:spPr/>
    </dgm:pt>
    <dgm:pt modelId="{1EEAB928-9095-4D39-B111-DEF8C50CAD5F}" type="pres">
      <dgm:prSet presAssocID="{4D907323-AE7B-435B-AFF2-EAFB0927DA28}" presName="horzOne" presStyleCnt="0"/>
      <dgm:spPr/>
    </dgm:pt>
    <dgm:pt modelId="{B3141EBC-8251-4F98-A3AD-1EB9844EA430}" type="pres">
      <dgm:prSet presAssocID="{288E3AB9-134E-4A54-BFBD-137EE1FCD51C}" presName="vertTwo" presStyleCnt="0"/>
      <dgm:spPr/>
    </dgm:pt>
    <dgm:pt modelId="{1CAF7C5A-DDAE-43A0-BF69-DD05C5062FBD}" type="pres">
      <dgm:prSet presAssocID="{288E3AB9-134E-4A54-BFBD-137EE1FCD51C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F66502-5A5C-433F-AC3A-3B9C854B1C47}" type="pres">
      <dgm:prSet presAssocID="{288E3AB9-134E-4A54-BFBD-137EE1FCD51C}" presName="parTransTwo" presStyleCnt="0"/>
      <dgm:spPr/>
    </dgm:pt>
    <dgm:pt modelId="{B10A3F03-78E9-4A52-AD10-C2A6E91B468A}" type="pres">
      <dgm:prSet presAssocID="{288E3AB9-134E-4A54-BFBD-137EE1FCD51C}" presName="horzTwo" presStyleCnt="0"/>
      <dgm:spPr/>
    </dgm:pt>
    <dgm:pt modelId="{A60E1410-898D-4933-9F07-148C1B419B9B}" type="pres">
      <dgm:prSet presAssocID="{E419540B-C6EB-42F7-9600-36BD188E94A6}" presName="vertThree" presStyleCnt="0"/>
      <dgm:spPr/>
    </dgm:pt>
    <dgm:pt modelId="{EFC5F306-6FB2-495D-AD35-DB9A7F7F79E8}" type="pres">
      <dgm:prSet presAssocID="{E419540B-C6EB-42F7-9600-36BD188E94A6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D5D3EE0-8890-4CF4-BDEE-FA5216C317F3}" type="pres">
      <dgm:prSet presAssocID="{E419540B-C6EB-42F7-9600-36BD188E94A6}" presName="parTransThree" presStyleCnt="0"/>
      <dgm:spPr/>
    </dgm:pt>
    <dgm:pt modelId="{14C8554D-D205-4CA9-9B29-BC23008E5993}" type="pres">
      <dgm:prSet presAssocID="{E419540B-C6EB-42F7-9600-36BD188E94A6}" presName="horzThree" presStyleCnt="0"/>
      <dgm:spPr/>
    </dgm:pt>
    <dgm:pt modelId="{FB704BB2-7E15-4267-A09B-19373467BAFE}" type="pres">
      <dgm:prSet presAssocID="{AA7C771C-74B1-46CC-9ABB-40024A46B23C}" presName="vertFour" presStyleCnt="0">
        <dgm:presLayoutVars>
          <dgm:chPref val="3"/>
        </dgm:presLayoutVars>
      </dgm:prSet>
      <dgm:spPr/>
    </dgm:pt>
    <dgm:pt modelId="{B7AD0413-1F99-4662-A4E8-9615CBFA8D5D}" type="pres">
      <dgm:prSet presAssocID="{AA7C771C-74B1-46CC-9ABB-40024A46B23C}" presName="txFour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5D25370-B102-4016-B49D-D1FAA41EF4DF}" type="pres">
      <dgm:prSet presAssocID="{AA7C771C-74B1-46CC-9ABB-40024A46B23C}" presName="parTransFour" presStyleCnt="0"/>
      <dgm:spPr/>
    </dgm:pt>
    <dgm:pt modelId="{D20AB89F-6812-419B-BE83-A1EEA92E9ABC}" type="pres">
      <dgm:prSet presAssocID="{AA7C771C-74B1-46CC-9ABB-40024A46B23C}" presName="horzFour" presStyleCnt="0"/>
      <dgm:spPr/>
    </dgm:pt>
    <dgm:pt modelId="{E4F41D1D-7D4D-44D1-A3CD-3D19CCF6EBE9}" type="pres">
      <dgm:prSet presAssocID="{07FD0CEF-FEAD-41E2-BB61-31923CF404C6}" presName="vertFour" presStyleCnt="0">
        <dgm:presLayoutVars>
          <dgm:chPref val="3"/>
        </dgm:presLayoutVars>
      </dgm:prSet>
      <dgm:spPr/>
    </dgm:pt>
    <dgm:pt modelId="{9CE7A0B0-8D77-4DB2-8AB5-7C0F728E3A4E}" type="pres">
      <dgm:prSet presAssocID="{07FD0CEF-FEAD-41E2-BB61-31923CF404C6}" presName="txFour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0597BCF-25FE-4415-88AF-986019ECC40C}" type="pres">
      <dgm:prSet presAssocID="{07FD0CEF-FEAD-41E2-BB61-31923CF404C6}" presName="parTransFour" presStyleCnt="0"/>
      <dgm:spPr/>
    </dgm:pt>
    <dgm:pt modelId="{726D081C-D6E8-4967-A4B3-7155F6402DF7}" type="pres">
      <dgm:prSet presAssocID="{07FD0CEF-FEAD-41E2-BB61-31923CF404C6}" presName="horzFour" presStyleCnt="0"/>
      <dgm:spPr/>
    </dgm:pt>
    <dgm:pt modelId="{8F3FC23B-9781-48D7-9FAD-499D6B20C15D}" type="pres">
      <dgm:prSet presAssocID="{EEAC1B43-9D44-4298-AA5B-43076B6C4B9B}" presName="vertFour" presStyleCnt="0">
        <dgm:presLayoutVars>
          <dgm:chPref val="3"/>
        </dgm:presLayoutVars>
      </dgm:prSet>
      <dgm:spPr/>
    </dgm:pt>
    <dgm:pt modelId="{76C34140-18EE-4E81-914A-44F3FFEF82A1}" type="pres">
      <dgm:prSet presAssocID="{EEAC1B43-9D44-4298-AA5B-43076B6C4B9B}" presName="txFour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BEE5A5A-BC1C-4704-A0B7-71F04A87188D}" type="pres">
      <dgm:prSet presAssocID="{EEAC1B43-9D44-4298-AA5B-43076B6C4B9B}" presName="parTransFour" presStyleCnt="0"/>
      <dgm:spPr/>
    </dgm:pt>
    <dgm:pt modelId="{B846E441-181E-4E07-AB3A-EC0B9228DD8F}" type="pres">
      <dgm:prSet presAssocID="{EEAC1B43-9D44-4298-AA5B-43076B6C4B9B}" presName="horzFour" presStyleCnt="0"/>
      <dgm:spPr/>
    </dgm:pt>
    <dgm:pt modelId="{1E6DCC56-2DDD-4856-B72A-D9898C05A805}" type="pres">
      <dgm:prSet presAssocID="{74612E8F-EFB0-438C-A012-4B93F4C999DB}" presName="vertFour" presStyleCnt="0">
        <dgm:presLayoutVars>
          <dgm:chPref val="3"/>
        </dgm:presLayoutVars>
      </dgm:prSet>
      <dgm:spPr/>
    </dgm:pt>
    <dgm:pt modelId="{F15A4DB6-3320-4BD7-B0DF-B2384B95F71F}" type="pres">
      <dgm:prSet presAssocID="{74612E8F-EFB0-438C-A012-4B93F4C999DB}" presName="txFour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B294B3F-EFAD-4B3E-957A-084BCE1E21FD}" type="pres">
      <dgm:prSet presAssocID="{74612E8F-EFB0-438C-A012-4B93F4C999DB}" presName="parTransFour" presStyleCnt="0"/>
      <dgm:spPr/>
    </dgm:pt>
    <dgm:pt modelId="{B16B6B1E-99A2-4845-9A7A-B1285ACEBAFB}" type="pres">
      <dgm:prSet presAssocID="{74612E8F-EFB0-438C-A012-4B93F4C999DB}" presName="horzFour" presStyleCnt="0"/>
      <dgm:spPr/>
    </dgm:pt>
    <dgm:pt modelId="{86C3E287-3913-48DB-8A64-2B6D56371B65}" type="pres">
      <dgm:prSet presAssocID="{92D9A366-AE71-40DC-A3D5-003357E271D8}" presName="vertFour" presStyleCnt="0">
        <dgm:presLayoutVars>
          <dgm:chPref val="3"/>
        </dgm:presLayoutVars>
      </dgm:prSet>
      <dgm:spPr/>
    </dgm:pt>
    <dgm:pt modelId="{E1D32DFA-7B77-4ECD-BB2F-D0898557B3DF}" type="pres">
      <dgm:prSet presAssocID="{92D9A366-AE71-40DC-A3D5-003357E271D8}" presName="txFour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1E16F86-50AC-4EA5-9EB3-F699878B6D55}" type="pres">
      <dgm:prSet presAssocID="{92D9A366-AE71-40DC-A3D5-003357E271D8}" presName="parTransFour" presStyleCnt="0"/>
      <dgm:spPr/>
    </dgm:pt>
    <dgm:pt modelId="{A4CBB628-2155-44A7-9A8E-C4CEA7D0116F}" type="pres">
      <dgm:prSet presAssocID="{92D9A366-AE71-40DC-A3D5-003357E271D8}" presName="horzFour" presStyleCnt="0"/>
      <dgm:spPr/>
    </dgm:pt>
    <dgm:pt modelId="{1E36A4EE-BC6F-46B4-AA0A-300C776690A8}" type="pres">
      <dgm:prSet presAssocID="{109DA9D2-58A9-4D62-9B2A-4AC3B970D983}" presName="vertFour" presStyleCnt="0">
        <dgm:presLayoutVars>
          <dgm:chPref val="3"/>
        </dgm:presLayoutVars>
      </dgm:prSet>
      <dgm:spPr/>
    </dgm:pt>
    <dgm:pt modelId="{AFFE8CC7-3E02-48E0-B5D2-522901FE4AA0}" type="pres">
      <dgm:prSet presAssocID="{109DA9D2-58A9-4D62-9B2A-4AC3B970D983}" presName="txFour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85E82F-119D-43EE-8A34-0FF364D6E6C6}" type="pres">
      <dgm:prSet presAssocID="{109DA9D2-58A9-4D62-9B2A-4AC3B970D983}" presName="horzFour" presStyleCnt="0"/>
      <dgm:spPr/>
    </dgm:pt>
  </dgm:ptLst>
  <dgm:cxnLst>
    <dgm:cxn modelId="{13265C9A-5A33-4ED7-BCCD-81D3570F23D7}" type="presOf" srcId="{109DA9D2-58A9-4D62-9B2A-4AC3B970D983}" destId="{AFFE8CC7-3E02-48E0-B5D2-522901FE4AA0}" srcOrd="0" destOrd="0" presId="urn:microsoft.com/office/officeart/2005/8/layout/hierarchy4"/>
    <dgm:cxn modelId="{F33EBAA7-D711-4D65-BE15-932887908751}" srcId="{07FD0CEF-FEAD-41E2-BB61-31923CF404C6}" destId="{EEAC1B43-9D44-4298-AA5B-43076B6C4B9B}" srcOrd="0" destOrd="0" parTransId="{9732A43F-1144-4133-98E8-0FDAE73FE08D}" sibTransId="{76A7D377-25CA-485C-816D-869C4EE15682}"/>
    <dgm:cxn modelId="{6FC7C07D-AB58-4218-A1D9-5C0EEA6D83AF}" type="presOf" srcId="{74612E8F-EFB0-438C-A012-4B93F4C999DB}" destId="{F15A4DB6-3320-4BD7-B0DF-B2384B95F71F}" srcOrd="0" destOrd="0" presId="urn:microsoft.com/office/officeart/2005/8/layout/hierarchy4"/>
    <dgm:cxn modelId="{EAC5AD87-177A-4EA0-86B7-651AB606E653}" srcId="{4D907323-AE7B-435B-AFF2-EAFB0927DA28}" destId="{288E3AB9-134E-4A54-BFBD-137EE1FCD51C}" srcOrd="0" destOrd="0" parTransId="{3A684DA7-0FF7-4E3D-8F9C-07B681F7B798}" sibTransId="{E74D83C9-6D5A-429C-8CB5-471C64471E44}"/>
    <dgm:cxn modelId="{986C2665-BF52-4F0B-AC9B-510EB474470C}" srcId="{AA7C771C-74B1-46CC-9ABB-40024A46B23C}" destId="{07FD0CEF-FEAD-41E2-BB61-31923CF404C6}" srcOrd="0" destOrd="0" parTransId="{BF5FCA5C-F8A5-4CED-83DC-64DE709C06A8}" sibTransId="{3FBEFFAF-436C-4C99-AE2B-FFDDB54678D8}"/>
    <dgm:cxn modelId="{3125B6A7-1F8A-4220-AA6A-5CD36F9F24B4}" type="presOf" srcId="{288E3AB9-134E-4A54-BFBD-137EE1FCD51C}" destId="{1CAF7C5A-DDAE-43A0-BF69-DD05C5062FBD}" srcOrd="0" destOrd="0" presId="urn:microsoft.com/office/officeart/2005/8/layout/hierarchy4"/>
    <dgm:cxn modelId="{7425E5E1-365C-4E84-9AED-484DF0631B96}" type="presOf" srcId="{E419540B-C6EB-42F7-9600-36BD188E94A6}" destId="{EFC5F306-6FB2-495D-AD35-DB9A7F7F79E8}" srcOrd="0" destOrd="0" presId="urn:microsoft.com/office/officeart/2005/8/layout/hierarchy4"/>
    <dgm:cxn modelId="{41DAAD0E-6504-4316-88BD-0B8B2D4C2D1C}" type="presOf" srcId="{92D9A366-AE71-40DC-A3D5-003357E271D8}" destId="{E1D32DFA-7B77-4ECD-BB2F-D0898557B3DF}" srcOrd="0" destOrd="0" presId="urn:microsoft.com/office/officeart/2005/8/layout/hierarchy4"/>
    <dgm:cxn modelId="{5E1D1CEE-AF07-49DC-AFDE-63B36B506FE6}" type="presOf" srcId="{AB8C83DC-6754-4370-8488-C174DA4655EE}" destId="{1BE205FF-AAF5-4865-B792-91CD4980DF3E}" srcOrd="0" destOrd="0" presId="urn:microsoft.com/office/officeart/2005/8/layout/hierarchy4"/>
    <dgm:cxn modelId="{0918BF5B-4C3E-47D4-88AA-395316055CD9}" type="presOf" srcId="{EEAC1B43-9D44-4298-AA5B-43076B6C4B9B}" destId="{76C34140-18EE-4E81-914A-44F3FFEF82A1}" srcOrd="0" destOrd="0" presId="urn:microsoft.com/office/officeart/2005/8/layout/hierarchy4"/>
    <dgm:cxn modelId="{760F9D12-47A7-4B21-A1BA-E876AD2F7EDF}" type="presOf" srcId="{AA7C771C-74B1-46CC-9ABB-40024A46B23C}" destId="{B7AD0413-1F99-4662-A4E8-9615CBFA8D5D}" srcOrd="0" destOrd="0" presId="urn:microsoft.com/office/officeart/2005/8/layout/hierarchy4"/>
    <dgm:cxn modelId="{88BAB3D7-E10E-407B-95DC-98CEED971E28}" srcId="{288E3AB9-134E-4A54-BFBD-137EE1FCD51C}" destId="{E419540B-C6EB-42F7-9600-36BD188E94A6}" srcOrd="0" destOrd="0" parTransId="{6379ACDC-41D8-4BC2-B115-E7B6C6E800C3}" sibTransId="{57482BAA-E7DA-4902-8111-93E28C9AE47B}"/>
    <dgm:cxn modelId="{77156743-0341-4612-B573-51FE7622BB0E}" type="presOf" srcId="{07FD0CEF-FEAD-41E2-BB61-31923CF404C6}" destId="{9CE7A0B0-8D77-4DB2-8AB5-7C0F728E3A4E}" srcOrd="0" destOrd="0" presId="urn:microsoft.com/office/officeart/2005/8/layout/hierarchy4"/>
    <dgm:cxn modelId="{B2F19E0B-638A-4E82-85CC-1DBA243319F1}" srcId="{AB8C83DC-6754-4370-8488-C174DA4655EE}" destId="{4D907323-AE7B-435B-AFF2-EAFB0927DA28}" srcOrd="0" destOrd="0" parTransId="{5509462D-E0DA-4195-BDB4-4E8068B075BC}" sibTransId="{19DB391E-6C99-4115-BB97-A499DBB23C1F}"/>
    <dgm:cxn modelId="{E2C7457F-ABD6-4B2D-9980-761D6E7141E2}" srcId="{E419540B-C6EB-42F7-9600-36BD188E94A6}" destId="{AA7C771C-74B1-46CC-9ABB-40024A46B23C}" srcOrd="0" destOrd="0" parTransId="{C1EB3B04-DEE7-4092-8915-6BE1ED5930EE}" sibTransId="{92168586-61BC-45E1-B35B-E13583FD27B9}"/>
    <dgm:cxn modelId="{042F5B1E-FC98-46C3-90FC-6BD22280141D}" type="presOf" srcId="{4D907323-AE7B-435B-AFF2-EAFB0927DA28}" destId="{4E6897EF-8F17-4620-BDD7-6D2E7A1CBEDD}" srcOrd="0" destOrd="0" presId="urn:microsoft.com/office/officeart/2005/8/layout/hierarchy4"/>
    <dgm:cxn modelId="{46D16223-45A4-4880-955F-F5FBFA700021}" srcId="{EEAC1B43-9D44-4298-AA5B-43076B6C4B9B}" destId="{74612E8F-EFB0-438C-A012-4B93F4C999DB}" srcOrd="0" destOrd="0" parTransId="{EE58D73F-E181-4F61-A911-7BFE17DD1333}" sibTransId="{8015EFE3-9BA5-4503-83B1-DF5E387DE7FF}"/>
    <dgm:cxn modelId="{10A81E29-083F-48AA-9C70-B3D9DB7CE973}" srcId="{92D9A366-AE71-40DC-A3D5-003357E271D8}" destId="{109DA9D2-58A9-4D62-9B2A-4AC3B970D983}" srcOrd="0" destOrd="0" parTransId="{38498C6A-8567-4E81-A0C4-A7B0211554EF}" sibTransId="{2B776ED8-653D-4079-8832-2740D80D0CBA}"/>
    <dgm:cxn modelId="{A4208006-20BA-4052-834F-7F8233444162}" srcId="{74612E8F-EFB0-438C-A012-4B93F4C999DB}" destId="{92D9A366-AE71-40DC-A3D5-003357E271D8}" srcOrd="0" destOrd="0" parTransId="{3BFBC13D-B474-4102-AFE1-AEF61F89E6BA}" sibTransId="{056EB463-63B8-4355-8FCB-2B7200768F3A}"/>
    <dgm:cxn modelId="{5F60C672-A6E3-4D7A-BDA6-DA3E2DA28A5B}" type="presParOf" srcId="{1BE205FF-AAF5-4865-B792-91CD4980DF3E}" destId="{1E687CE4-ABBB-4E12-ABA1-6F86C694FF7E}" srcOrd="0" destOrd="0" presId="urn:microsoft.com/office/officeart/2005/8/layout/hierarchy4"/>
    <dgm:cxn modelId="{E58F6F59-65EE-4353-A518-964659986BB3}" type="presParOf" srcId="{1E687CE4-ABBB-4E12-ABA1-6F86C694FF7E}" destId="{4E6897EF-8F17-4620-BDD7-6D2E7A1CBEDD}" srcOrd="0" destOrd="0" presId="urn:microsoft.com/office/officeart/2005/8/layout/hierarchy4"/>
    <dgm:cxn modelId="{405B3925-028C-488C-9E4F-0F3B31D71DD6}" type="presParOf" srcId="{1E687CE4-ABBB-4E12-ABA1-6F86C694FF7E}" destId="{9BDB1C29-CFD1-4353-AE32-486F28EBD2E9}" srcOrd="1" destOrd="0" presId="urn:microsoft.com/office/officeart/2005/8/layout/hierarchy4"/>
    <dgm:cxn modelId="{DB3866DB-3F3E-458A-93C6-04CFD5C5343A}" type="presParOf" srcId="{1E687CE4-ABBB-4E12-ABA1-6F86C694FF7E}" destId="{1EEAB928-9095-4D39-B111-DEF8C50CAD5F}" srcOrd="2" destOrd="0" presId="urn:microsoft.com/office/officeart/2005/8/layout/hierarchy4"/>
    <dgm:cxn modelId="{AD01BD86-9C8C-4CD6-9EB2-BE5122107C70}" type="presParOf" srcId="{1EEAB928-9095-4D39-B111-DEF8C50CAD5F}" destId="{B3141EBC-8251-4F98-A3AD-1EB9844EA430}" srcOrd="0" destOrd="0" presId="urn:microsoft.com/office/officeart/2005/8/layout/hierarchy4"/>
    <dgm:cxn modelId="{6C35A847-B492-4000-BC94-31B9C8739215}" type="presParOf" srcId="{B3141EBC-8251-4F98-A3AD-1EB9844EA430}" destId="{1CAF7C5A-DDAE-43A0-BF69-DD05C5062FBD}" srcOrd="0" destOrd="0" presId="urn:microsoft.com/office/officeart/2005/8/layout/hierarchy4"/>
    <dgm:cxn modelId="{F33993D3-59A1-4840-950F-F718564132F0}" type="presParOf" srcId="{B3141EBC-8251-4F98-A3AD-1EB9844EA430}" destId="{E8F66502-5A5C-433F-AC3A-3B9C854B1C47}" srcOrd="1" destOrd="0" presId="urn:microsoft.com/office/officeart/2005/8/layout/hierarchy4"/>
    <dgm:cxn modelId="{5635DFB8-BB3C-4292-A459-662D99979715}" type="presParOf" srcId="{B3141EBC-8251-4F98-A3AD-1EB9844EA430}" destId="{B10A3F03-78E9-4A52-AD10-C2A6E91B468A}" srcOrd="2" destOrd="0" presId="urn:microsoft.com/office/officeart/2005/8/layout/hierarchy4"/>
    <dgm:cxn modelId="{95E76B11-9153-4143-8129-47C18B902900}" type="presParOf" srcId="{B10A3F03-78E9-4A52-AD10-C2A6E91B468A}" destId="{A60E1410-898D-4933-9F07-148C1B419B9B}" srcOrd="0" destOrd="0" presId="urn:microsoft.com/office/officeart/2005/8/layout/hierarchy4"/>
    <dgm:cxn modelId="{DA255478-1C47-4FA4-B657-3EE5CAD0B046}" type="presParOf" srcId="{A60E1410-898D-4933-9F07-148C1B419B9B}" destId="{EFC5F306-6FB2-495D-AD35-DB9A7F7F79E8}" srcOrd="0" destOrd="0" presId="urn:microsoft.com/office/officeart/2005/8/layout/hierarchy4"/>
    <dgm:cxn modelId="{C5C0F8BD-D4DA-4DBF-BF20-1F1C89F85568}" type="presParOf" srcId="{A60E1410-898D-4933-9F07-148C1B419B9B}" destId="{CD5D3EE0-8890-4CF4-BDEE-FA5216C317F3}" srcOrd="1" destOrd="0" presId="urn:microsoft.com/office/officeart/2005/8/layout/hierarchy4"/>
    <dgm:cxn modelId="{D389446B-0558-4C62-8677-0462E9DCA787}" type="presParOf" srcId="{A60E1410-898D-4933-9F07-148C1B419B9B}" destId="{14C8554D-D205-4CA9-9B29-BC23008E5993}" srcOrd="2" destOrd="0" presId="urn:microsoft.com/office/officeart/2005/8/layout/hierarchy4"/>
    <dgm:cxn modelId="{5D38C704-563C-422B-BCE5-E81ED524EDFE}" type="presParOf" srcId="{14C8554D-D205-4CA9-9B29-BC23008E5993}" destId="{FB704BB2-7E15-4267-A09B-19373467BAFE}" srcOrd="0" destOrd="0" presId="urn:microsoft.com/office/officeart/2005/8/layout/hierarchy4"/>
    <dgm:cxn modelId="{A3C1F0A1-0860-4E66-BBB4-486BCFF5F8EB}" type="presParOf" srcId="{FB704BB2-7E15-4267-A09B-19373467BAFE}" destId="{B7AD0413-1F99-4662-A4E8-9615CBFA8D5D}" srcOrd="0" destOrd="0" presId="urn:microsoft.com/office/officeart/2005/8/layout/hierarchy4"/>
    <dgm:cxn modelId="{B12F623F-9CD7-409A-B965-4B38EC19278C}" type="presParOf" srcId="{FB704BB2-7E15-4267-A09B-19373467BAFE}" destId="{95D25370-B102-4016-B49D-D1FAA41EF4DF}" srcOrd="1" destOrd="0" presId="urn:microsoft.com/office/officeart/2005/8/layout/hierarchy4"/>
    <dgm:cxn modelId="{8B72CFC2-90AC-4EB3-9559-F4DA851626B9}" type="presParOf" srcId="{FB704BB2-7E15-4267-A09B-19373467BAFE}" destId="{D20AB89F-6812-419B-BE83-A1EEA92E9ABC}" srcOrd="2" destOrd="0" presId="urn:microsoft.com/office/officeart/2005/8/layout/hierarchy4"/>
    <dgm:cxn modelId="{FE4A4E9E-3348-47D2-AF16-F0E908AA734E}" type="presParOf" srcId="{D20AB89F-6812-419B-BE83-A1EEA92E9ABC}" destId="{E4F41D1D-7D4D-44D1-A3CD-3D19CCF6EBE9}" srcOrd="0" destOrd="0" presId="urn:microsoft.com/office/officeart/2005/8/layout/hierarchy4"/>
    <dgm:cxn modelId="{B2A5E8CA-794C-4630-9117-F903BD5C5D6E}" type="presParOf" srcId="{E4F41D1D-7D4D-44D1-A3CD-3D19CCF6EBE9}" destId="{9CE7A0B0-8D77-4DB2-8AB5-7C0F728E3A4E}" srcOrd="0" destOrd="0" presId="urn:microsoft.com/office/officeart/2005/8/layout/hierarchy4"/>
    <dgm:cxn modelId="{76DC6B7D-6AAD-4060-95B3-507722B44DB2}" type="presParOf" srcId="{E4F41D1D-7D4D-44D1-A3CD-3D19CCF6EBE9}" destId="{30597BCF-25FE-4415-88AF-986019ECC40C}" srcOrd="1" destOrd="0" presId="urn:microsoft.com/office/officeart/2005/8/layout/hierarchy4"/>
    <dgm:cxn modelId="{AB0C54AF-1C67-47CC-ADB1-D9D4F98B4129}" type="presParOf" srcId="{E4F41D1D-7D4D-44D1-A3CD-3D19CCF6EBE9}" destId="{726D081C-D6E8-4967-A4B3-7155F6402DF7}" srcOrd="2" destOrd="0" presId="urn:microsoft.com/office/officeart/2005/8/layout/hierarchy4"/>
    <dgm:cxn modelId="{BB92D164-F85C-4F65-8EA0-3889CD6A1BAD}" type="presParOf" srcId="{726D081C-D6E8-4967-A4B3-7155F6402DF7}" destId="{8F3FC23B-9781-48D7-9FAD-499D6B20C15D}" srcOrd="0" destOrd="0" presId="urn:microsoft.com/office/officeart/2005/8/layout/hierarchy4"/>
    <dgm:cxn modelId="{64E8EFDE-0112-443A-B31A-1FD7EB598392}" type="presParOf" srcId="{8F3FC23B-9781-48D7-9FAD-499D6B20C15D}" destId="{76C34140-18EE-4E81-914A-44F3FFEF82A1}" srcOrd="0" destOrd="0" presId="urn:microsoft.com/office/officeart/2005/8/layout/hierarchy4"/>
    <dgm:cxn modelId="{AD1F0832-BA50-4BC2-99F9-1EEA398F556C}" type="presParOf" srcId="{8F3FC23B-9781-48D7-9FAD-499D6B20C15D}" destId="{1BEE5A5A-BC1C-4704-A0B7-71F04A87188D}" srcOrd="1" destOrd="0" presId="urn:microsoft.com/office/officeart/2005/8/layout/hierarchy4"/>
    <dgm:cxn modelId="{0805132E-30CC-44AE-A371-1579BC14A4A7}" type="presParOf" srcId="{8F3FC23B-9781-48D7-9FAD-499D6B20C15D}" destId="{B846E441-181E-4E07-AB3A-EC0B9228DD8F}" srcOrd="2" destOrd="0" presId="urn:microsoft.com/office/officeart/2005/8/layout/hierarchy4"/>
    <dgm:cxn modelId="{1F95E2E7-06DE-48DE-922F-44433EE13AFD}" type="presParOf" srcId="{B846E441-181E-4E07-AB3A-EC0B9228DD8F}" destId="{1E6DCC56-2DDD-4856-B72A-D9898C05A805}" srcOrd="0" destOrd="0" presId="urn:microsoft.com/office/officeart/2005/8/layout/hierarchy4"/>
    <dgm:cxn modelId="{2039815C-EA81-4C23-B87D-41F8F553DD42}" type="presParOf" srcId="{1E6DCC56-2DDD-4856-B72A-D9898C05A805}" destId="{F15A4DB6-3320-4BD7-B0DF-B2384B95F71F}" srcOrd="0" destOrd="0" presId="urn:microsoft.com/office/officeart/2005/8/layout/hierarchy4"/>
    <dgm:cxn modelId="{7D36B66D-3039-46A1-8844-BF18A4A93DC1}" type="presParOf" srcId="{1E6DCC56-2DDD-4856-B72A-D9898C05A805}" destId="{8B294B3F-EFAD-4B3E-957A-084BCE1E21FD}" srcOrd="1" destOrd="0" presId="urn:microsoft.com/office/officeart/2005/8/layout/hierarchy4"/>
    <dgm:cxn modelId="{D67AA9A1-2D3A-4964-8DE3-DF42088C03CF}" type="presParOf" srcId="{1E6DCC56-2DDD-4856-B72A-D9898C05A805}" destId="{B16B6B1E-99A2-4845-9A7A-B1285ACEBAFB}" srcOrd="2" destOrd="0" presId="urn:microsoft.com/office/officeart/2005/8/layout/hierarchy4"/>
    <dgm:cxn modelId="{ADB6F898-5359-4FE7-B886-4F86A1544A60}" type="presParOf" srcId="{B16B6B1E-99A2-4845-9A7A-B1285ACEBAFB}" destId="{86C3E287-3913-48DB-8A64-2B6D56371B65}" srcOrd="0" destOrd="0" presId="urn:microsoft.com/office/officeart/2005/8/layout/hierarchy4"/>
    <dgm:cxn modelId="{880E6F2F-13A2-4156-AC5B-1B6E0E110274}" type="presParOf" srcId="{86C3E287-3913-48DB-8A64-2B6D56371B65}" destId="{E1D32DFA-7B77-4ECD-BB2F-D0898557B3DF}" srcOrd="0" destOrd="0" presId="urn:microsoft.com/office/officeart/2005/8/layout/hierarchy4"/>
    <dgm:cxn modelId="{33F56702-BD82-4985-B809-56E06011AE11}" type="presParOf" srcId="{86C3E287-3913-48DB-8A64-2B6D56371B65}" destId="{21E16F86-50AC-4EA5-9EB3-F699878B6D55}" srcOrd="1" destOrd="0" presId="urn:microsoft.com/office/officeart/2005/8/layout/hierarchy4"/>
    <dgm:cxn modelId="{16C16D50-21E9-460B-8A58-C1BFEFEB9E61}" type="presParOf" srcId="{86C3E287-3913-48DB-8A64-2B6D56371B65}" destId="{A4CBB628-2155-44A7-9A8E-C4CEA7D0116F}" srcOrd="2" destOrd="0" presId="urn:microsoft.com/office/officeart/2005/8/layout/hierarchy4"/>
    <dgm:cxn modelId="{29D92A5B-812E-4FA4-B0CE-E5F0E0CCC0C0}" type="presParOf" srcId="{A4CBB628-2155-44A7-9A8E-C4CEA7D0116F}" destId="{1E36A4EE-BC6F-46B4-AA0A-300C776690A8}" srcOrd="0" destOrd="0" presId="urn:microsoft.com/office/officeart/2005/8/layout/hierarchy4"/>
    <dgm:cxn modelId="{6A5B7291-0FE3-4879-94D5-D0024590BA8F}" type="presParOf" srcId="{1E36A4EE-BC6F-46B4-AA0A-300C776690A8}" destId="{AFFE8CC7-3E02-48E0-B5D2-522901FE4AA0}" srcOrd="0" destOrd="0" presId="urn:microsoft.com/office/officeart/2005/8/layout/hierarchy4"/>
    <dgm:cxn modelId="{00A680E0-941E-4844-B67D-E34C56BC7AA6}" type="presParOf" srcId="{1E36A4EE-BC6F-46B4-AA0A-300C776690A8}" destId="{FF85E82F-119D-43EE-8A34-0FF364D6E6C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cap="none" dirty="0" smtClean="0"/>
              <a:t>The Art </a:t>
            </a:r>
            <a:r>
              <a:rPr lang="en-US" altLang="zh-CN" sz="6000" cap="none" dirty="0"/>
              <a:t>O</a:t>
            </a:r>
            <a:r>
              <a:rPr lang="en-US" altLang="zh-CN" sz="6000" cap="none" dirty="0" smtClean="0"/>
              <a:t>f</a:t>
            </a:r>
            <a:br>
              <a:rPr lang="en-US" altLang="zh-CN" sz="6000" cap="none" dirty="0" smtClean="0"/>
            </a:br>
            <a:r>
              <a:rPr lang="en-US" altLang="zh-CN" sz="6000" cap="none" dirty="0" smtClean="0"/>
              <a:t>Android </a:t>
            </a:r>
            <a:r>
              <a:rPr lang="en-US" altLang="zh-CN" sz="6000" cap="none" dirty="0"/>
              <a:t>H</a:t>
            </a:r>
            <a:r>
              <a:rPr lang="en-US" altLang="zh-CN" sz="6000" cap="none" dirty="0" smtClean="0"/>
              <a:t>acking</a:t>
            </a:r>
            <a:endParaRPr lang="zh-CN" altLang="en-US" sz="6000" cap="none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751012" y="4511040"/>
            <a:ext cx="8676222" cy="1280160"/>
          </a:xfrm>
        </p:spPr>
        <p:txBody>
          <a:bodyPr>
            <a:normAutofit/>
          </a:bodyPr>
          <a:lstStyle/>
          <a:p>
            <a:r>
              <a:rPr lang="en-US" altLang="zh-CN" sz="2800" cap="none" dirty="0" smtClean="0"/>
              <a:t>by, </a:t>
            </a:r>
            <a:r>
              <a:rPr lang="en-US" altLang="zh-CN" sz="2800" cap="none" dirty="0" smtClean="0"/>
              <a:t>Yang</a:t>
            </a:r>
            <a:endParaRPr lang="zh-CN" altLang="en-US" sz="2800" cap="none" dirty="0"/>
          </a:p>
        </p:txBody>
      </p:sp>
    </p:spTree>
    <p:extLst>
      <p:ext uri="{BB962C8B-B14F-4D97-AF65-F5344CB8AC3E}">
        <p14:creationId xmlns:p14="http://schemas.microsoft.com/office/powerpoint/2010/main" val="315034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243840"/>
            <a:ext cx="9905998" cy="1325880"/>
          </a:xfrm>
        </p:spPr>
        <p:txBody>
          <a:bodyPr>
            <a:normAutofit/>
          </a:bodyPr>
          <a:lstStyle/>
          <a:p>
            <a:r>
              <a:rPr lang="en-US" altLang="zh-CN" sz="5400" cap="none" dirty="0" smtClean="0"/>
              <a:t>Tools</a:t>
            </a:r>
            <a:endParaRPr lang="zh-CN" altLang="en-US" sz="5400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1333500"/>
            <a:ext cx="5457507" cy="51054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b="1" cap="none" dirty="0" smtClean="0"/>
              <a:t>Emulators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cap="none" dirty="0" err="1" smtClean="0"/>
              <a:t>Genymotion</a:t>
            </a:r>
            <a:endParaRPr lang="en-US" altLang="zh-CN" sz="2400" cap="non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cap="none" dirty="0" smtClean="0"/>
              <a:t>Android Studio | AVD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b="1" cap="none" dirty="0" smtClean="0"/>
              <a:t>ADB (Android </a:t>
            </a:r>
            <a:r>
              <a:rPr lang="en-US" altLang="zh-CN" sz="2800" b="1" cap="none" dirty="0" err="1" smtClean="0"/>
              <a:t>Degub</a:t>
            </a:r>
            <a:r>
              <a:rPr lang="en-US" altLang="zh-CN" sz="2800" b="1" cap="none" dirty="0" smtClean="0"/>
              <a:t> </a:t>
            </a:r>
            <a:r>
              <a:rPr lang="en-US" altLang="zh-CN" sz="2800" b="1" cap="none" dirty="0" err="1" smtClean="0"/>
              <a:t>Brigde</a:t>
            </a:r>
            <a:r>
              <a:rPr lang="en-US" altLang="zh-CN" sz="2800" b="1" cap="none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cap="none" dirty="0" smtClean="0"/>
              <a:t>$ </a:t>
            </a:r>
            <a:r>
              <a:rPr lang="en-US" altLang="zh-CN" sz="2400" cap="none" dirty="0" err="1" smtClean="0"/>
              <a:t>adb</a:t>
            </a:r>
            <a:r>
              <a:rPr lang="en-US" altLang="zh-CN" sz="2400" cap="none" dirty="0" smtClean="0"/>
              <a:t> install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cap="none" dirty="0" smtClean="0"/>
              <a:t>$ </a:t>
            </a:r>
            <a:r>
              <a:rPr lang="en-US" altLang="zh-CN" sz="2400" cap="none" dirty="0" err="1" smtClean="0"/>
              <a:t>adb</a:t>
            </a:r>
            <a:r>
              <a:rPr lang="en-US" altLang="zh-CN" sz="2400" cap="none" dirty="0" smtClean="0"/>
              <a:t> pull / push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b="1" cap="none" dirty="0" err="1" smtClean="0"/>
              <a:t>Drozer</a:t>
            </a:r>
            <a:endParaRPr lang="en-US" altLang="zh-CN" sz="2800" b="1" cap="non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200" cap="none" dirty="0" smtClean="0"/>
              <a:t>$ </a:t>
            </a:r>
            <a:r>
              <a:rPr lang="en-US" altLang="zh-CN" sz="2200" cap="none" dirty="0" err="1" smtClean="0"/>
              <a:t>drozer</a:t>
            </a:r>
            <a:r>
              <a:rPr lang="en-US" altLang="zh-CN" sz="2200" cap="none" dirty="0" smtClean="0"/>
              <a:t> console connect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b="1" cap="none" dirty="0" smtClean="0"/>
              <a:t>Android Monitor / </a:t>
            </a:r>
            <a:r>
              <a:rPr lang="en-US" altLang="zh-CN" sz="2800" b="1" cap="none" dirty="0" err="1" smtClean="0"/>
              <a:t>Logcat</a:t>
            </a:r>
            <a:endParaRPr lang="en-US" altLang="zh-CN" sz="2800" b="1" cap="none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598920" y="1333500"/>
            <a:ext cx="5457507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sz="2800" b="1" cap="none" dirty="0" err="1" smtClean="0"/>
              <a:t>APKTool</a:t>
            </a:r>
            <a:endParaRPr lang="en-US" altLang="zh-CN" sz="2800" b="1" cap="non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cap="none" dirty="0" smtClean="0"/>
              <a:t>$ </a:t>
            </a:r>
            <a:r>
              <a:rPr lang="en-US" altLang="zh-CN" sz="2400" cap="none" dirty="0" err="1" smtClean="0"/>
              <a:t>apktool</a:t>
            </a:r>
            <a:r>
              <a:rPr lang="en-US" altLang="zh-CN" sz="2400" cap="none" dirty="0" smtClean="0"/>
              <a:t> d / b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b="1" cap="none" dirty="0" smtClean="0"/>
              <a:t>Dex2Jar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cap="none" dirty="0" smtClean="0"/>
              <a:t>$ dex2jar </a:t>
            </a:r>
            <a:r>
              <a:rPr lang="en-US" altLang="zh-CN" sz="2400" cap="none" dirty="0" err="1" smtClean="0"/>
              <a:t>classes.dex</a:t>
            </a:r>
            <a:endParaRPr lang="en-US" altLang="zh-CN" sz="2400" cap="none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b="1" cap="none" dirty="0" smtClean="0"/>
              <a:t>JD-GUI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b="1" cap="none" dirty="0" smtClean="0"/>
              <a:t>JEB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b="1" cap="none" dirty="0" err="1" smtClean="0"/>
              <a:t>DoridBox</a:t>
            </a:r>
            <a:endParaRPr lang="en-US" altLang="zh-CN" sz="2800" b="1" cap="none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b="1" cap="none" dirty="0" err="1" smtClean="0"/>
              <a:t>signapk</a:t>
            </a:r>
            <a:endParaRPr lang="en-US" altLang="zh-CN" sz="2800" b="1" cap="none" dirty="0" smtClean="0"/>
          </a:p>
        </p:txBody>
      </p:sp>
    </p:spTree>
    <p:extLst>
      <p:ext uri="{BB962C8B-B14F-4D97-AF65-F5344CB8AC3E}">
        <p14:creationId xmlns:p14="http://schemas.microsoft.com/office/powerpoint/2010/main" val="54678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09599"/>
            <a:ext cx="9905998" cy="1676399"/>
          </a:xfrm>
        </p:spPr>
        <p:txBody>
          <a:bodyPr>
            <a:normAutofit/>
          </a:bodyPr>
          <a:lstStyle/>
          <a:p>
            <a:r>
              <a:rPr lang="en-US" altLang="zh-CN" sz="5400" cap="none" dirty="0" smtClean="0"/>
              <a:t>Demo</a:t>
            </a:r>
            <a:endParaRPr lang="zh-CN" altLang="en-US" sz="5400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2285998"/>
            <a:ext cx="9905998" cy="31242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b="1" cap="none" dirty="0" smtClean="0"/>
              <a:t>CVE-2013-4787 (Master Key Vulnerability)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b="1" cap="none" dirty="0" smtClean="0"/>
              <a:t>Explanation about CVE-2013-4787 with source code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b="1" cap="none" dirty="0" smtClean="0"/>
              <a:t>Zip implementation of Android</a:t>
            </a:r>
            <a:endParaRPr lang="zh-CN" altLang="en-US" sz="2800" b="1" cap="none" dirty="0"/>
          </a:p>
        </p:txBody>
      </p:sp>
    </p:spTree>
    <p:extLst>
      <p:ext uri="{BB962C8B-B14F-4D97-AF65-F5344CB8AC3E}">
        <p14:creationId xmlns:p14="http://schemas.microsoft.com/office/powerpoint/2010/main" val="296414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14400" y="320040"/>
            <a:ext cx="10133012" cy="1158240"/>
          </a:xfrm>
        </p:spPr>
        <p:txBody>
          <a:bodyPr>
            <a:noAutofit/>
          </a:bodyPr>
          <a:lstStyle/>
          <a:p>
            <a:r>
              <a:rPr lang="en-US" altLang="zh-CN" sz="5400" cap="none" dirty="0"/>
              <a:t>CVE-2013-4787 </a:t>
            </a:r>
            <a:r>
              <a:rPr lang="en-US" altLang="zh-CN" cap="none" dirty="0"/>
              <a:t>(Master Key Vulnerability</a:t>
            </a:r>
            <a:r>
              <a:rPr lang="en-US" altLang="zh-CN" cap="none" dirty="0" smtClean="0"/>
              <a:t>)</a:t>
            </a:r>
            <a:endParaRPr lang="zh-CN" altLang="en-US" cap="none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8280"/>
            <a:ext cx="5986217" cy="5379720"/>
          </a:xfrm>
        </p:spPr>
      </p:pic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6170612" y="2011680"/>
            <a:ext cx="6021388" cy="43129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b="1" cap="none" dirty="0" smtClean="0"/>
              <a:t>Vulnerability in Android OS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b="1" cap="none" dirty="0" smtClean="0"/>
              <a:t>The Attacker can inject any code into the app without changing the signature of target application.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b="1" cap="none" dirty="0"/>
              <a:t>h</a:t>
            </a:r>
            <a:r>
              <a:rPr lang="en-US" altLang="zh-CN" sz="2800" b="1" cap="none" dirty="0" smtClean="0"/>
              <a:t>uge impact &amp; user can’t notice this attack.</a:t>
            </a:r>
            <a:endParaRPr lang="zh-CN" altLang="en-US" sz="2800" b="1" cap="none" dirty="0"/>
          </a:p>
        </p:txBody>
      </p:sp>
    </p:spTree>
    <p:extLst>
      <p:ext uri="{BB962C8B-B14F-4D97-AF65-F5344CB8AC3E}">
        <p14:creationId xmlns:p14="http://schemas.microsoft.com/office/powerpoint/2010/main" val="231894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cap="none" dirty="0" smtClean="0"/>
              <a:t>Keywords</a:t>
            </a:r>
            <a:endParaRPr lang="zh-CN" altLang="en-US" sz="5400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2255519"/>
            <a:ext cx="9905998" cy="31242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b="1" cap="none" dirty="0" err="1" smtClean="0"/>
              <a:t>Apk</a:t>
            </a:r>
            <a:r>
              <a:rPr lang="en-US" altLang="zh-CN" sz="2800" b="1" cap="none" dirty="0" smtClean="0"/>
              <a:t> file = Zip file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b="1" cap="none" dirty="0" smtClean="0"/>
              <a:t>Zip file format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b="1" cap="none" dirty="0" smtClean="0"/>
              <a:t>Confirming a signature of </a:t>
            </a:r>
            <a:r>
              <a:rPr lang="en-US" altLang="zh-CN" sz="2800" b="1" cap="none" dirty="0" err="1" smtClean="0"/>
              <a:t>Apk</a:t>
            </a:r>
            <a:endParaRPr lang="zh-CN" altLang="en-US" sz="2800" b="1" cap="none" dirty="0"/>
          </a:p>
        </p:txBody>
      </p:sp>
    </p:spTree>
    <p:extLst>
      <p:ext uri="{BB962C8B-B14F-4D97-AF65-F5344CB8AC3E}">
        <p14:creationId xmlns:p14="http://schemas.microsoft.com/office/powerpoint/2010/main" val="342777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76200"/>
            <a:ext cx="9905998" cy="1203960"/>
          </a:xfrm>
        </p:spPr>
        <p:txBody>
          <a:bodyPr>
            <a:normAutofit/>
          </a:bodyPr>
          <a:lstStyle/>
          <a:p>
            <a:r>
              <a:rPr lang="en-US" altLang="zh-CN" sz="5400" cap="none" dirty="0" smtClean="0"/>
              <a:t>Zip Format</a:t>
            </a:r>
            <a:endParaRPr lang="zh-CN" altLang="en-US" sz="5400" cap="none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28673364"/>
              </p:ext>
            </p:extLst>
          </p:nvPr>
        </p:nvGraphicFramePr>
        <p:xfrm>
          <a:off x="6416040" y="678180"/>
          <a:ext cx="5775960" cy="6179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606424" y="1325880"/>
            <a:ext cx="5579428" cy="52578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3000" b="1" cap="none" dirty="0" smtClean="0"/>
              <a:t>Local File Header</a:t>
            </a:r>
            <a:endParaRPr lang="en-US" altLang="zh-CN" sz="3000" cap="non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600" cap="none" dirty="0" smtClean="0"/>
              <a:t>file information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3000" b="1" cap="none" dirty="0" smtClean="0"/>
              <a:t>File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600" cap="none" dirty="0" smtClean="0"/>
              <a:t>compressed data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3000" b="1" cap="none" dirty="0" smtClean="0"/>
              <a:t>Central Directory File Header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600" cap="none" dirty="0" smtClean="0"/>
              <a:t>file name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600" cap="none" dirty="0"/>
              <a:t>f</a:t>
            </a:r>
            <a:r>
              <a:rPr lang="en-US" altLang="zh-CN" sz="2600" cap="none" dirty="0" smtClean="0"/>
              <a:t>ile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600" cap="none" dirty="0" smtClean="0"/>
              <a:t>offset of file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600" cap="none" dirty="0"/>
              <a:t>c</a:t>
            </a:r>
            <a:r>
              <a:rPr lang="en-US" altLang="zh-CN" sz="2600" cap="none" dirty="0" smtClean="0"/>
              <a:t>ompression method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600" cap="none" dirty="0" smtClean="0"/>
              <a:t>…</a:t>
            </a:r>
            <a:endParaRPr lang="zh-CN" altLang="en-US" sz="2600" cap="none" dirty="0"/>
          </a:p>
        </p:txBody>
      </p:sp>
    </p:spTree>
    <p:extLst>
      <p:ext uri="{BB962C8B-B14F-4D97-AF65-F5344CB8AC3E}">
        <p14:creationId xmlns:p14="http://schemas.microsoft.com/office/powerpoint/2010/main" val="32348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3040"/>
          </a:xfrm>
        </p:spPr>
        <p:txBody>
          <a:bodyPr>
            <a:normAutofit/>
          </a:bodyPr>
          <a:lstStyle/>
          <a:p>
            <a:r>
              <a:rPr lang="en-US" altLang="zh-CN" sz="5400" cap="none" dirty="0" smtClean="0"/>
              <a:t>Confirming A Signature</a:t>
            </a:r>
            <a:endParaRPr lang="zh-CN" altLang="en-US" sz="5400" cap="none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41413" y="2072640"/>
            <a:ext cx="9905998" cy="31242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b="1" cap="none" dirty="0" smtClean="0"/>
              <a:t>All applications must be digitally signed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b="1" cap="none" dirty="0" smtClean="0"/>
              <a:t>You can’t change any files in the </a:t>
            </a:r>
            <a:r>
              <a:rPr lang="en-US" altLang="zh-CN" sz="2800" b="1" cap="none" dirty="0" err="1"/>
              <a:t>A</a:t>
            </a:r>
            <a:r>
              <a:rPr lang="en-US" altLang="zh-CN" sz="2800" b="1" cap="none" dirty="0" err="1" smtClean="0"/>
              <a:t>pk</a:t>
            </a:r>
            <a:r>
              <a:rPr lang="en-US" altLang="zh-CN" sz="2800" b="1" cap="none" dirty="0" smtClean="0"/>
              <a:t> after signing.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b="1" cap="none" dirty="0" smtClean="0"/>
              <a:t>Android checks the sign when user installs an new application.</a:t>
            </a:r>
            <a:endParaRPr lang="zh-CN" altLang="en-US" sz="2800" b="1" cap="none" dirty="0"/>
          </a:p>
        </p:txBody>
      </p:sp>
    </p:spTree>
    <p:extLst>
      <p:ext uri="{BB962C8B-B14F-4D97-AF65-F5344CB8AC3E}">
        <p14:creationId xmlns:p14="http://schemas.microsoft.com/office/powerpoint/2010/main" val="1479643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34440"/>
          </a:xfrm>
        </p:spPr>
        <p:txBody>
          <a:bodyPr>
            <a:normAutofit/>
          </a:bodyPr>
          <a:lstStyle/>
          <a:p>
            <a:r>
              <a:rPr lang="en-US" altLang="zh-CN" sz="5400" cap="none" dirty="0" smtClean="0"/>
              <a:t>APK File</a:t>
            </a:r>
            <a:endParaRPr lang="zh-CN" altLang="en-US" sz="5400" cap="none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98120" y="2227191"/>
            <a:ext cx="5530532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cap="none" dirty="0" smtClean="0"/>
              <a:t>According to the specification, zip file can contain duplicated file name entries.</a:t>
            </a:r>
          </a:p>
          <a:p>
            <a:pPr marL="0" indent="0">
              <a:buNone/>
            </a:pPr>
            <a:r>
              <a:rPr lang="en-US" altLang="zh-CN" sz="2800" b="1" cap="none" dirty="0" smtClean="0"/>
              <a:t>It’s the implementation problem.</a:t>
            </a:r>
            <a:endParaRPr lang="zh-CN" altLang="en-US" sz="2800" b="1" cap="none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28652" y="1286307"/>
            <a:ext cx="6481356" cy="557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32560"/>
          </a:xfrm>
        </p:spPr>
        <p:txBody>
          <a:bodyPr>
            <a:normAutofit/>
          </a:bodyPr>
          <a:lstStyle/>
          <a:p>
            <a:r>
              <a:rPr lang="en-US" altLang="zh-CN" sz="5400" cap="none" dirty="0" err="1" smtClean="0"/>
              <a:t>readCentralDir</a:t>
            </a:r>
            <a:r>
              <a:rPr lang="en-US" altLang="zh-CN" sz="5400" cap="none" dirty="0" smtClean="0"/>
              <a:t> </a:t>
            </a:r>
            <a:r>
              <a:rPr lang="en-US" altLang="zh-CN" cap="none" dirty="0" smtClean="0"/>
              <a:t>(ZipFile.java)</a:t>
            </a:r>
            <a:endParaRPr lang="zh-CN" altLang="en-US" cap="none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5120"/>
            <a:ext cx="12192001" cy="2697480"/>
          </a:xfrm>
        </p:spPr>
      </p:pic>
    </p:spTree>
    <p:extLst>
      <p:ext uri="{BB962C8B-B14F-4D97-AF65-F5344CB8AC3E}">
        <p14:creationId xmlns:p14="http://schemas.microsoft.com/office/powerpoint/2010/main" val="1205925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365760"/>
            <a:ext cx="9905998" cy="1249680"/>
          </a:xfrm>
        </p:spPr>
        <p:txBody>
          <a:bodyPr>
            <a:normAutofit/>
          </a:bodyPr>
          <a:lstStyle/>
          <a:p>
            <a:r>
              <a:rPr lang="en-US" altLang="zh-CN" sz="5400" cap="none" dirty="0" err="1" smtClean="0"/>
              <a:t>dexZipFindEntry</a:t>
            </a:r>
            <a:r>
              <a:rPr lang="en-US" altLang="zh-CN" sz="5400" cap="none" dirty="0" smtClean="0"/>
              <a:t> </a:t>
            </a:r>
            <a:r>
              <a:rPr lang="en-US" altLang="zh-CN" cap="none" dirty="0" smtClean="0"/>
              <a:t>(ZipArchieve.cpp)</a:t>
            </a:r>
            <a:endParaRPr lang="zh-CN" altLang="en-US" cap="none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93" y="1615440"/>
            <a:ext cx="10894838" cy="5242560"/>
          </a:xfrm>
        </p:spPr>
      </p:pic>
    </p:spTree>
    <p:extLst>
      <p:ext uri="{BB962C8B-B14F-4D97-AF65-F5344CB8AC3E}">
        <p14:creationId xmlns:p14="http://schemas.microsoft.com/office/powerpoint/2010/main" val="197132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4" y="259080"/>
            <a:ext cx="9905998" cy="1402080"/>
          </a:xfrm>
        </p:spPr>
        <p:txBody>
          <a:bodyPr>
            <a:normAutofit/>
          </a:bodyPr>
          <a:lstStyle/>
          <a:p>
            <a:r>
              <a:rPr lang="en-US" altLang="zh-CN" sz="5400" cap="none" dirty="0" smtClean="0"/>
              <a:t>…therefore</a:t>
            </a:r>
            <a:endParaRPr lang="zh-CN" altLang="en-US" sz="5400" cap="none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7572" y="1661160"/>
            <a:ext cx="10149840" cy="26441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b="1" cap="none" dirty="0" smtClean="0"/>
              <a:t>Checking signature </a:t>
            </a:r>
            <a:r>
              <a:rPr lang="en-US" altLang="zh-CN" sz="2800" b="1" cap="none" dirty="0" smtClean="0">
                <a:sym typeface="Wingdings" panose="05000000000000000000" pitchFamily="2" charset="2"/>
              </a:rPr>
              <a:t> </a:t>
            </a:r>
            <a:r>
              <a:rPr lang="en-US" altLang="zh-CN" sz="2800" b="1" i="1" cap="none" dirty="0" smtClean="0">
                <a:solidFill>
                  <a:srgbClr val="FF0000"/>
                </a:solidFill>
                <a:sym typeface="Wingdings" panose="05000000000000000000" pitchFamily="2" charset="2"/>
              </a:rPr>
              <a:t>java.util.zip</a:t>
            </a:r>
            <a:r>
              <a:rPr lang="en-US" altLang="zh-CN" sz="2800" b="1" cap="none" dirty="0" smtClean="0">
                <a:sym typeface="Wingdings" panose="05000000000000000000" pitchFamily="2" charset="2"/>
              </a:rPr>
              <a:t>  use last item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600" cap="none" dirty="0" err="1" smtClean="0">
                <a:sym typeface="Wingdings" panose="05000000000000000000" pitchFamily="2" charset="2"/>
              </a:rPr>
              <a:t>org.classes.dex</a:t>
            </a:r>
            <a:endParaRPr lang="en-US" altLang="zh-CN" sz="2600" cap="none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b="1" cap="none" dirty="0" smtClean="0">
                <a:sym typeface="Wingdings" panose="05000000000000000000" pitchFamily="2" charset="2"/>
              </a:rPr>
              <a:t>Installing application  </a:t>
            </a:r>
            <a:r>
              <a:rPr lang="en-US" altLang="zh-CN" sz="2800" b="1" i="1" cap="none" dirty="0" smtClean="0">
                <a:solidFill>
                  <a:srgbClr val="FF0000"/>
                </a:solidFill>
                <a:sym typeface="Wingdings" panose="05000000000000000000" pitchFamily="2" charset="2"/>
              </a:rPr>
              <a:t>C++ </a:t>
            </a:r>
            <a:r>
              <a:rPr lang="en-US" altLang="zh-CN" sz="2800" b="1" cap="none" dirty="0" smtClean="0">
                <a:sym typeface="Wingdings" panose="05000000000000000000" pitchFamily="2" charset="2"/>
              </a:rPr>
              <a:t> use first item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600" cap="none" dirty="0" err="1" smtClean="0"/>
              <a:t>evil.classes.dex</a:t>
            </a:r>
            <a:endParaRPr lang="zh-CN" altLang="en-US" sz="2600" cap="none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533400" y="4305301"/>
            <a:ext cx="11353800" cy="2552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b="1" cap="none" dirty="0" smtClean="0"/>
              <a:t>The behavior differences between java and C++ implementation cause the issue when an </a:t>
            </a:r>
            <a:r>
              <a:rPr lang="en-US" altLang="zh-CN" sz="3600" b="1" cap="none" dirty="0" err="1" smtClean="0"/>
              <a:t>Apk</a:t>
            </a:r>
            <a:r>
              <a:rPr lang="en-US" altLang="zh-CN" sz="3600" b="1" cap="none" dirty="0" smtClean="0"/>
              <a:t> includes duplicate entries.</a:t>
            </a:r>
            <a:endParaRPr lang="zh-CN" altLang="en-US" sz="3600" b="1" cap="none" dirty="0"/>
          </a:p>
        </p:txBody>
      </p:sp>
    </p:spTree>
    <p:extLst>
      <p:ext uri="{BB962C8B-B14F-4D97-AF65-F5344CB8AC3E}">
        <p14:creationId xmlns:p14="http://schemas.microsoft.com/office/powerpoint/2010/main" val="242353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441959"/>
            <a:ext cx="9905998" cy="1905000"/>
          </a:xfrm>
        </p:spPr>
        <p:txBody>
          <a:bodyPr>
            <a:normAutofit/>
          </a:bodyPr>
          <a:lstStyle/>
          <a:p>
            <a:r>
              <a:rPr lang="en-US" altLang="zh-CN" sz="5400" cap="none" dirty="0" smtClean="0"/>
              <a:t>./</a:t>
            </a:r>
            <a:r>
              <a:rPr lang="en-US" altLang="zh-CN" sz="5400" cap="none" dirty="0" err="1" smtClean="0"/>
              <a:t>whoami</a:t>
            </a:r>
            <a:endParaRPr lang="zh-CN" altLang="en-US" sz="5400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2407917"/>
            <a:ext cx="9905998" cy="335280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b="1" cap="none" dirty="0" smtClean="0"/>
              <a:t>College Student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b="1" cap="none" dirty="0" smtClean="0"/>
              <a:t>Security Researcher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b="1" cap="none" dirty="0" smtClean="0"/>
              <a:t>NOT an expert</a:t>
            </a:r>
            <a:endParaRPr lang="en-US" altLang="zh-CN" sz="2800" b="1" cap="none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b="1" cap="none" dirty="0" smtClean="0"/>
              <a:t>White Hat</a:t>
            </a:r>
            <a:endParaRPr lang="zh-CN" altLang="en-US" sz="2800" b="1" cap="none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261665"/>
            <a:ext cx="5019048" cy="4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1141412" y="838201"/>
            <a:ext cx="48768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b="1" cap="none" dirty="0" smtClean="0"/>
              <a:t>NOW</a:t>
            </a:r>
          </a:p>
          <a:p>
            <a:pPr marL="0" indent="0">
              <a:buNone/>
            </a:pPr>
            <a:r>
              <a:rPr lang="en-US" altLang="zh-CN" sz="3600" b="1" cap="none" dirty="0" smtClean="0"/>
              <a:t>You can install the application includes another code with original signature!!!</a:t>
            </a:r>
            <a:endParaRPr lang="zh-CN" altLang="en-US" sz="3600" b="1" cap="none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388" y="838200"/>
            <a:ext cx="4311249" cy="4953000"/>
          </a:xfrm>
        </p:spPr>
      </p:pic>
    </p:spTree>
    <p:extLst>
      <p:ext uri="{BB962C8B-B14F-4D97-AF65-F5344CB8AC3E}">
        <p14:creationId xmlns:p14="http://schemas.microsoft.com/office/powerpoint/2010/main" val="1591538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178711"/>
          </a:xfrm>
        </p:spPr>
        <p:txBody>
          <a:bodyPr>
            <a:normAutofit/>
          </a:bodyPr>
          <a:lstStyle/>
          <a:p>
            <a:r>
              <a:rPr lang="en-US" altLang="zh-CN" sz="5400" cap="none" dirty="0"/>
              <a:t>H</a:t>
            </a:r>
            <a:r>
              <a:rPr lang="en-US" altLang="zh-CN" sz="5400" cap="none" dirty="0" smtClean="0"/>
              <a:t>ack It</a:t>
            </a:r>
            <a:endParaRPr lang="zh-CN" altLang="en-US" sz="5400" cap="none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1178711"/>
            <a:ext cx="12192000" cy="226552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27" y="2829429"/>
            <a:ext cx="10361905" cy="4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22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2374" y="441960"/>
            <a:ext cx="9905998" cy="1371600"/>
          </a:xfrm>
        </p:spPr>
        <p:txBody>
          <a:bodyPr>
            <a:normAutofit/>
          </a:bodyPr>
          <a:lstStyle/>
          <a:p>
            <a:r>
              <a:rPr lang="en-US" altLang="zh-CN" sz="5400" cap="none" dirty="0" smtClean="0"/>
              <a:t>Hack It</a:t>
            </a:r>
            <a:endParaRPr lang="zh-CN" altLang="en-US" sz="5400" cap="none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9367"/>
            <a:ext cx="12192000" cy="4708633"/>
          </a:xfr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516" y="0"/>
            <a:ext cx="6525484" cy="2149367"/>
          </a:xfrm>
        </p:spPr>
      </p:pic>
    </p:spTree>
    <p:extLst>
      <p:ext uri="{BB962C8B-B14F-4D97-AF65-F5344CB8AC3E}">
        <p14:creationId xmlns:p14="http://schemas.microsoft.com/office/powerpoint/2010/main" val="2140480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411480"/>
            <a:ext cx="9905998" cy="1295400"/>
          </a:xfrm>
        </p:spPr>
        <p:txBody>
          <a:bodyPr>
            <a:normAutofit/>
          </a:bodyPr>
          <a:lstStyle/>
          <a:p>
            <a:r>
              <a:rPr lang="en-US" altLang="zh-CN" sz="5400" cap="none" dirty="0" smtClean="0"/>
              <a:t>Hack It</a:t>
            </a:r>
            <a:endParaRPr lang="zh-CN" altLang="en-US" sz="5400" cap="none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>
          <a:xfrm>
            <a:off x="6704011" y="2164080"/>
            <a:ext cx="4876800" cy="3124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b="1" cap="none" dirty="0" smtClean="0"/>
              <a:t>When you inject any </a:t>
            </a:r>
            <a:r>
              <a:rPr lang="en-US" altLang="zh-CN" sz="2800" b="1" cap="none" dirty="0" err="1" smtClean="0"/>
              <a:t>classes.dex</a:t>
            </a:r>
            <a:r>
              <a:rPr lang="en-US" altLang="zh-CN" sz="2800" b="1" cap="none" dirty="0" smtClean="0"/>
              <a:t> before the original in </a:t>
            </a:r>
            <a:r>
              <a:rPr lang="en-US" altLang="zh-CN" sz="2800" b="1" cap="none" dirty="0" err="1" smtClean="0"/>
              <a:t>Apk</a:t>
            </a:r>
            <a:r>
              <a:rPr lang="en-US" altLang="zh-CN" sz="2800" b="1" cap="none" dirty="0" smtClean="0"/>
              <a:t>, Android uses the injected.</a:t>
            </a:r>
            <a:endParaRPr lang="zh-CN" altLang="en-US" sz="2800" b="1" cap="none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653987"/>
            <a:ext cx="5029198" cy="521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0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2005" y="441960"/>
            <a:ext cx="9905998" cy="1112520"/>
          </a:xfrm>
        </p:spPr>
        <p:txBody>
          <a:bodyPr>
            <a:noAutofit/>
          </a:bodyPr>
          <a:lstStyle/>
          <a:p>
            <a:r>
              <a:rPr lang="en-US" altLang="zh-CN" sz="5400" cap="none" dirty="0" smtClean="0"/>
              <a:t>Patch </a:t>
            </a:r>
            <a:r>
              <a:rPr lang="en-US" altLang="zh-CN" cap="none" dirty="0" smtClean="0"/>
              <a:t>(Android security bug 8219321)</a:t>
            </a:r>
            <a:endParaRPr lang="zh-CN" altLang="en-US" cap="none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2120"/>
            <a:ext cx="12210008" cy="5135880"/>
          </a:xfrm>
        </p:spPr>
      </p:pic>
    </p:spTree>
    <p:extLst>
      <p:ext uri="{BB962C8B-B14F-4D97-AF65-F5344CB8AC3E}">
        <p14:creationId xmlns:p14="http://schemas.microsoft.com/office/powerpoint/2010/main" val="738106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2" y="167640"/>
            <a:ext cx="9905998" cy="1524000"/>
          </a:xfrm>
        </p:spPr>
        <p:txBody>
          <a:bodyPr>
            <a:normAutofit/>
          </a:bodyPr>
          <a:lstStyle/>
          <a:p>
            <a:r>
              <a:rPr lang="en-US" altLang="zh-CN" sz="5400" cap="none" dirty="0" smtClean="0"/>
              <a:t>Any Questions?</a:t>
            </a:r>
            <a:endParaRPr lang="zh-CN" altLang="en-US" sz="5400" cap="none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059" y="1812003"/>
            <a:ext cx="8054705" cy="5045997"/>
          </a:xfrm>
        </p:spPr>
      </p:pic>
    </p:spTree>
    <p:extLst>
      <p:ext uri="{BB962C8B-B14F-4D97-AF65-F5344CB8AC3E}">
        <p14:creationId xmlns:p14="http://schemas.microsoft.com/office/powerpoint/2010/main" val="4089970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2834639"/>
          </a:xfrm>
        </p:spPr>
        <p:txBody>
          <a:bodyPr>
            <a:normAutofit/>
          </a:bodyPr>
          <a:lstStyle/>
          <a:p>
            <a:r>
              <a:rPr lang="en-US" altLang="zh-CN" sz="6000" cap="none" dirty="0" smtClean="0"/>
              <a:t>Thanks!</a:t>
            </a:r>
            <a:endParaRPr lang="zh-CN" altLang="en-US" sz="6000" cap="none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cap="none" dirty="0" smtClean="0"/>
          </a:p>
          <a:p>
            <a:r>
              <a:rPr lang="en-US" altLang="zh-CN" sz="2800" cap="none" dirty="0" smtClean="0"/>
              <a:t>https://github.com/firmianay</a:t>
            </a:r>
            <a:endParaRPr lang="zh-CN" altLang="en-US" sz="2800" cap="none" dirty="0"/>
          </a:p>
        </p:txBody>
      </p:sp>
    </p:spTree>
    <p:extLst>
      <p:ext uri="{BB962C8B-B14F-4D97-AF65-F5344CB8AC3E}">
        <p14:creationId xmlns:p14="http://schemas.microsoft.com/office/powerpoint/2010/main" val="350292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524000"/>
          </a:xfrm>
        </p:spPr>
        <p:txBody>
          <a:bodyPr/>
          <a:lstStyle/>
          <a:p>
            <a:r>
              <a:rPr lang="en-US" altLang="zh-CN" sz="5400" cap="none" dirty="0" smtClean="0"/>
              <a:t>Agenda</a:t>
            </a:r>
            <a:endParaRPr lang="zh-CN" altLang="en-US" sz="5400" cap="none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41412" y="2133600"/>
            <a:ext cx="5332412" cy="39166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b="1" cap="none" dirty="0" smtClean="0"/>
              <a:t>Android Basics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b="1" cap="none" dirty="0" smtClean="0"/>
              <a:t>Android Architecture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b="1" cap="none" dirty="0" smtClean="0"/>
              <a:t>Android Security Model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b="1" cap="none" dirty="0" smtClean="0"/>
              <a:t>Understanding the APK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b="1" cap="none" dirty="0" smtClean="0"/>
              <a:t>Reverse Engineering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b="1" cap="none" dirty="0" smtClean="0"/>
              <a:t>Demo CVE-2013-4787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801" y="2133600"/>
            <a:ext cx="3683633" cy="3185160"/>
          </a:xfrm>
        </p:spPr>
      </p:pic>
    </p:spTree>
    <p:extLst>
      <p:ext uri="{BB962C8B-B14F-4D97-AF65-F5344CB8AC3E}">
        <p14:creationId xmlns:p14="http://schemas.microsoft.com/office/powerpoint/2010/main" val="99178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cap="none" dirty="0" smtClean="0"/>
              <a:t>What is Android?</a:t>
            </a:r>
            <a:endParaRPr lang="zh-CN" altLang="en-US" sz="5400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2072639"/>
            <a:ext cx="9905998" cy="31242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b="1" cap="none" dirty="0" smtClean="0"/>
              <a:t>Android is an open source and </a:t>
            </a:r>
            <a:r>
              <a:rPr lang="en-US" altLang="zh-CN" sz="2800" b="1" cap="none" dirty="0"/>
              <a:t>L</a:t>
            </a:r>
            <a:r>
              <a:rPr lang="en-US" altLang="zh-CN" sz="2800" b="1" cap="none" dirty="0" smtClean="0"/>
              <a:t>inux-based operating system for mobile devices such as smart phones and tablet computers.</a:t>
            </a:r>
            <a:endParaRPr lang="zh-CN" altLang="en-US" sz="2800" b="1" cap="none" dirty="0"/>
          </a:p>
        </p:txBody>
      </p:sp>
    </p:spTree>
    <p:extLst>
      <p:ext uri="{BB962C8B-B14F-4D97-AF65-F5344CB8AC3E}">
        <p14:creationId xmlns:p14="http://schemas.microsoft.com/office/powerpoint/2010/main" val="328771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35571" y="2625090"/>
            <a:ext cx="4469057" cy="1607820"/>
          </a:xfrm>
        </p:spPr>
        <p:txBody>
          <a:bodyPr>
            <a:noAutofit/>
          </a:bodyPr>
          <a:lstStyle/>
          <a:p>
            <a:r>
              <a:rPr lang="en-US" altLang="zh-CN" sz="5400" cap="none" dirty="0" smtClean="0"/>
              <a:t>Android Architecture</a:t>
            </a:r>
            <a:endParaRPr lang="zh-CN" altLang="en-US" sz="5400" cap="none" dirty="0"/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748" y="0"/>
            <a:ext cx="7389252" cy="6858000"/>
          </a:xfrm>
        </p:spPr>
      </p:pic>
    </p:spTree>
    <p:extLst>
      <p:ext uri="{BB962C8B-B14F-4D97-AF65-F5344CB8AC3E}">
        <p14:creationId xmlns:p14="http://schemas.microsoft.com/office/powerpoint/2010/main" val="131916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524000"/>
          </a:xfrm>
        </p:spPr>
        <p:txBody>
          <a:bodyPr>
            <a:normAutofit/>
          </a:bodyPr>
          <a:lstStyle/>
          <a:p>
            <a:r>
              <a:rPr lang="en-US" altLang="zh-CN" sz="5400" cap="none" dirty="0" smtClean="0"/>
              <a:t>Android Security Model</a:t>
            </a:r>
            <a:endParaRPr lang="zh-CN" altLang="en-US" sz="5400" cap="none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141413" y="2133600"/>
            <a:ext cx="9905998" cy="42824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b="1" cap="none" dirty="0" smtClean="0"/>
              <a:t>Application Sandboxing  </a:t>
            </a:r>
            <a:r>
              <a:rPr lang="en-US" altLang="zh-CN" sz="2800" b="1" i="1" cap="none" dirty="0" smtClean="0">
                <a:solidFill>
                  <a:srgbClr val="FF0000"/>
                </a:solidFill>
              </a:rPr>
              <a:t>UID &amp; GID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b="1" cap="none" dirty="0" smtClean="0"/>
              <a:t>Permissions</a:t>
            </a:r>
            <a:r>
              <a:rPr lang="en-US" altLang="zh-CN" sz="2800" b="1" cap="none" dirty="0"/>
              <a:t> </a:t>
            </a:r>
            <a:r>
              <a:rPr lang="en-US" altLang="zh-CN" sz="2800" b="1" cap="none" dirty="0" smtClean="0"/>
              <a:t> </a:t>
            </a:r>
            <a:r>
              <a:rPr lang="en-US" altLang="zh-CN" sz="2800" b="1" i="1" cap="none" dirty="0" smtClean="0">
                <a:solidFill>
                  <a:srgbClr val="FF0000"/>
                </a:solidFill>
              </a:rPr>
              <a:t>AndroidManifest.xml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b="1" cap="none" dirty="0" smtClean="0"/>
              <a:t>IPC  </a:t>
            </a:r>
            <a:r>
              <a:rPr lang="en-US" altLang="zh-CN" sz="2800" b="1" i="1" cap="none" dirty="0" smtClean="0">
                <a:solidFill>
                  <a:srgbClr val="FF0000"/>
                </a:solidFill>
              </a:rPr>
              <a:t>Binder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b="1" cap="none" dirty="0" smtClean="0"/>
              <a:t>Code Signing and Platform Keys </a:t>
            </a:r>
            <a:r>
              <a:rPr lang="en-US" altLang="zh-CN" sz="2800" b="1" i="1" cap="none" dirty="0" smtClean="0">
                <a:solidFill>
                  <a:srgbClr val="FF0000"/>
                </a:solidFill>
              </a:rPr>
              <a:t>META-INF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b="1" cap="none" dirty="0" smtClean="0"/>
              <a:t>Multi-User Support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b="1" cap="none" dirty="0" err="1" smtClean="0"/>
              <a:t>SELinux</a:t>
            </a:r>
            <a:endParaRPr lang="en-US" altLang="zh-CN" sz="2800" b="1" cap="none" dirty="0" smtClean="0"/>
          </a:p>
        </p:txBody>
      </p:sp>
    </p:spTree>
    <p:extLst>
      <p:ext uri="{BB962C8B-B14F-4D97-AF65-F5344CB8AC3E}">
        <p14:creationId xmlns:p14="http://schemas.microsoft.com/office/powerpoint/2010/main" val="344590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30480"/>
            <a:ext cx="9905998" cy="1280160"/>
          </a:xfrm>
        </p:spPr>
        <p:txBody>
          <a:bodyPr>
            <a:normAutofit/>
          </a:bodyPr>
          <a:lstStyle/>
          <a:p>
            <a:r>
              <a:rPr lang="en-US" altLang="zh-CN" sz="5400" cap="none" dirty="0"/>
              <a:t>Understanding </a:t>
            </a:r>
            <a:r>
              <a:rPr lang="en-US" altLang="zh-CN" sz="5400" cap="none" dirty="0" smtClean="0"/>
              <a:t>The APK</a:t>
            </a:r>
            <a:endParaRPr lang="zh-CN" altLang="en-US" sz="5400" cap="none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874" y="1310640"/>
            <a:ext cx="9493075" cy="5547360"/>
          </a:xfrm>
        </p:spPr>
      </p:pic>
    </p:spTree>
    <p:extLst>
      <p:ext uri="{BB962C8B-B14F-4D97-AF65-F5344CB8AC3E}">
        <p14:creationId xmlns:p14="http://schemas.microsoft.com/office/powerpoint/2010/main" val="3754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0933" y="731520"/>
            <a:ext cx="9905998" cy="1341120"/>
          </a:xfrm>
        </p:spPr>
        <p:txBody>
          <a:bodyPr>
            <a:normAutofit/>
          </a:bodyPr>
          <a:lstStyle/>
          <a:p>
            <a:r>
              <a:rPr lang="en-US" altLang="zh-CN" sz="5400" cap="none" dirty="0" smtClean="0"/>
              <a:t>Making The APK</a:t>
            </a:r>
            <a:endParaRPr lang="zh-CN" altLang="en-US" sz="5400" cap="none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2267782"/>
              </p:ext>
            </p:extLst>
          </p:nvPr>
        </p:nvGraphicFramePr>
        <p:xfrm>
          <a:off x="243840" y="2514600"/>
          <a:ext cx="116586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001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701040"/>
            <a:ext cx="9905998" cy="1386840"/>
          </a:xfrm>
        </p:spPr>
        <p:txBody>
          <a:bodyPr/>
          <a:lstStyle/>
          <a:p>
            <a:r>
              <a:rPr lang="en-US" altLang="zh-CN" sz="5400" cap="none" dirty="0" smtClean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6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Reversing The APK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7026922"/>
              </p:ext>
            </p:extLst>
          </p:nvPr>
        </p:nvGraphicFramePr>
        <p:xfrm>
          <a:off x="1354771" y="3002280"/>
          <a:ext cx="8795069" cy="1813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697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1202</TotalTime>
  <Words>418</Words>
  <Application>Microsoft Office PowerPoint</Application>
  <PresentationFormat>宽屏</PresentationFormat>
  <Paragraphs>113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宋体</vt:lpstr>
      <vt:lpstr>Arial</vt:lpstr>
      <vt:lpstr>Century Gothic</vt:lpstr>
      <vt:lpstr>Wingdings</vt:lpstr>
      <vt:lpstr>网状</vt:lpstr>
      <vt:lpstr>The Art Of Android Hacking</vt:lpstr>
      <vt:lpstr>./whoami</vt:lpstr>
      <vt:lpstr>Agenda</vt:lpstr>
      <vt:lpstr>What is Android?</vt:lpstr>
      <vt:lpstr>Android Architecture</vt:lpstr>
      <vt:lpstr>Android Security Model</vt:lpstr>
      <vt:lpstr>Understanding The APK</vt:lpstr>
      <vt:lpstr>Making The APK</vt:lpstr>
      <vt:lpstr>Reversing The APK</vt:lpstr>
      <vt:lpstr>Tools</vt:lpstr>
      <vt:lpstr>Demo</vt:lpstr>
      <vt:lpstr>CVE-2013-4787 (Master Key Vulnerability)</vt:lpstr>
      <vt:lpstr>Keywords</vt:lpstr>
      <vt:lpstr>Zip Format</vt:lpstr>
      <vt:lpstr>Confirming A Signature</vt:lpstr>
      <vt:lpstr>APK File</vt:lpstr>
      <vt:lpstr>readCentralDir (ZipFile.java)</vt:lpstr>
      <vt:lpstr>dexZipFindEntry (ZipArchieve.cpp)</vt:lpstr>
      <vt:lpstr>…therefore</vt:lpstr>
      <vt:lpstr>PowerPoint 演示文稿</vt:lpstr>
      <vt:lpstr>Hack It</vt:lpstr>
      <vt:lpstr>Hack It</vt:lpstr>
      <vt:lpstr>Hack It</vt:lpstr>
      <vt:lpstr>Patch (Android security bug 8219321)</vt:lpstr>
      <vt:lpstr>Any Questions?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firmy</cp:lastModifiedBy>
  <cp:revision>85</cp:revision>
  <dcterms:created xsi:type="dcterms:W3CDTF">2016-12-09T03:05:32Z</dcterms:created>
  <dcterms:modified xsi:type="dcterms:W3CDTF">2017-07-02T07:33:14Z</dcterms:modified>
</cp:coreProperties>
</file>