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2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85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2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54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62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24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61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78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9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16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EBA56-A589-3149-A313-B10B0148ADCC}" type="datetimeFigureOut">
              <a:rPr lang="fr-FR" smtClean="0"/>
              <a:t>20/01/2017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7327-F245-754F-B59F-F99DC27D5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3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1" y="648826"/>
            <a:ext cx="6841864" cy="384820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964" y="3248809"/>
            <a:ext cx="3985665" cy="29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04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Ronan GUILLAMET</dc:creator>
  <cp:lastModifiedBy>Ronan GUILLAMET</cp:lastModifiedBy>
  <cp:revision>1</cp:revision>
  <dcterms:created xsi:type="dcterms:W3CDTF">2017-01-20T20:22:58Z</dcterms:created>
  <dcterms:modified xsi:type="dcterms:W3CDTF">2017-01-20T20:24:41Z</dcterms:modified>
</cp:coreProperties>
</file>