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96BBF-29D5-4479-8BFE-2A835C7498D2}" v="368" dt="2022-08-10T15:18:17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Kalverla" userId="c2a4cb52-105c-4b5d-8807-1bf8328aa388" providerId="ADAL" clId="{8A996BBF-29D5-4479-8BFE-2A835C7498D2}"/>
    <pc:docChg chg="modSld">
      <pc:chgData name="Peter Kalverla" userId="c2a4cb52-105c-4b5d-8807-1bf8328aa388" providerId="ADAL" clId="{8A996BBF-29D5-4479-8BFE-2A835C7498D2}" dt="2022-08-10T15:18:17.745" v="420"/>
      <pc:docMkLst>
        <pc:docMk/>
      </pc:docMkLst>
      <pc:sldChg chg="modSp mod">
        <pc:chgData name="Peter Kalverla" userId="c2a4cb52-105c-4b5d-8807-1bf8328aa388" providerId="ADAL" clId="{8A996BBF-29D5-4479-8BFE-2A835C7498D2}" dt="2022-08-10T15:18:17.745" v="420"/>
        <pc:sldMkLst>
          <pc:docMk/>
          <pc:sldMk cId="845390764" sldId="257"/>
        </pc:sldMkLst>
        <pc:spChg chg="mod">
          <ac:chgData name="Peter Kalverla" userId="c2a4cb52-105c-4b5d-8807-1bf8328aa388" providerId="ADAL" clId="{8A996BBF-29D5-4479-8BFE-2A835C7498D2}" dt="2022-08-10T15:18:17.745" v="420"/>
          <ac:spMkLst>
            <pc:docMk/>
            <pc:sldMk cId="845390764" sldId="257"/>
            <ac:spMk id="3" creationId="{C91E1A03-6166-3187-1093-00D8A29C42DD}"/>
          </ac:spMkLst>
        </pc:spChg>
        <pc:spChg chg="mod">
          <ac:chgData name="Peter Kalverla" userId="c2a4cb52-105c-4b5d-8807-1bf8328aa388" providerId="ADAL" clId="{8A996BBF-29D5-4479-8BFE-2A835C7498D2}" dt="2022-08-10T15:06:41.536" v="417" actId="1076"/>
          <ac:spMkLst>
            <pc:docMk/>
            <pc:sldMk cId="845390764" sldId="257"/>
            <ac:spMk id="203" creationId="{3B4396DA-A9CB-AC50-71AB-DA99E5A4DEF2}"/>
          </ac:spMkLst>
        </pc:spChg>
        <pc:picChg chg="mod">
          <ac:chgData name="Peter Kalverla" userId="c2a4cb52-105c-4b5d-8807-1bf8328aa388" providerId="ADAL" clId="{8A996BBF-29D5-4479-8BFE-2A835C7498D2}" dt="2022-08-10T15:06:44.488" v="418" actId="1076"/>
          <ac:picMkLst>
            <pc:docMk/>
            <pc:sldMk cId="845390764" sldId="257"/>
            <ac:picMk id="12" creationId="{BB42FAD7-7F4C-23A7-5585-133556AA9C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C97E-1AD6-1FB8-263F-FBCEA6F23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10A9E-ACA8-849D-5435-65E10AE1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7A70-4F11-83F7-72D2-18C4AA09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0831-B558-BA4C-C178-CA540EC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722C-EF2F-1D53-04EB-BDDF90AA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562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2FBF-5770-7137-5929-AFBCE530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7E2B5-848E-569E-7201-E5B35389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AB3D-DDFF-6DE1-7BF5-A4D65802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772D-A0F8-6603-39F7-D9ACD2A1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5036-7329-9DC8-469A-A8E22CF2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176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BDF62-7990-2511-D3B5-6749A106D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F119B-0483-A61D-2E18-59393607D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99FE1-FFFD-5EB7-9322-963EA20F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DBA3-A507-349F-F0D8-364A8751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81A4-873D-82E9-943A-E6018BA7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507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19BC-AA34-FBA4-FEBE-E0112E1A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7CCF-AD05-954B-EB39-0FFAB5B36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2F9C-C304-EEFB-3985-2F58969E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6691-6121-EB63-445A-94CC943F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42722-0D09-83BB-71A0-EF11A4B5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741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9D4E-A6CE-204B-6608-5F3C1E71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73625-8F61-FC40-D674-5A9E7D78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0D3D-FF0F-5842-D58E-7984557A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268B3-D9FD-D897-615D-84EEC59F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F61E2-03EB-8404-1D7F-B771E432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928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1F4E-C485-492F-F556-71AD2F7C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691D-1606-5453-C2A8-8F1098056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0D395-8670-21DD-58F9-DE3FFDCED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51EEF-5AC6-3D9A-8386-2DDDB38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862C-3E59-E87E-0ABC-D24B9BC8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1C802-B545-CEFB-A11C-81343DFB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56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12D6-E7A7-2390-54A9-B7A5170D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2C135-FFA6-C562-C946-06B5CE6B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F788A-EC69-7AFF-8866-DEC5E0BB8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B75D3-37BB-93ED-DDEC-D71661C60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661AC-CD6D-5D7D-C9AF-30D21CAA6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A16CF-DB83-AF10-7340-7DFE8552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6A506-A5A2-82C6-84EB-A857C5B0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C294D-F993-CCD0-AD1A-A3DB1225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966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A8E1-6AC7-4C13-73B9-46C6555F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D7EB93-9F39-8423-5172-57429840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AE245-2A80-5B11-852F-90607E65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C03B3-7B7D-97F9-0D88-3D75D5AA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606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1BBBF-7B00-F9F2-ADF1-ED8BD814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583C7-38CE-356B-64F6-AABD63E8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02441-9022-29ED-1D23-0479E2F1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7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B09E-9D36-D5C8-9284-D8167772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48AE-BD8F-7F8B-8145-AB25070E7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B0887-97A4-66BE-9B26-34382F93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123E6-436E-2BDB-CAE6-2AF24156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07FF6-E45D-B45E-15C3-4CA21953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9167A-A2F2-5276-E7F2-050A0E76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368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DD0E-BA39-B174-BC0E-A3AC092D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FBFB0-1BF8-DE4A-FEE7-84816E2E7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9FA23-7D52-4720-4A03-9642F0FA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BDF70-BF89-3474-041F-AF10010C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6EA2B-FA75-6764-C958-9B44CABC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72DB7-6A72-1F27-3CFC-DC661B9D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786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9CB62-F3C8-9B24-2054-AA537664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ADDB-5A80-A1CE-1927-64586533B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1A94-98ED-70FD-A04A-CA1F6A37D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CF8F6-2963-495A-B165-1B7CF79066DE}" type="datetimeFigureOut">
              <a:rPr lang="en-NL" smtClean="0"/>
              <a:t>14/08/2022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2426A-93EF-9020-1D6F-1EDF6402B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8CB3-A79E-964F-708B-43B3A3065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FABA-33DB-4ADC-AACF-4B3599C5A3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837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657992A-DEAB-6870-23ED-A6C4DF7F0F2F}"/>
              </a:ext>
            </a:extLst>
          </p:cNvPr>
          <p:cNvGrpSpPr/>
          <p:nvPr/>
        </p:nvGrpSpPr>
        <p:grpSpPr>
          <a:xfrm>
            <a:off x="2535039" y="146663"/>
            <a:ext cx="6598445" cy="6598446"/>
            <a:chOff x="2535039" y="146663"/>
            <a:chExt cx="6598445" cy="65984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F9404D-32C9-7634-01CC-0C40813071A6}"/>
                </a:ext>
              </a:extLst>
            </p:cNvPr>
            <p:cNvSpPr/>
            <p:nvPr/>
          </p:nvSpPr>
          <p:spPr>
            <a:xfrm>
              <a:off x="4734520" y="2346145"/>
              <a:ext cx="2199482" cy="2199482"/>
            </a:xfrm>
            <a:custGeom>
              <a:avLst/>
              <a:gdLst>
                <a:gd name="connsiteX0" fmla="*/ 0 w 2199482"/>
                <a:gd name="connsiteY0" fmla="*/ 0 h 2199482"/>
                <a:gd name="connsiteX1" fmla="*/ 505881 w 2199482"/>
                <a:gd name="connsiteY1" fmla="*/ 0 h 2199482"/>
                <a:gd name="connsiteX2" fmla="*/ 1099741 w 2199482"/>
                <a:gd name="connsiteY2" fmla="*/ 0 h 2199482"/>
                <a:gd name="connsiteX3" fmla="*/ 1605622 w 2199482"/>
                <a:gd name="connsiteY3" fmla="*/ 0 h 2199482"/>
                <a:gd name="connsiteX4" fmla="*/ 2199482 w 2199482"/>
                <a:gd name="connsiteY4" fmla="*/ 0 h 2199482"/>
                <a:gd name="connsiteX5" fmla="*/ 2199482 w 2199482"/>
                <a:gd name="connsiteY5" fmla="*/ 483886 h 2199482"/>
                <a:gd name="connsiteX6" fmla="*/ 2199482 w 2199482"/>
                <a:gd name="connsiteY6" fmla="*/ 967772 h 2199482"/>
                <a:gd name="connsiteX7" fmla="*/ 2199482 w 2199482"/>
                <a:gd name="connsiteY7" fmla="*/ 1539637 h 2199482"/>
                <a:gd name="connsiteX8" fmla="*/ 2199482 w 2199482"/>
                <a:gd name="connsiteY8" fmla="*/ 2199482 h 2199482"/>
                <a:gd name="connsiteX9" fmla="*/ 1649612 w 2199482"/>
                <a:gd name="connsiteY9" fmla="*/ 2199482 h 2199482"/>
                <a:gd name="connsiteX10" fmla="*/ 1099741 w 2199482"/>
                <a:gd name="connsiteY10" fmla="*/ 2199482 h 2199482"/>
                <a:gd name="connsiteX11" fmla="*/ 571865 w 2199482"/>
                <a:gd name="connsiteY11" fmla="*/ 2199482 h 2199482"/>
                <a:gd name="connsiteX12" fmla="*/ 0 w 2199482"/>
                <a:gd name="connsiteY12" fmla="*/ 2199482 h 2199482"/>
                <a:gd name="connsiteX13" fmla="*/ 0 w 2199482"/>
                <a:gd name="connsiteY13" fmla="*/ 1627617 h 2199482"/>
                <a:gd name="connsiteX14" fmla="*/ 0 w 2199482"/>
                <a:gd name="connsiteY14" fmla="*/ 1077746 h 2199482"/>
                <a:gd name="connsiteX15" fmla="*/ 0 w 2199482"/>
                <a:gd name="connsiteY15" fmla="*/ 549871 h 2199482"/>
                <a:gd name="connsiteX16" fmla="*/ 0 w 2199482"/>
                <a:gd name="connsiteY16" fmla="*/ 0 h 219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9482" h="2199482" fill="none" extrusionOk="0">
                  <a:moveTo>
                    <a:pt x="0" y="0"/>
                  </a:moveTo>
                  <a:cubicBezTo>
                    <a:pt x="116319" y="22460"/>
                    <a:pt x="267000" y="-17926"/>
                    <a:pt x="505881" y="0"/>
                  </a:cubicBezTo>
                  <a:cubicBezTo>
                    <a:pt x="744762" y="17926"/>
                    <a:pt x="906154" y="6641"/>
                    <a:pt x="1099741" y="0"/>
                  </a:cubicBezTo>
                  <a:cubicBezTo>
                    <a:pt x="1293328" y="-6641"/>
                    <a:pt x="1446220" y="-6802"/>
                    <a:pt x="1605622" y="0"/>
                  </a:cubicBezTo>
                  <a:cubicBezTo>
                    <a:pt x="1765024" y="6802"/>
                    <a:pt x="2045523" y="-20226"/>
                    <a:pt x="2199482" y="0"/>
                  </a:cubicBezTo>
                  <a:cubicBezTo>
                    <a:pt x="2213122" y="133220"/>
                    <a:pt x="2178128" y="360444"/>
                    <a:pt x="2199482" y="483886"/>
                  </a:cubicBezTo>
                  <a:cubicBezTo>
                    <a:pt x="2220836" y="607328"/>
                    <a:pt x="2216121" y="754045"/>
                    <a:pt x="2199482" y="967772"/>
                  </a:cubicBezTo>
                  <a:cubicBezTo>
                    <a:pt x="2182843" y="1181499"/>
                    <a:pt x="2190685" y="1329951"/>
                    <a:pt x="2199482" y="1539637"/>
                  </a:cubicBezTo>
                  <a:cubicBezTo>
                    <a:pt x="2208279" y="1749324"/>
                    <a:pt x="2195172" y="2039893"/>
                    <a:pt x="2199482" y="2199482"/>
                  </a:cubicBezTo>
                  <a:cubicBezTo>
                    <a:pt x="2067889" y="2180606"/>
                    <a:pt x="1790987" y="2192356"/>
                    <a:pt x="1649612" y="2199482"/>
                  </a:cubicBezTo>
                  <a:cubicBezTo>
                    <a:pt x="1508237" y="2206609"/>
                    <a:pt x="1311264" y="2218133"/>
                    <a:pt x="1099741" y="2199482"/>
                  </a:cubicBezTo>
                  <a:cubicBezTo>
                    <a:pt x="888218" y="2180831"/>
                    <a:pt x="725728" y="2177806"/>
                    <a:pt x="571865" y="2199482"/>
                  </a:cubicBezTo>
                  <a:cubicBezTo>
                    <a:pt x="418002" y="2221158"/>
                    <a:pt x="253440" y="2188194"/>
                    <a:pt x="0" y="2199482"/>
                  </a:cubicBezTo>
                  <a:cubicBezTo>
                    <a:pt x="-4967" y="2003093"/>
                    <a:pt x="-25122" y="1884979"/>
                    <a:pt x="0" y="1627617"/>
                  </a:cubicBezTo>
                  <a:cubicBezTo>
                    <a:pt x="25122" y="1370256"/>
                    <a:pt x="21151" y="1349226"/>
                    <a:pt x="0" y="1077746"/>
                  </a:cubicBezTo>
                  <a:cubicBezTo>
                    <a:pt x="-21151" y="806266"/>
                    <a:pt x="-443" y="721872"/>
                    <a:pt x="0" y="549871"/>
                  </a:cubicBezTo>
                  <a:cubicBezTo>
                    <a:pt x="443" y="377870"/>
                    <a:pt x="-24549" y="247716"/>
                    <a:pt x="0" y="0"/>
                  </a:cubicBezTo>
                  <a:close/>
                </a:path>
                <a:path w="2199482" h="2199482" stroke="0" extrusionOk="0">
                  <a:moveTo>
                    <a:pt x="0" y="0"/>
                  </a:moveTo>
                  <a:cubicBezTo>
                    <a:pt x="147246" y="-12057"/>
                    <a:pt x="308988" y="-1586"/>
                    <a:pt x="483886" y="0"/>
                  </a:cubicBezTo>
                  <a:cubicBezTo>
                    <a:pt x="658784" y="1586"/>
                    <a:pt x="766181" y="15065"/>
                    <a:pt x="967772" y="0"/>
                  </a:cubicBezTo>
                  <a:cubicBezTo>
                    <a:pt x="1169363" y="-15065"/>
                    <a:pt x="1319520" y="-5380"/>
                    <a:pt x="1539637" y="0"/>
                  </a:cubicBezTo>
                  <a:cubicBezTo>
                    <a:pt x="1759754" y="5380"/>
                    <a:pt x="2051223" y="5325"/>
                    <a:pt x="2199482" y="0"/>
                  </a:cubicBezTo>
                  <a:cubicBezTo>
                    <a:pt x="2209215" y="143317"/>
                    <a:pt x="2221768" y="314177"/>
                    <a:pt x="2199482" y="593860"/>
                  </a:cubicBezTo>
                  <a:cubicBezTo>
                    <a:pt x="2177196" y="873543"/>
                    <a:pt x="2197561" y="972640"/>
                    <a:pt x="2199482" y="1121736"/>
                  </a:cubicBezTo>
                  <a:cubicBezTo>
                    <a:pt x="2201403" y="1270832"/>
                    <a:pt x="2191634" y="1457543"/>
                    <a:pt x="2199482" y="1649612"/>
                  </a:cubicBezTo>
                  <a:cubicBezTo>
                    <a:pt x="2207330" y="1841681"/>
                    <a:pt x="2223828" y="1989744"/>
                    <a:pt x="2199482" y="2199482"/>
                  </a:cubicBezTo>
                  <a:cubicBezTo>
                    <a:pt x="2100053" y="2201696"/>
                    <a:pt x="1892157" y="2192443"/>
                    <a:pt x="1715596" y="2199482"/>
                  </a:cubicBezTo>
                  <a:cubicBezTo>
                    <a:pt x="1539035" y="2206521"/>
                    <a:pt x="1426426" y="2197958"/>
                    <a:pt x="1165725" y="2199482"/>
                  </a:cubicBezTo>
                  <a:cubicBezTo>
                    <a:pt x="905024" y="2201006"/>
                    <a:pt x="806757" y="2222128"/>
                    <a:pt x="681839" y="2199482"/>
                  </a:cubicBezTo>
                  <a:cubicBezTo>
                    <a:pt x="556921" y="2176836"/>
                    <a:pt x="252710" y="2168159"/>
                    <a:pt x="0" y="2199482"/>
                  </a:cubicBezTo>
                  <a:cubicBezTo>
                    <a:pt x="-11547" y="2005809"/>
                    <a:pt x="-7432" y="1880362"/>
                    <a:pt x="0" y="1693601"/>
                  </a:cubicBezTo>
                  <a:cubicBezTo>
                    <a:pt x="7432" y="1506840"/>
                    <a:pt x="-7685" y="1343216"/>
                    <a:pt x="0" y="1165725"/>
                  </a:cubicBezTo>
                  <a:cubicBezTo>
                    <a:pt x="7685" y="988234"/>
                    <a:pt x="-1111" y="738304"/>
                    <a:pt x="0" y="615855"/>
                  </a:cubicBezTo>
                  <a:cubicBezTo>
                    <a:pt x="1111" y="493406"/>
                    <a:pt x="28431" y="260523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6928806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53794E-A5D5-A07C-5E60-7B37D9FEA07D}"/>
                </a:ext>
              </a:extLst>
            </p:cNvPr>
            <p:cNvSpPr/>
            <p:nvPr/>
          </p:nvSpPr>
          <p:spPr>
            <a:xfrm>
              <a:off x="6934002" y="2346145"/>
              <a:ext cx="2199482" cy="2199482"/>
            </a:xfrm>
            <a:custGeom>
              <a:avLst/>
              <a:gdLst>
                <a:gd name="connsiteX0" fmla="*/ 0 w 2199482"/>
                <a:gd name="connsiteY0" fmla="*/ 0 h 2199482"/>
                <a:gd name="connsiteX1" fmla="*/ 505881 w 2199482"/>
                <a:gd name="connsiteY1" fmla="*/ 0 h 2199482"/>
                <a:gd name="connsiteX2" fmla="*/ 1099741 w 2199482"/>
                <a:gd name="connsiteY2" fmla="*/ 0 h 2199482"/>
                <a:gd name="connsiteX3" fmla="*/ 1605622 w 2199482"/>
                <a:gd name="connsiteY3" fmla="*/ 0 h 2199482"/>
                <a:gd name="connsiteX4" fmla="*/ 2199482 w 2199482"/>
                <a:gd name="connsiteY4" fmla="*/ 0 h 2199482"/>
                <a:gd name="connsiteX5" fmla="*/ 2199482 w 2199482"/>
                <a:gd name="connsiteY5" fmla="*/ 483886 h 2199482"/>
                <a:gd name="connsiteX6" fmla="*/ 2199482 w 2199482"/>
                <a:gd name="connsiteY6" fmla="*/ 967772 h 2199482"/>
                <a:gd name="connsiteX7" fmla="*/ 2199482 w 2199482"/>
                <a:gd name="connsiteY7" fmla="*/ 1539637 h 2199482"/>
                <a:gd name="connsiteX8" fmla="*/ 2199482 w 2199482"/>
                <a:gd name="connsiteY8" fmla="*/ 2199482 h 2199482"/>
                <a:gd name="connsiteX9" fmla="*/ 1649612 w 2199482"/>
                <a:gd name="connsiteY9" fmla="*/ 2199482 h 2199482"/>
                <a:gd name="connsiteX10" fmla="*/ 1099741 w 2199482"/>
                <a:gd name="connsiteY10" fmla="*/ 2199482 h 2199482"/>
                <a:gd name="connsiteX11" fmla="*/ 571865 w 2199482"/>
                <a:gd name="connsiteY11" fmla="*/ 2199482 h 2199482"/>
                <a:gd name="connsiteX12" fmla="*/ 0 w 2199482"/>
                <a:gd name="connsiteY12" fmla="*/ 2199482 h 2199482"/>
                <a:gd name="connsiteX13" fmla="*/ 0 w 2199482"/>
                <a:gd name="connsiteY13" fmla="*/ 1627617 h 2199482"/>
                <a:gd name="connsiteX14" fmla="*/ 0 w 2199482"/>
                <a:gd name="connsiteY14" fmla="*/ 1077746 h 2199482"/>
                <a:gd name="connsiteX15" fmla="*/ 0 w 2199482"/>
                <a:gd name="connsiteY15" fmla="*/ 549871 h 2199482"/>
                <a:gd name="connsiteX16" fmla="*/ 0 w 2199482"/>
                <a:gd name="connsiteY16" fmla="*/ 0 h 219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9482" h="2199482" fill="none" extrusionOk="0">
                  <a:moveTo>
                    <a:pt x="0" y="0"/>
                  </a:moveTo>
                  <a:cubicBezTo>
                    <a:pt x="116319" y="22460"/>
                    <a:pt x="267000" y="-17926"/>
                    <a:pt x="505881" y="0"/>
                  </a:cubicBezTo>
                  <a:cubicBezTo>
                    <a:pt x="744762" y="17926"/>
                    <a:pt x="906154" y="6641"/>
                    <a:pt x="1099741" y="0"/>
                  </a:cubicBezTo>
                  <a:cubicBezTo>
                    <a:pt x="1293328" y="-6641"/>
                    <a:pt x="1446220" y="-6802"/>
                    <a:pt x="1605622" y="0"/>
                  </a:cubicBezTo>
                  <a:cubicBezTo>
                    <a:pt x="1765024" y="6802"/>
                    <a:pt x="2045523" y="-20226"/>
                    <a:pt x="2199482" y="0"/>
                  </a:cubicBezTo>
                  <a:cubicBezTo>
                    <a:pt x="2213122" y="133220"/>
                    <a:pt x="2178128" y="360444"/>
                    <a:pt x="2199482" y="483886"/>
                  </a:cubicBezTo>
                  <a:cubicBezTo>
                    <a:pt x="2220836" y="607328"/>
                    <a:pt x="2216121" y="754045"/>
                    <a:pt x="2199482" y="967772"/>
                  </a:cubicBezTo>
                  <a:cubicBezTo>
                    <a:pt x="2182843" y="1181499"/>
                    <a:pt x="2190685" y="1329951"/>
                    <a:pt x="2199482" y="1539637"/>
                  </a:cubicBezTo>
                  <a:cubicBezTo>
                    <a:pt x="2208279" y="1749324"/>
                    <a:pt x="2195172" y="2039893"/>
                    <a:pt x="2199482" y="2199482"/>
                  </a:cubicBezTo>
                  <a:cubicBezTo>
                    <a:pt x="2067889" y="2180606"/>
                    <a:pt x="1790987" y="2192356"/>
                    <a:pt x="1649612" y="2199482"/>
                  </a:cubicBezTo>
                  <a:cubicBezTo>
                    <a:pt x="1508237" y="2206609"/>
                    <a:pt x="1311264" y="2218133"/>
                    <a:pt x="1099741" y="2199482"/>
                  </a:cubicBezTo>
                  <a:cubicBezTo>
                    <a:pt x="888218" y="2180831"/>
                    <a:pt x="725728" y="2177806"/>
                    <a:pt x="571865" y="2199482"/>
                  </a:cubicBezTo>
                  <a:cubicBezTo>
                    <a:pt x="418002" y="2221158"/>
                    <a:pt x="253440" y="2188194"/>
                    <a:pt x="0" y="2199482"/>
                  </a:cubicBezTo>
                  <a:cubicBezTo>
                    <a:pt x="-4967" y="2003093"/>
                    <a:pt x="-25122" y="1884979"/>
                    <a:pt x="0" y="1627617"/>
                  </a:cubicBezTo>
                  <a:cubicBezTo>
                    <a:pt x="25122" y="1370256"/>
                    <a:pt x="21151" y="1349226"/>
                    <a:pt x="0" y="1077746"/>
                  </a:cubicBezTo>
                  <a:cubicBezTo>
                    <a:pt x="-21151" y="806266"/>
                    <a:pt x="-443" y="721872"/>
                    <a:pt x="0" y="549871"/>
                  </a:cubicBezTo>
                  <a:cubicBezTo>
                    <a:pt x="443" y="377870"/>
                    <a:pt x="-24549" y="247716"/>
                    <a:pt x="0" y="0"/>
                  </a:cubicBezTo>
                  <a:close/>
                </a:path>
                <a:path w="2199482" h="2199482" stroke="0" extrusionOk="0">
                  <a:moveTo>
                    <a:pt x="0" y="0"/>
                  </a:moveTo>
                  <a:cubicBezTo>
                    <a:pt x="147246" y="-12057"/>
                    <a:pt x="308988" y="-1586"/>
                    <a:pt x="483886" y="0"/>
                  </a:cubicBezTo>
                  <a:cubicBezTo>
                    <a:pt x="658784" y="1586"/>
                    <a:pt x="766181" y="15065"/>
                    <a:pt x="967772" y="0"/>
                  </a:cubicBezTo>
                  <a:cubicBezTo>
                    <a:pt x="1169363" y="-15065"/>
                    <a:pt x="1319520" y="-5380"/>
                    <a:pt x="1539637" y="0"/>
                  </a:cubicBezTo>
                  <a:cubicBezTo>
                    <a:pt x="1759754" y="5380"/>
                    <a:pt x="2051223" y="5325"/>
                    <a:pt x="2199482" y="0"/>
                  </a:cubicBezTo>
                  <a:cubicBezTo>
                    <a:pt x="2209215" y="143317"/>
                    <a:pt x="2221768" y="314177"/>
                    <a:pt x="2199482" y="593860"/>
                  </a:cubicBezTo>
                  <a:cubicBezTo>
                    <a:pt x="2177196" y="873543"/>
                    <a:pt x="2197561" y="972640"/>
                    <a:pt x="2199482" y="1121736"/>
                  </a:cubicBezTo>
                  <a:cubicBezTo>
                    <a:pt x="2201403" y="1270832"/>
                    <a:pt x="2191634" y="1457543"/>
                    <a:pt x="2199482" y="1649612"/>
                  </a:cubicBezTo>
                  <a:cubicBezTo>
                    <a:pt x="2207330" y="1841681"/>
                    <a:pt x="2223828" y="1989744"/>
                    <a:pt x="2199482" y="2199482"/>
                  </a:cubicBezTo>
                  <a:cubicBezTo>
                    <a:pt x="2100053" y="2201696"/>
                    <a:pt x="1892157" y="2192443"/>
                    <a:pt x="1715596" y="2199482"/>
                  </a:cubicBezTo>
                  <a:cubicBezTo>
                    <a:pt x="1539035" y="2206521"/>
                    <a:pt x="1426426" y="2197958"/>
                    <a:pt x="1165725" y="2199482"/>
                  </a:cubicBezTo>
                  <a:cubicBezTo>
                    <a:pt x="905024" y="2201006"/>
                    <a:pt x="806757" y="2222128"/>
                    <a:pt x="681839" y="2199482"/>
                  </a:cubicBezTo>
                  <a:cubicBezTo>
                    <a:pt x="556921" y="2176836"/>
                    <a:pt x="252710" y="2168159"/>
                    <a:pt x="0" y="2199482"/>
                  </a:cubicBezTo>
                  <a:cubicBezTo>
                    <a:pt x="-11547" y="2005809"/>
                    <a:pt x="-7432" y="1880362"/>
                    <a:pt x="0" y="1693601"/>
                  </a:cubicBezTo>
                  <a:cubicBezTo>
                    <a:pt x="7432" y="1506840"/>
                    <a:pt x="-7685" y="1343216"/>
                    <a:pt x="0" y="1165725"/>
                  </a:cubicBezTo>
                  <a:cubicBezTo>
                    <a:pt x="7685" y="988234"/>
                    <a:pt x="-1111" y="738304"/>
                    <a:pt x="0" y="615855"/>
                  </a:cubicBezTo>
                  <a:cubicBezTo>
                    <a:pt x="1111" y="493406"/>
                    <a:pt x="28431" y="260523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6928806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3B47D-F10C-0A18-D725-854089762CD0}"/>
                </a:ext>
              </a:extLst>
            </p:cNvPr>
            <p:cNvSpPr/>
            <p:nvPr/>
          </p:nvSpPr>
          <p:spPr>
            <a:xfrm>
              <a:off x="2535039" y="2346145"/>
              <a:ext cx="2199482" cy="2199482"/>
            </a:xfrm>
            <a:custGeom>
              <a:avLst/>
              <a:gdLst>
                <a:gd name="connsiteX0" fmla="*/ 0 w 2199482"/>
                <a:gd name="connsiteY0" fmla="*/ 0 h 2199482"/>
                <a:gd name="connsiteX1" fmla="*/ 505881 w 2199482"/>
                <a:gd name="connsiteY1" fmla="*/ 0 h 2199482"/>
                <a:gd name="connsiteX2" fmla="*/ 1099741 w 2199482"/>
                <a:gd name="connsiteY2" fmla="*/ 0 h 2199482"/>
                <a:gd name="connsiteX3" fmla="*/ 1605622 w 2199482"/>
                <a:gd name="connsiteY3" fmla="*/ 0 h 2199482"/>
                <a:gd name="connsiteX4" fmla="*/ 2199482 w 2199482"/>
                <a:gd name="connsiteY4" fmla="*/ 0 h 2199482"/>
                <a:gd name="connsiteX5" fmla="*/ 2199482 w 2199482"/>
                <a:gd name="connsiteY5" fmla="*/ 483886 h 2199482"/>
                <a:gd name="connsiteX6" fmla="*/ 2199482 w 2199482"/>
                <a:gd name="connsiteY6" fmla="*/ 967772 h 2199482"/>
                <a:gd name="connsiteX7" fmla="*/ 2199482 w 2199482"/>
                <a:gd name="connsiteY7" fmla="*/ 1539637 h 2199482"/>
                <a:gd name="connsiteX8" fmla="*/ 2199482 w 2199482"/>
                <a:gd name="connsiteY8" fmla="*/ 2199482 h 2199482"/>
                <a:gd name="connsiteX9" fmla="*/ 1649612 w 2199482"/>
                <a:gd name="connsiteY9" fmla="*/ 2199482 h 2199482"/>
                <a:gd name="connsiteX10" fmla="*/ 1099741 w 2199482"/>
                <a:gd name="connsiteY10" fmla="*/ 2199482 h 2199482"/>
                <a:gd name="connsiteX11" fmla="*/ 571865 w 2199482"/>
                <a:gd name="connsiteY11" fmla="*/ 2199482 h 2199482"/>
                <a:gd name="connsiteX12" fmla="*/ 0 w 2199482"/>
                <a:gd name="connsiteY12" fmla="*/ 2199482 h 2199482"/>
                <a:gd name="connsiteX13" fmla="*/ 0 w 2199482"/>
                <a:gd name="connsiteY13" fmla="*/ 1627617 h 2199482"/>
                <a:gd name="connsiteX14" fmla="*/ 0 w 2199482"/>
                <a:gd name="connsiteY14" fmla="*/ 1077746 h 2199482"/>
                <a:gd name="connsiteX15" fmla="*/ 0 w 2199482"/>
                <a:gd name="connsiteY15" fmla="*/ 549871 h 2199482"/>
                <a:gd name="connsiteX16" fmla="*/ 0 w 2199482"/>
                <a:gd name="connsiteY16" fmla="*/ 0 h 219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9482" h="2199482" fill="none" extrusionOk="0">
                  <a:moveTo>
                    <a:pt x="0" y="0"/>
                  </a:moveTo>
                  <a:cubicBezTo>
                    <a:pt x="116319" y="22460"/>
                    <a:pt x="267000" y="-17926"/>
                    <a:pt x="505881" y="0"/>
                  </a:cubicBezTo>
                  <a:cubicBezTo>
                    <a:pt x="744762" y="17926"/>
                    <a:pt x="906154" y="6641"/>
                    <a:pt x="1099741" y="0"/>
                  </a:cubicBezTo>
                  <a:cubicBezTo>
                    <a:pt x="1293328" y="-6641"/>
                    <a:pt x="1446220" y="-6802"/>
                    <a:pt x="1605622" y="0"/>
                  </a:cubicBezTo>
                  <a:cubicBezTo>
                    <a:pt x="1765024" y="6802"/>
                    <a:pt x="2045523" y="-20226"/>
                    <a:pt x="2199482" y="0"/>
                  </a:cubicBezTo>
                  <a:cubicBezTo>
                    <a:pt x="2213122" y="133220"/>
                    <a:pt x="2178128" y="360444"/>
                    <a:pt x="2199482" y="483886"/>
                  </a:cubicBezTo>
                  <a:cubicBezTo>
                    <a:pt x="2220836" y="607328"/>
                    <a:pt x="2216121" y="754045"/>
                    <a:pt x="2199482" y="967772"/>
                  </a:cubicBezTo>
                  <a:cubicBezTo>
                    <a:pt x="2182843" y="1181499"/>
                    <a:pt x="2190685" y="1329951"/>
                    <a:pt x="2199482" y="1539637"/>
                  </a:cubicBezTo>
                  <a:cubicBezTo>
                    <a:pt x="2208279" y="1749324"/>
                    <a:pt x="2195172" y="2039893"/>
                    <a:pt x="2199482" y="2199482"/>
                  </a:cubicBezTo>
                  <a:cubicBezTo>
                    <a:pt x="2067889" y="2180606"/>
                    <a:pt x="1790987" y="2192356"/>
                    <a:pt x="1649612" y="2199482"/>
                  </a:cubicBezTo>
                  <a:cubicBezTo>
                    <a:pt x="1508237" y="2206609"/>
                    <a:pt x="1311264" y="2218133"/>
                    <a:pt x="1099741" y="2199482"/>
                  </a:cubicBezTo>
                  <a:cubicBezTo>
                    <a:pt x="888218" y="2180831"/>
                    <a:pt x="725728" y="2177806"/>
                    <a:pt x="571865" y="2199482"/>
                  </a:cubicBezTo>
                  <a:cubicBezTo>
                    <a:pt x="418002" y="2221158"/>
                    <a:pt x="253440" y="2188194"/>
                    <a:pt x="0" y="2199482"/>
                  </a:cubicBezTo>
                  <a:cubicBezTo>
                    <a:pt x="-4967" y="2003093"/>
                    <a:pt x="-25122" y="1884979"/>
                    <a:pt x="0" y="1627617"/>
                  </a:cubicBezTo>
                  <a:cubicBezTo>
                    <a:pt x="25122" y="1370256"/>
                    <a:pt x="21151" y="1349226"/>
                    <a:pt x="0" y="1077746"/>
                  </a:cubicBezTo>
                  <a:cubicBezTo>
                    <a:pt x="-21151" y="806266"/>
                    <a:pt x="-443" y="721872"/>
                    <a:pt x="0" y="549871"/>
                  </a:cubicBezTo>
                  <a:cubicBezTo>
                    <a:pt x="443" y="377870"/>
                    <a:pt x="-24549" y="247716"/>
                    <a:pt x="0" y="0"/>
                  </a:cubicBezTo>
                  <a:close/>
                </a:path>
                <a:path w="2199482" h="2199482" stroke="0" extrusionOk="0">
                  <a:moveTo>
                    <a:pt x="0" y="0"/>
                  </a:moveTo>
                  <a:cubicBezTo>
                    <a:pt x="147246" y="-12057"/>
                    <a:pt x="308988" y="-1586"/>
                    <a:pt x="483886" y="0"/>
                  </a:cubicBezTo>
                  <a:cubicBezTo>
                    <a:pt x="658784" y="1586"/>
                    <a:pt x="766181" y="15065"/>
                    <a:pt x="967772" y="0"/>
                  </a:cubicBezTo>
                  <a:cubicBezTo>
                    <a:pt x="1169363" y="-15065"/>
                    <a:pt x="1319520" y="-5380"/>
                    <a:pt x="1539637" y="0"/>
                  </a:cubicBezTo>
                  <a:cubicBezTo>
                    <a:pt x="1759754" y="5380"/>
                    <a:pt x="2051223" y="5325"/>
                    <a:pt x="2199482" y="0"/>
                  </a:cubicBezTo>
                  <a:cubicBezTo>
                    <a:pt x="2209215" y="143317"/>
                    <a:pt x="2221768" y="314177"/>
                    <a:pt x="2199482" y="593860"/>
                  </a:cubicBezTo>
                  <a:cubicBezTo>
                    <a:pt x="2177196" y="873543"/>
                    <a:pt x="2197561" y="972640"/>
                    <a:pt x="2199482" y="1121736"/>
                  </a:cubicBezTo>
                  <a:cubicBezTo>
                    <a:pt x="2201403" y="1270832"/>
                    <a:pt x="2191634" y="1457543"/>
                    <a:pt x="2199482" y="1649612"/>
                  </a:cubicBezTo>
                  <a:cubicBezTo>
                    <a:pt x="2207330" y="1841681"/>
                    <a:pt x="2223828" y="1989744"/>
                    <a:pt x="2199482" y="2199482"/>
                  </a:cubicBezTo>
                  <a:cubicBezTo>
                    <a:pt x="2100053" y="2201696"/>
                    <a:pt x="1892157" y="2192443"/>
                    <a:pt x="1715596" y="2199482"/>
                  </a:cubicBezTo>
                  <a:cubicBezTo>
                    <a:pt x="1539035" y="2206521"/>
                    <a:pt x="1426426" y="2197958"/>
                    <a:pt x="1165725" y="2199482"/>
                  </a:cubicBezTo>
                  <a:cubicBezTo>
                    <a:pt x="905024" y="2201006"/>
                    <a:pt x="806757" y="2222128"/>
                    <a:pt x="681839" y="2199482"/>
                  </a:cubicBezTo>
                  <a:cubicBezTo>
                    <a:pt x="556921" y="2176836"/>
                    <a:pt x="252710" y="2168159"/>
                    <a:pt x="0" y="2199482"/>
                  </a:cubicBezTo>
                  <a:cubicBezTo>
                    <a:pt x="-11547" y="2005809"/>
                    <a:pt x="-7432" y="1880362"/>
                    <a:pt x="0" y="1693601"/>
                  </a:cubicBezTo>
                  <a:cubicBezTo>
                    <a:pt x="7432" y="1506840"/>
                    <a:pt x="-7685" y="1343216"/>
                    <a:pt x="0" y="1165725"/>
                  </a:cubicBezTo>
                  <a:cubicBezTo>
                    <a:pt x="7685" y="988234"/>
                    <a:pt x="-1111" y="738304"/>
                    <a:pt x="0" y="615855"/>
                  </a:cubicBezTo>
                  <a:cubicBezTo>
                    <a:pt x="1111" y="493406"/>
                    <a:pt x="28431" y="260523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6928806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D645C2-376F-87CC-50B8-6DF143255F2C}"/>
                </a:ext>
              </a:extLst>
            </p:cNvPr>
            <p:cNvSpPr/>
            <p:nvPr/>
          </p:nvSpPr>
          <p:spPr>
            <a:xfrm>
              <a:off x="4734521" y="146663"/>
              <a:ext cx="2199482" cy="2199482"/>
            </a:xfrm>
            <a:custGeom>
              <a:avLst/>
              <a:gdLst>
                <a:gd name="connsiteX0" fmla="*/ 0 w 2199482"/>
                <a:gd name="connsiteY0" fmla="*/ 0 h 2199482"/>
                <a:gd name="connsiteX1" fmla="*/ 505881 w 2199482"/>
                <a:gd name="connsiteY1" fmla="*/ 0 h 2199482"/>
                <a:gd name="connsiteX2" fmla="*/ 1099741 w 2199482"/>
                <a:gd name="connsiteY2" fmla="*/ 0 h 2199482"/>
                <a:gd name="connsiteX3" fmla="*/ 1605622 w 2199482"/>
                <a:gd name="connsiteY3" fmla="*/ 0 h 2199482"/>
                <a:gd name="connsiteX4" fmla="*/ 2199482 w 2199482"/>
                <a:gd name="connsiteY4" fmla="*/ 0 h 2199482"/>
                <a:gd name="connsiteX5" fmla="*/ 2199482 w 2199482"/>
                <a:gd name="connsiteY5" fmla="*/ 483886 h 2199482"/>
                <a:gd name="connsiteX6" fmla="*/ 2199482 w 2199482"/>
                <a:gd name="connsiteY6" fmla="*/ 967772 h 2199482"/>
                <a:gd name="connsiteX7" fmla="*/ 2199482 w 2199482"/>
                <a:gd name="connsiteY7" fmla="*/ 1539637 h 2199482"/>
                <a:gd name="connsiteX8" fmla="*/ 2199482 w 2199482"/>
                <a:gd name="connsiteY8" fmla="*/ 2199482 h 2199482"/>
                <a:gd name="connsiteX9" fmla="*/ 1649612 w 2199482"/>
                <a:gd name="connsiteY9" fmla="*/ 2199482 h 2199482"/>
                <a:gd name="connsiteX10" fmla="*/ 1099741 w 2199482"/>
                <a:gd name="connsiteY10" fmla="*/ 2199482 h 2199482"/>
                <a:gd name="connsiteX11" fmla="*/ 571865 w 2199482"/>
                <a:gd name="connsiteY11" fmla="*/ 2199482 h 2199482"/>
                <a:gd name="connsiteX12" fmla="*/ 0 w 2199482"/>
                <a:gd name="connsiteY12" fmla="*/ 2199482 h 2199482"/>
                <a:gd name="connsiteX13" fmla="*/ 0 w 2199482"/>
                <a:gd name="connsiteY13" fmla="*/ 1627617 h 2199482"/>
                <a:gd name="connsiteX14" fmla="*/ 0 w 2199482"/>
                <a:gd name="connsiteY14" fmla="*/ 1077746 h 2199482"/>
                <a:gd name="connsiteX15" fmla="*/ 0 w 2199482"/>
                <a:gd name="connsiteY15" fmla="*/ 549871 h 2199482"/>
                <a:gd name="connsiteX16" fmla="*/ 0 w 2199482"/>
                <a:gd name="connsiteY16" fmla="*/ 0 h 219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9482" h="2199482" fill="none" extrusionOk="0">
                  <a:moveTo>
                    <a:pt x="0" y="0"/>
                  </a:moveTo>
                  <a:cubicBezTo>
                    <a:pt x="116319" y="22460"/>
                    <a:pt x="267000" y="-17926"/>
                    <a:pt x="505881" y="0"/>
                  </a:cubicBezTo>
                  <a:cubicBezTo>
                    <a:pt x="744762" y="17926"/>
                    <a:pt x="906154" y="6641"/>
                    <a:pt x="1099741" y="0"/>
                  </a:cubicBezTo>
                  <a:cubicBezTo>
                    <a:pt x="1293328" y="-6641"/>
                    <a:pt x="1446220" y="-6802"/>
                    <a:pt x="1605622" y="0"/>
                  </a:cubicBezTo>
                  <a:cubicBezTo>
                    <a:pt x="1765024" y="6802"/>
                    <a:pt x="2045523" y="-20226"/>
                    <a:pt x="2199482" y="0"/>
                  </a:cubicBezTo>
                  <a:cubicBezTo>
                    <a:pt x="2213122" y="133220"/>
                    <a:pt x="2178128" y="360444"/>
                    <a:pt x="2199482" y="483886"/>
                  </a:cubicBezTo>
                  <a:cubicBezTo>
                    <a:pt x="2220836" y="607328"/>
                    <a:pt x="2216121" y="754045"/>
                    <a:pt x="2199482" y="967772"/>
                  </a:cubicBezTo>
                  <a:cubicBezTo>
                    <a:pt x="2182843" y="1181499"/>
                    <a:pt x="2190685" y="1329951"/>
                    <a:pt x="2199482" y="1539637"/>
                  </a:cubicBezTo>
                  <a:cubicBezTo>
                    <a:pt x="2208279" y="1749324"/>
                    <a:pt x="2195172" y="2039893"/>
                    <a:pt x="2199482" y="2199482"/>
                  </a:cubicBezTo>
                  <a:cubicBezTo>
                    <a:pt x="2067889" y="2180606"/>
                    <a:pt x="1790987" y="2192356"/>
                    <a:pt x="1649612" y="2199482"/>
                  </a:cubicBezTo>
                  <a:cubicBezTo>
                    <a:pt x="1508237" y="2206609"/>
                    <a:pt x="1311264" y="2218133"/>
                    <a:pt x="1099741" y="2199482"/>
                  </a:cubicBezTo>
                  <a:cubicBezTo>
                    <a:pt x="888218" y="2180831"/>
                    <a:pt x="725728" y="2177806"/>
                    <a:pt x="571865" y="2199482"/>
                  </a:cubicBezTo>
                  <a:cubicBezTo>
                    <a:pt x="418002" y="2221158"/>
                    <a:pt x="253440" y="2188194"/>
                    <a:pt x="0" y="2199482"/>
                  </a:cubicBezTo>
                  <a:cubicBezTo>
                    <a:pt x="-4967" y="2003093"/>
                    <a:pt x="-25122" y="1884979"/>
                    <a:pt x="0" y="1627617"/>
                  </a:cubicBezTo>
                  <a:cubicBezTo>
                    <a:pt x="25122" y="1370256"/>
                    <a:pt x="21151" y="1349226"/>
                    <a:pt x="0" y="1077746"/>
                  </a:cubicBezTo>
                  <a:cubicBezTo>
                    <a:pt x="-21151" y="806266"/>
                    <a:pt x="-443" y="721872"/>
                    <a:pt x="0" y="549871"/>
                  </a:cubicBezTo>
                  <a:cubicBezTo>
                    <a:pt x="443" y="377870"/>
                    <a:pt x="-24549" y="247716"/>
                    <a:pt x="0" y="0"/>
                  </a:cubicBezTo>
                  <a:close/>
                </a:path>
                <a:path w="2199482" h="2199482" stroke="0" extrusionOk="0">
                  <a:moveTo>
                    <a:pt x="0" y="0"/>
                  </a:moveTo>
                  <a:cubicBezTo>
                    <a:pt x="147246" y="-12057"/>
                    <a:pt x="308988" y="-1586"/>
                    <a:pt x="483886" y="0"/>
                  </a:cubicBezTo>
                  <a:cubicBezTo>
                    <a:pt x="658784" y="1586"/>
                    <a:pt x="766181" y="15065"/>
                    <a:pt x="967772" y="0"/>
                  </a:cubicBezTo>
                  <a:cubicBezTo>
                    <a:pt x="1169363" y="-15065"/>
                    <a:pt x="1319520" y="-5380"/>
                    <a:pt x="1539637" y="0"/>
                  </a:cubicBezTo>
                  <a:cubicBezTo>
                    <a:pt x="1759754" y="5380"/>
                    <a:pt x="2051223" y="5325"/>
                    <a:pt x="2199482" y="0"/>
                  </a:cubicBezTo>
                  <a:cubicBezTo>
                    <a:pt x="2209215" y="143317"/>
                    <a:pt x="2221768" y="314177"/>
                    <a:pt x="2199482" y="593860"/>
                  </a:cubicBezTo>
                  <a:cubicBezTo>
                    <a:pt x="2177196" y="873543"/>
                    <a:pt x="2197561" y="972640"/>
                    <a:pt x="2199482" y="1121736"/>
                  </a:cubicBezTo>
                  <a:cubicBezTo>
                    <a:pt x="2201403" y="1270832"/>
                    <a:pt x="2191634" y="1457543"/>
                    <a:pt x="2199482" y="1649612"/>
                  </a:cubicBezTo>
                  <a:cubicBezTo>
                    <a:pt x="2207330" y="1841681"/>
                    <a:pt x="2223828" y="1989744"/>
                    <a:pt x="2199482" y="2199482"/>
                  </a:cubicBezTo>
                  <a:cubicBezTo>
                    <a:pt x="2100053" y="2201696"/>
                    <a:pt x="1892157" y="2192443"/>
                    <a:pt x="1715596" y="2199482"/>
                  </a:cubicBezTo>
                  <a:cubicBezTo>
                    <a:pt x="1539035" y="2206521"/>
                    <a:pt x="1426426" y="2197958"/>
                    <a:pt x="1165725" y="2199482"/>
                  </a:cubicBezTo>
                  <a:cubicBezTo>
                    <a:pt x="905024" y="2201006"/>
                    <a:pt x="806757" y="2222128"/>
                    <a:pt x="681839" y="2199482"/>
                  </a:cubicBezTo>
                  <a:cubicBezTo>
                    <a:pt x="556921" y="2176836"/>
                    <a:pt x="252710" y="2168159"/>
                    <a:pt x="0" y="2199482"/>
                  </a:cubicBezTo>
                  <a:cubicBezTo>
                    <a:pt x="-11547" y="2005809"/>
                    <a:pt x="-7432" y="1880362"/>
                    <a:pt x="0" y="1693601"/>
                  </a:cubicBezTo>
                  <a:cubicBezTo>
                    <a:pt x="7432" y="1506840"/>
                    <a:pt x="-7685" y="1343216"/>
                    <a:pt x="0" y="1165725"/>
                  </a:cubicBezTo>
                  <a:cubicBezTo>
                    <a:pt x="7685" y="988234"/>
                    <a:pt x="-1111" y="738304"/>
                    <a:pt x="0" y="615855"/>
                  </a:cubicBezTo>
                  <a:cubicBezTo>
                    <a:pt x="1111" y="493406"/>
                    <a:pt x="28431" y="260523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6928806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E0071F-82AA-FCF3-CD28-110F7050F9E6}"/>
                </a:ext>
              </a:extLst>
            </p:cNvPr>
            <p:cNvSpPr/>
            <p:nvPr/>
          </p:nvSpPr>
          <p:spPr>
            <a:xfrm>
              <a:off x="4734520" y="4545627"/>
              <a:ext cx="2199482" cy="2199482"/>
            </a:xfrm>
            <a:custGeom>
              <a:avLst/>
              <a:gdLst>
                <a:gd name="connsiteX0" fmla="*/ 0 w 2199482"/>
                <a:gd name="connsiteY0" fmla="*/ 0 h 2199482"/>
                <a:gd name="connsiteX1" fmla="*/ 505881 w 2199482"/>
                <a:gd name="connsiteY1" fmla="*/ 0 h 2199482"/>
                <a:gd name="connsiteX2" fmla="*/ 1099741 w 2199482"/>
                <a:gd name="connsiteY2" fmla="*/ 0 h 2199482"/>
                <a:gd name="connsiteX3" fmla="*/ 1605622 w 2199482"/>
                <a:gd name="connsiteY3" fmla="*/ 0 h 2199482"/>
                <a:gd name="connsiteX4" fmla="*/ 2199482 w 2199482"/>
                <a:gd name="connsiteY4" fmla="*/ 0 h 2199482"/>
                <a:gd name="connsiteX5" fmla="*/ 2199482 w 2199482"/>
                <a:gd name="connsiteY5" fmla="*/ 483886 h 2199482"/>
                <a:gd name="connsiteX6" fmla="*/ 2199482 w 2199482"/>
                <a:gd name="connsiteY6" fmla="*/ 967772 h 2199482"/>
                <a:gd name="connsiteX7" fmla="*/ 2199482 w 2199482"/>
                <a:gd name="connsiteY7" fmla="*/ 1539637 h 2199482"/>
                <a:gd name="connsiteX8" fmla="*/ 2199482 w 2199482"/>
                <a:gd name="connsiteY8" fmla="*/ 2199482 h 2199482"/>
                <a:gd name="connsiteX9" fmla="*/ 1649612 w 2199482"/>
                <a:gd name="connsiteY9" fmla="*/ 2199482 h 2199482"/>
                <a:gd name="connsiteX10" fmla="*/ 1099741 w 2199482"/>
                <a:gd name="connsiteY10" fmla="*/ 2199482 h 2199482"/>
                <a:gd name="connsiteX11" fmla="*/ 571865 w 2199482"/>
                <a:gd name="connsiteY11" fmla="*/ 2199482 h 2199482"/>
                <a:gd name="connsiteX12" fmla="*/ 0 w 2199482"/>
                <a:gd name="connsiteY12" fmla="*/ 2199482 h 2199482"/>
                <a:gd name="connsiteX13" fmla="*/ 0 w 2199482"/>
                <a:gd name="connsiteY13" fmla="*/ 1627617 h 2199482"/>
                <a:gd name="connsiteX14" fmla="*/ 0 w 2199482"/>
                <a:gd name="connsiteY14" fmla="*/ 1077746 h 2199482"/>
                <a:gd name="connsiteX15" fmla="*/ 0 w 2199482"/>
                <a:gd name="connsiteY15" fmla="*/ 549871 h 2199482"/>
                <a:gd name="connsiteX16" fmla="*/ 0 w 2199482"/>
                <a:gd name="connsiteY16" fmla="*/ 0 h 2199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9482" h="2199482" fill="none" extrusionOk="0">
                  <a:moveTo>
                    <a:pt x="0" y="0"/>
                  </a:moveTo>
                  <a:cubicBezTo>
                    <a:pt x="116319" y="22460"/>
                    <a:pt x="267000" y="-17926"/>
                    <a:pt x="505881" y="0"/>
                  </a:cubicBezTo>
                  <a:cubicBezTo>
                    <a:pt x="744762" y="17926"/>
                    <a:pt x="906154" y="6641"/>
                    <a:pt x="1099741" y="0"/>
                  </a:cubicBezTo>
                  <a:cubicBezTo>
                    <a:pt x="1293328" y="-6641"/>
                    <a:pt x="1446220" y="-6802"/>
                    <a:pt x="1605622" y="0"/>
                  </a:cubicBezTo>
                  <a:cubicBezTo>
                    <a:pt x="1765024" y="6802"/>
                    <a:pt x="2045523" y="-20226"/>
                    <a:pt x="2199482" y="0"/>
                  </a:cubicBezTo>
                  <a:cubicBezTo>
                    <a:pt x="2213122" y="133220"/>
                    <a:pt x="2178128" y="360444"/>
                    <a:pt x="2199482" y="483886"/>
                  </a:cubicBezTo>
                  <a:cubicBezTo>
                    <a:pt x="2220836" y="607328"/>
                    <a:pt x="2216121" y="754045"/>
                    <a:pt x="2199482" y="967772"/>
                  </a:cubicBezTo>
                  <a:cubicBezTo>
                    <a:pt x="2182843" y="1181499"/>
                    <a:pt x="2190685" y="1329951"/>
                    <a:pt x="2199482" y="1539637"/>
                  </a:cubicBezTo>
                  <a:cubicBezTo>
                    <a:pt x="2208279" y="1749324"/>
                    <a:pt x="2195172" y="2039893"/>
                    <a:pt x="2199482" y="2199482"/>
                  </a:cubicBezTo>
                  <a:cubicBezTo>
                    <a:pt x="2067889" y="2180606"/>
                    <a:pt x="1790987" y="2192356"/>
                    <a:pt x="1649612" y="2199482"/>
                  </a:cubicBezTo>
                  <a:cubicBezTo>
                    <a:pt x="1508237" y="2206609"/>
                    <a:pt x="1311264" y="2218133"/>
                    <a:pt x="1099741" y="2199482"/>
                  </a:cubicBezTo>
                  <a:cubicBezTo>
                    <a:pt x="888218" y="2180831"/>
                    <a:pt x="725728" y="2177806"/>
                    <a:pt x="571865" y="2199482"/>
                  </a:cubicBezTo>
                  <a:cubicBezTo>
                    <a:pt x="418002" y="2221158"/>
                    <a:pt x="253440" y="2188194"/>
                    <a:pt x="0" y="2199482"/>
                  </a:cubicBezTo>
                  <a:cubicBezTo>
                    <a:pt x="-4967" y="2003093"/>
                    <a:pt x="-25122" y="1884979"/>
                    <a:pt x="0" y="1627617"/>
                  </a:cubicBezTo>
                  <a:cubicBezTo>
                    <a:pt x="25122" y="1370256"/>
                    <a:pt x="21151" y="1349226"/>
                    <a:pt x="0" y="1077746"/>
                  </a:cubicBezTo>
                  <a:cubicBezTo>
                    <a:pt x="-21151" y="806266"/>
                    <a:pt x="-443" y="721872"/>
                    <a:pt x="0" y="549871"/>
                  </a:cubicBezTo>
                  <a:cubicBezTo>
                    <a:pt x="443" y="377870"/>
                    <a:pt x="-24549" y="247716"/>
                    <a:pt x="0" y="0"/>
                  </a:cubicBezTo>
                  <a:close/>
                </a:path>
                <a:path w="2199482" h="2199482" stroke="0" extrusionOk="0">
                  <a:moveTo>
                    <a:pt x="0" y="0"/>
                  </a:moveTo>
                  <a:cubicBezTo>
                    <a:pt x="147246" y="-12057"/>
                    <a:pt x="308988" y="-1586"/>
                    <a:pt x="483886" y="0"/>
                  </a:cubicBezTo>
                  <a:cubicBezTo>
                    <a:pt x="658784" y="1586"/>
                    <a:pt x="766181" y="15065"/>
                    <a:pt x="967772" y="0"/>
                  </a:cubicBezTo>
                  <a:cubicBezTo>
                    <a:pt x="1169363" y="-15065"/>
                    <a:pt x="1319520" y="-5380"/>
                    <a:pt x="1539637" y="0"/>
                  </a:cubicBezTo>
                  <a:cubicBezTo>
                    <a:pt x="1759754" y="5380"/>
                    <a:pt x="2051223" y="5325"/>
                    <a:pt x="2199482" y="0"/>
                  </a:cubicBezTo>
                  <a:cubicBezTo>
                    <a:pt x="2209215" y="143317"/>
                    <a:pt x="2221768" y="314177"/>
                    <a:pt x="2199482" y="593860"/>
                  </a:cubicBezTo>
                  <a:cubicBezTo>
                    <a:pt x="2177196" y="873543"/>
                    <a:pt x="2197561" y="972640"/>
                    <a:pt x="2199482" y="1121736"/>
                  </a:cubicBezTo>
                  <a:cubicBezTo>
                    <a:pt x="2201403" y="1270832"/>
                    <a:pt x="2191634" y="1457543"/>
                    <a:pt x="2199482" y="1649612"/>
                  </a:cubicBezTo>
                  <a:cubicBezTo>
                    <a:pt x="2207330" y="1841681"/>
                    <a:pt x="2223828" y="1989744"/>
                    <a:pt x="2199482" y="2199482"/>
                  </a:cubicBezTo>
                  <a:cubicBezTo>
                    <a:pt x="2100053" y="2201696"/>
                    <a:pt x="1892157" y="2192443"/>
                    <a:pt x="1715596" y="2199482"/>
                  </a:cubicBezTo>
                  <a:cubicBezTo>
                    <a:pt x="1539035" y="2206521"/>
                    <a:pt x="1426426" y="2197958"/>
                    <a:pt x="1165725" y="2199482"/>
                  </a:cubicBezTo>
                  <a:cubicBezTo>
                    <a:pt x="905024" y="2201006"/>
                    <a:pt x="806757" y="2222128"/>
                    <a:pt x="681839" y="2199482"/>
                  </a:cubicBezTo>
                  <a:cubicBezTo>
                    <a:pt x="556921" y="2176836"/>
                    <a:pt x="252710" y="2168159"/>
                    <a:pt x="0" y="2199482"/>
                  </a:cubicBezTo>
                  <a:cubicBezTo>
                    <a:pt x="-11547" y="2005809"/>
                    <a:pt x="-7432" y="1880362"/>
                    <a:pt x="0" y="1693601"/>
                  </a:cubicBezTo>
                  <a:cubicBezTo>
                    <a:pt x="7432" y="1506840"/>
                    <a:pt x="-7685" y="1343216"/>
                    <a:pt x="0" y="1165725"/>
                  </a:cubicBezTo>
                  <a:cubicBezTo>
                    <a:pt x="7685" y="988234"/>
                    <a:pt x="-1111" y="738304"/>
                    <a:pt x="0" y="615855"/>
                  </a:cubicBezTo>
                  <a:cubicBezTo>
                    <a:pt x="1111" y="493406"/>
                    <a:pt x="28431" y="260523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6928806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92180D6-6660-4736-7B26-9EE2AB06B87E}"/>
                </a:ext>
              </a:extLst>
            </p:cNvPr>
            <p:cNvGrpSpPr/>
            <p:nvPr/>
          </p:nvGrpSpPr>
          <p:grpSpPr>
            <a:xfrm>
              <a:off x="4244349" y="1769038"/>
              <a:ext cx="3179825" cy="3304452"/>
              <a:chOff x="4244349" y="1769038"/>
              <a:chExt cx="3179825" cy="330445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A95EDED-9738-8BAD-A062-27216941E1F1}"/>
                  </a:ext>
                </a:extLst>
              </p:cNvPr>
              <p:cNvGrpSpPr/>
              <p:nvPr/>
            </p:nvGrpSpPr>
            <p:grpSpPr>
              <a:xfrm>
                <a:off x="5590826" y="1769038"/>
                <a:ext cx="486870" cy="980343"/>
                <a:chOff x="5547586" y="1810545"/>
                <a:chExt cx="486870" cy="980343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3CE6B27-FDDF-2C44-9CE1-859B4F231C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057414" y="2300717"/>
                  <a:ext cx="98034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8792C0A-4198-7D7D-882E-370FBC4E5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544284" y="2300717"/>
                  <a:ext cx="98034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C97656B-33CD-0493-4D0A-49921FD629B6}"/>
                  </a:ext>
                </a:extLst>
              </p:cNvPr>
              <p:cNvGrpSpPr/>
              <p:nvPr/>
            </p:nvGrpSpPr>
            <p:grpSpPr>
              <a:xfrm>
                <a:off x="5590826" y="4093147"/>
                <a:ext cx="486870" cy="980343"/>
                <a:chOff x="5547586" y="1810545"/>
                <a:chExt cx="486870" cy="980343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EDD81FE-4A34-BA2A-A94E-A141D8F5C2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057414" y="2300717"/>
                  <a:ext cx="98034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6F443E4-D3D7-FCF5-87D1-5BAC66CAA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544284" y="2300717"/>
                  <a:ext cx="98034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7EDCBEF-5A43-3D66-9905-A4736E9DEA44}"/>
                  </a:ext>
                </a:extLst>
              </p:cNvPr>
              <p:cNvGrpSpPr/>
              <p:nvPr/>
            </p:nvGrpSpPr>
            <p:grpSpPr>
              <a:xfrm rot="16200000" flipV="1">
                <a:off x="4491086" y="2955715"/>
                <a:ext cx="486870" cy="980343"/>
                <a:chOff x="5547586" y="1810545"/>
                <a:chExt cx="486870" cy="980343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432A383-D126-555B-ABA6-21F451CB2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057414" y="2300717"/>
                  <a:ext cx="98034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A5AA64D-D8D8-30CA-C4B1-56A35FD0F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544284" y="2300717"/>
                  <a:ext cx="98034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F1F77D5-C7A3-B6C3-BDB9-16A88EB4DDCA}"/>
                  </a:ext>
                </a:extLst>
              </p:cNvPr>
              <p:cNvGrpSpPr/>
              <p:nvPr/>
            </p:nvGrpSpPr>
            <p:grpSpPr>
              <a:xfrm rot="16200000" flipV="1">
                <a:off x="6690568" y="2955715"/>
                <a:ext cx="486870" cy="980343"/>
                <a:chOff x="5547586" y="1810545"/>
                <a:chExt cx="486870" cy="980343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9CA094C-2288-17FF-5682-1E8145807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5057414" y="2300717"/>
                  <a:ext cx="98034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21DFD65-DC8E-26F9-57D0-0D67D2330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544284" y="2300717"/>
                  <a:ext cx="98034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4BB848-775B-4383-6393-B6AFBC4D865A}"/>
                </a:ext>
              </a:extLst>
            </p:cNvPr>
            <p:cNvSpPr/>
            <p:nvPr/>
          </p:nvSpPr>
          <p:spPr>
            <a:xfrm>
              <a:off x="6850249" y="2761601"/>
              <a:ext cx="7393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</a:t>
              </a:r>
              <a:r>
                <a:rPr lang="en-US" sz="2000" baseline="-25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we,e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4EFA8BF-97B2-9832-BAF7-FB53D18F101C}"/>
                </a:ext>
              </a:extLst>
            </p:cNvPr>
            <p:cNvSpPr/>
            <p:nvPr/>
          </p:nvSpPr>
          <p:spPr>
            <a:xfrm>
              <a:off x="6878040" y="3617905"/>
              <a:ext cx="7393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</a:t>
              </a:r>
              <a:r>
                <a:rPr lang="en-US" sz="2000" baseline="-25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ew,e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CE148D-207D-1734-111F-EAF1EA9D2C03}"/>
                </a:ext>
              </a:extLst>
            </p:cNvPr>
            <p:cNvSpPr/>
            <p:nvPr/>
          </p:nvSpPr>
          <p:spPr>
            <a:xfrm>
              <a:off x="4680113" y="3629055"/>
              <a:ext cx="7393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</a:t>
              </a:r>
              <a:r>
                <a:rPr lang="en-US" sz="2000" baseline="-25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ew,w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AA7563-2DF3-B9B5-CD73-44B8194943B1}"/>
                </a:ext>
              </a:extLst>
            </p:cNvPr>
            <p:cNvSpPr/>
            <p:nvPr/>
          </p:nvSpPr>
          <p:spPr>
            <a:xfrm>
              <a:off x="4674806" y="2749382"/>
              <a:ext cx="7393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</a:t>
              </a:r>
              <a:r>
                <a:rPr lang="en-US" sz="2000" b="0" cap="none" spc="0" baseline="-25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we</a:t>
              </a:r>
              <a:r>
                <a:rPr lang="en-US" sz="2000" baseline="-25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,w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4A92DE-DEED-CC00-6958-2E989651E6FE}"/>
                </a:ext>
              </a:extLst>
            </p:cNvPr>
            <p:cNvSpPr/>
            <p:nvPr/>
          </p:nvSpPr>
          <p:spPr>
            <a:xfrm>
              <a:off x="4853389" y="4510042"/>
              <a:ext cx="7393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</a:t>
              </a:r>
              <a:r>
                <a:rPr lang="en-US" sz="2000" baseline="-25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ns,s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F775E4-C917-F1B1-A624-2AC67365329C}"/>
                </a:ext>
              </a:extLst>
            </p:cNvPr>
            <p:cNvSpPr/>
            <p:nvPr/>
          </p:nvSpPr>
          <p:spPr>
            <a:xfrm>
              <a:off x="6067547" y="4510042"/>
              <a:ext cx="7393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</a:t>
              </a:r>
              <a:r>
                <a:rPr lang="en-US" sz="2000" baseline="-25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sn,s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A6D2541-4DE7-3D18-175B-E3B58FED5A83}"/>
                </a:ext>
              </a:extLst>
            </p:cNvPr>
            <p:cNvSpPr/>
            <p:nvPr/>
          </p:nvSpPr>
          <p:spPr>
            <a:xfrm>
              <a:off x="4846914" y="2295069"/>
              <a:ext cx="7393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</a:t>
              </a:r>
              <a:r>
                <a:rPr lang="en-US" sz="2000" baseline="-25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ns,n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2B8B06A-1BD4-117E-81F0-91F7DA7D5694}"/>
                </a:ext>
              </a:extLst>
            </p:cNvPr>
            <p:cNvSpPr/>
            <p:nvPr/>
          </p:nvSpPr>
          <p:spPr>
            <a:xfrm>
              <a:off x="6114307" y="2302763"/>
              <a:ext cx="7393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</a:t>
              </a:r>
              <a:r>
                <a:rPr lang="en-US" sz="2000" baseline="-250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sn,n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97DEAC-5D72-318E-CA90-7542AF5B548F}"/>
                </a:ext>
              </a:extLst>
            </p:cNvPr>
            <p:cNvSpPr/>
            <p:nvPr/>
          </p:nvSpPr>
          <p:spPr>
            <a:xfrm>
              <a:off x="7664090" y="3228945"/>
              <a:ext cx="7393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</a:t>
              </a:r>
              <a:r>
                <a:rPr lang="en-US" sz="2000" b="0" cap="none" spc="0" baseline="-25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east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FE0D0B-D8B5-F8CA-8CE1-8F653DDE50D8}"/>
                </a:ext>
              </a:extLst>
            </p:cNvPr>
            <p:cNvSpPr/>
            <p:nvPr/>
          </p:nvSpPr>
          <p:spPr>
            <a:xfrm>
              <a:off x="5414111" y="5646931"/>
              <a:ext cx="84029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</a:t>
              </a:r>
              <a:r>
                <a:rPr lang="en-US" sz="2000" b="0" cap="none" spc="0" baseline="-25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south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67078A7-1D9D-D9F1-E26D-2CB849D4FE0A}"/>
                </a:ext>
              </a:extLst>
            </p:cNvPr>
            <p:cNvSpPr/>
            <p:nvPr/>
          </p:nvSpPr>
          <p:spPr>
            <a:xfrm>
              <a:off x="5414110" y="1046349"/>
              <a:ext cx="84029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</a:t>
              </a:r>
              <a:r>
                <a:rPr lang="en-US" sz="2000" b="0" cap="none" spc="0" baseline="-25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north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AB20552-2FED-920E-EC0C-F412C99CCFB8}"/>
                </a:ext>
              </a:extLst>
            </p:cNvPr>
            <p:cNvSpPr/>
            <p:nvPr/>
          </p:nvSpPr>
          <p:spPr>
            <a:xfrm>
              <a:off x="3265126" y="3245831"/>
              <a:ext cx="7393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</a:t>
              </a:r>
              <a:r>
                <a:rPr lang="en-US" sz="2000" b="0" cap="none" spc="0" baseline="-250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west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1A1557C-4D6B-3B9D-53FA-1800D870DDE6}"/>
                </a:ext>
              </a:extLst>
            </p:cNvPr>
            <p:cNvSpPr/>
            <p:nvPr/>
          </p:nvSpPr>
          <p:spPr>
            <a:xfrm>
              <a:off x="5666583" y="3245831"/>
              <a:ext cx="33534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</a:t>
              </a:r>
              <a:endPara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63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Kalverla</dc:creator>
  <cp:lastModifiedBy>Peter Kalverla</cp:lastModifiedBy>
  <cp:revision>2</cp:revision>
  <dcterms:created xsi:type="dcterms:W3CDTF">2022-08-10T13:34:44Z</dcterms:created>
  <dcterms:modified xsi:type="dcterms:W3CDTF">2022-08-14T07:14:24Z</dcterms:modified>
</cp:coreProperties>
</file>