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85BB"/>
    <a:srgbClr val="72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139" autoAdjust="0"/>
    <p:restoredTop sz="94660"/>
  </p:normalViewPr>
  <p:slideViewPr>
    <p:cSldViewPr snapToGrid="0">
      <p:cViewPr varScale="1">
        <p:scale>
          <a:sx n="43" d="100"/>
          <a:sy n="43" d="100"/>
        </p:scale>
        <p:origin x="3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1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64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19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72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63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1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01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7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7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58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00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C2FB-85EF-4343-87BD-632F711013AE}" type="datetimeFigureOut">
              <a:rPr lang="nl-NL" smtClean="0"/>
              <a:t>26-5-2023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85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17C6658-D245-9A61-4EE6-94F5CDDA24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74491" y="-891972"/>
            <a:ext cx="10775578" cy="84514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E288515-818B-CD9A-197B-0F96CE5692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2" y="6648223"/>
            <a:ext cx="9601200" cy="5346192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CC59921B-68DD-71FC-97AE-81D6B58A3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089160"/>
            <a:ext cx="1960851" cy="5400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C71AF526-14EA-DD44-AD47-30965EE719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3" b="33203"/>
          <a:stretch/>
        </p:blipFill>
        <p:spPr>
          <a:xfrm>
            <a:off x="6598117" y="12089160"/>
            <a:ext cx="2736382" cy="54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6F1BC8A-CA0A-35F4-EAC1-E998AF080F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91"/>
          <a:stretch/>
        </p:blipFill>
        <p:spPr>
          <a:xfrm>
            <a:off x="4356940" y="12089160"/>
            <a:ext cx="1646434" cy="54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CB8EA54-9D7F-05EB-0437-575AC2007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6" y="12089159"/>
            <a:ext cx="960001" cy="5400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F642DC-84CE-FD4D-521B-D7F6B4B1E3F9}"/>
              </a:ext>
            </a:extLst>
          </p:cNvPr>
          <p:cNvSpPr txBox="1"/>
          <p:nvPr/>
        </p:nvSpPr>
        <p:spPr>
          <a:xfrm>
            <a:off x="2522420" y="163465"/>
            <a:ext cx="470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Welcome to</a:t>
            </a:r>
          </a:p>
          <a:p>
            <a:pPr algn="ctr"/>
            <a:r>
              <a:rPr lang="en-GB" sz="32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WAM-2Layers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B2C832-7024-45E0-58DC-35F0E290E1A4}"/>
              </a:ext>
            </a:extLst>
          </p:cNvPr>
          <p:cNvGrpSpPr/>
          <p:nvPr/>
        </p:nvGrpSpPr>
        <p:grpSpPr>
          <a:xfrm>
            <a:off x="1137878" y="1105229"/>
            <a:ext cx="7169833" cy="1152961"/>
            <a:chOff x="565968" y="1839880"/>
            <a:chExt cx="7169833" cy="11529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49417F-B4D6-2F35-3841-897E93FE36E3}"/>
                </a:ext>
              </a:extLst>
            </p:cNvPr>
            <p:cNvGrpSpPr/>
            <p:nvPr/>
          </p:nvGrpSpPr>
          <p:grpSpPr>
            <a:xfrm>
              <a:off x="952501" y="1968571"/>
              <a:ext cx="6783300" cy="835820"/>
              <a:chOff x="142434" y="2237738"/>
              <a:chExt cx="6783300" cy="83582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F44A075-1DC1-1567-302E-E5825E0F1BF2}"/>
                  </a:ext>
                </a:extLst>
              </p:cNvPr>
              <p:cNvSpPr/>
              <p:nvPr/>
            </p:nvSpPr>
            <p:spPr>
              <a:xfrm>
                <a:off x="142434" y="2237738"/>
                <a:ext cx="6783300" cy="835820"/>
              </a:xfrm>
              <a:prstGeom prst="roundRect">
                <a:avLst/>
              </a:prstGeom>
              <a:solidFill>
                <a:srgbClr val="203864">
                  <a:alpha val="4000"/>
                </a:srgb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703E3E-DE64-42A1-A153-34BBB3891622}"/>
                  </a:ext>
                </a:extLst>
              </p:cNvPr>
              <p:cNvSpPr txBox="1"/>
              <p:nvPr/>
            </p:nvSpPr>
            <p:spPr>
              <a:xfrm>
                <a:off x="1023271" y="2341393"/>
                <a:ext cx="58953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>
                    <a:solidFill>
                      <a:srgbClr val="4A85BB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 have a question, issue or contribution, </a:t>
                </a:r>
                <a:r>
                  <a:rPr lang="en-GB" b="1" dirty="0">
                    <a:solidFill>
                      <a:srgbClr val="4A85BB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how do I proceed?</a:t>
                </a:r>
                <a:endParaRPr lang="en-GB" dirty="0">
                  <a:solidFill>
                    <a:srgbClr val="4A85BB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F8FAF3-D0E3-B80A-81A0-A4B93F969E89}"/>
                </a:ext>
              </a:extLst>
            </p:cNvPr>
            <p:cNvGrpSpPr/>
            <p:nvPr/>
          </p:nvGrpSpPr>
          <p:grpSpPr>
            <a:xfrm>
              <a:off x="565968" y="1839880"/>
              <a:ext cx="1274438" cy="1152961"/>
              <a:chOff x="1028820" y="1893893"/>
              <a:chExt cx="1274438" cy="115296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E016456-D4F6-3581-5340-F728A5C2996D}"/>
                  </a:ext>
                </a:extLst>
              </p:cNvPr>
              <p:cNvSpPr/>
              <p:nvPr/>
            </p:nvSpPr>
            <p:spPr>
              <a:xfrm>
                <a:off x="1100172" y="1893893"/>
                <a:ext cx="1131735" cy="1092752"/>
              </a:xfrm>
              <a:prstGeom prst="ellipse">
                <a:avLst/>
              </a:prstGeom>
              <a:solidFill>
                <a:srgbClr val="4A85BB"/>
              </a:solidFill>
              <a:ln>
                <a:solidFill>
                  <a:srgbClr val="4A8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16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8C605-1B69-6149-B5BA-060B24FEB0E1}"/>
                  </a:ext>
                </a:extLst>
              </p:cNvPr>
              <p:cNvSpPr txBox="1"/>
              <p:nvPr/>
            </p:nvSpPr>
            <p:spPr>
              <a:xfrm>
                <a:off x="1028820" y="1938858"/>
                <a:ext cx="127443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b="1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!</a:t>
                </a:r>
              </a:p>
            </p:txBody>
          </p: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929800-1FEA-55BD-0365-03DC81B6635A}"/>
              </a:ext>
            </a:extLst>
          </p:cNvPr>
          <p:cNvCxnSpPr>
            <a:cxnSpLocks/>
          </p:cNvCxnSpPr>
          <p:nvPr/>
        </p:nvCxnSpPr>
        <p:spPr>
          <a:xfrm>
            <a:off x="4901592" y="2102483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3AF888-DBCF-1F0D-A5A4-EECBA10B2533}"/>
              </a:ext>
            </a:extLst>
          </p:cNvPr>
          <p:cNvSpPr txBox="1"/>
          <p:nvPr/>
        </p:nvSpPr>
        <p:spPr>
          <a:xfrm>
            <a:off x="2912307" y="2483483"/>
            <a:ext cx="391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 it already discussed or described on the </a:t>
            </a:r>
            <a:r>
              <a:rPr lang="en-GB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GitHub Discussions </a:t>
            </a:r>
            <a:r>
              <a:rPr lang="en-GB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 </a:t>
            </a:r>
            <a:r>
              <a:rPr lang="en-GB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WAM-2Layers documentation?</a:t>
            </a:r>
            <a:endParaRPr lang="en-GB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A74FA0-36FA-D3F1-BA89-4D4268B7FE71}"/>
              </a:ext>
            </a:extLst>
          </p:cNvPr>
          <p:cNvSpPr/>
          <p:nvPr/>
        </p:nvSpPr>
        <p:spPr>
          <a:xfrm>
            <a:off x="319002" y="4546444"/>
            <a:ext cx="4121934" cy="2617358"/>
          </a:xfrm>
          <a:prstGeom prst="roundRect">
            <a:avLst/>
          </a:prstGeom>
          <a:solidFill>
            <a:srgbClr val="203864">
              <a:alpha val="4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F1AC3E-852B-1D63-10B7-3E06430F59EC}"/>
              </a:ext>
            </a:extLst>
          </p:cNvPr>
          <p:cNvGrpSpPr/>
          <p:nvPr/>
        </p:nvGrpSpPr>
        <p:grpSpPr>
          <a:xfrm>
            <a:off x="1715293" y="4070395"/>
            <a:ext cx="1274438" cy="1092752"/>
            <a:chOff x="1291071" y="1257629"/>
            <a:chExt cx="1274438" cy="109275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13C2E2-ADEB-F5C6-2386-70F3FE6E3BF7}"/>
                </a:ext>
              </a:extLst>
            </p:cNvPr>
            <p:cNvSpPr/>
            <p:nvPr/>
          </p:nvSpPr>
          <p:spPr>
            <a:xfrm>
              <a:off x="1361630" y="1257629"/>
              <a:ext cx="1131735" cy="1092752"/>
            </a:xfrm>
            <a:prstGeom prst="ellipse">
              <a:avLst/>
            </a:prstGeom>
            <a:solidFill>
              <a:srgbClr val="4A85BB"/>
            </a:solidFill>
            <a:ln>
              <a:solidFill>
                <a:srgbClr val="4A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1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26FE71-08D3-90D7-5824-6A61257E229F}"/>
                </a:ext>
              </a:extLst>
            </p:cNvPr>
            <p:cNvSpPr txBox="1"/>
            <p:nvPr/>
          </p:nvSpPr>
          <p:spPr>
            <a:xfrm>
              <a:off x="1291071" y="1531111"/>
              <a:ext cx="1274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YES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5C23279-45C9-0B00-B163-61E4A7DEE949}"/>
              </a:ext>
            </a:extLst>
          </p:cNvPr>
          <p:cNvSpPr/>
          <p:nvPr/>
        </p:nvSpPr>
        <p:spPr>
          <a:xfrm>
            <a:off x="4888371" y="4597744"/>
            <a:ext cx="4527393" cy="4569406"/>
          </a:xfrm>
          <a:prstGeom prst="roundRect">
            <a:avLst/>
          </a:prstGeom>
          <a:solidFill>
            <a:srgbClr val="203864">
              <a:alpha val="4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C7D3AD-46C3-F6C5-08AF-4CED1477C148}"/>
              </a:ext>
            </a:extLst>
          </p:cNvPr>
          <p:cNvGrpSpPr/>
          <p:nvPr/>
        </p:nvGrpSpPr>
        <p:grpSpPr>
          <a:xfrm>
            <a:off x="6562020" y="4066099"/>
            <a:ext cx="1274438" cy="1092752"/>
            <a:chOff x="1292876" y="1257629"/>
            <a:chExt cx="1274438" cy="109275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DF21F2E-3C9E-2895-4E72-80C99629842C}"/>
                </a:ext>
              </a:extLst>
            </p:cNvPr>
            <p:cNvSpPr/>
            <p:nvPr/>
          </p:nvSpPr>
          <p:spPr>
            <a:xfrm>
              <a:off x="1361630" y="1257629"/>
              <a:ext cx="1131735" cy="1092752"/>
            </a:xfrm>
            <a:prstGeom prst="ellipse">
              <a:avLst/>
            </a:prstGeom>
            <a:solidFill>
              <a:srgbClr val="4A85BB"/>
            </a:solidFill>
            <a:ln>
              <a:solidFill>
                <a:srgbClr val="4A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16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6BC25E-66A0-32A5-551A-E4E2385CFF94}"/>
                </a:ext>
              </a:extLst>
            </p:cNvPr>
            <p:cNvSpPr txBox="1"/>
            <p:nvPr/>
          </p:nvSpPr>
          <p:spPr>
            <a:xfrm>
              <a:off x="1292876" y="1523673"/>
              <a:ext cx="1274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81A4074-AE85-15E8-A4EA-63B75BA1FC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40965" y="2906190"/>
            <a:ext cx="490585" cy="10437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8A6A07-CB47-BCC4-2530-BBFC0A13D39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892578" y="2901036"/>
            <a:ext cx="360000" cy="10437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E63297-637A-7116-B56F-CCBC7B4DC350}"/>
              </a:ext>
            </a:extLst>
          </p:cNvPr>
          <p:cNvSpPr txBox="1"/>
          <p:nvPr/>
        </p:nvSpPr>
        <p:spPr>
          <a:xfrm>
            <a:off x="357295" y="5211969"/>
            <a:ext cx="407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Great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, feel free to </a:t>
            </a:r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join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the ever-growing WAM-2Layers community under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Users of WAM2Layers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on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GitHub. </a:t>
            </a:r>
            <a:endParaRPr lang="en-GB" sz="1600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FD2D6-BFB1-89FD-B8CD-A53DECA08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714" y="6265816"/>
            <a:ext cx="1019560" cy="816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83394-11CC-0B82-5F66-1C546B365C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1896" y="5284655"/>
            <a:ext cx="66125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EA6DA-007E-766F-1ABD-C34F40BA2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9064" y="6526946"/>
            <a:ext cx="74854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AB3F9E-49E3-2D0D-6027-52CE2C6D97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1896" y="7937649"/>
            <a:ext cx="937207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C471C3-6649-D44E-4E6B-02D23365D3A7}"/>
              </a:ext>
            </a:extLst>
          </p:cNvPr>
          <p:cNvSpPr txBox="1"/>
          <p:nvPr/>
        </p:nvSpPr>
        <p:spPr>
          <a:xfrm>
            <a:off x="5731856" y="5356119"/>
            <a:ext cx="368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Specific question or code issue?</a:t>
            </a:r>
          </a:p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Share these on the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Q&amp;A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on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GitHub</a:t>
            </a:r>
            <a:endParaRPr lang="en-GB" sz="1600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0A16C-891C-AFD7-C598-B03784B23ADC}"/>
              </a:ext>
            </a:extLst>
          </p:cNvPr>
          <p:cNvSpPr txBox="1"/>
          <p:nvPr/>
        </p:nvSpPr>
        <p:spPr>
          <a:xfrm>
            <a:off x="4935635" y="6664339"/>
            <a:ext cx="368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New ideas or contributions?</a:t>
            </a:r>
          </a:p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Share these on the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Ideas 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on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GitHub</a:t>
            </a:r>
            <a:endParaRPr lang="en-GB" sz="1600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A0C9C-FA39-59A1-27E8-3515836575EB}"/>
              </a:ext>
            </a:extLst>
          </p:cNvPr>
          <p:cNvSpPr txBox="1"/>
          <p:nvPr/>
        </p:nvSpPr>
        <p:spPr>
          <a:xfrm>
            <a:off x="5833667" y="7882150"/>
            <a:ext cx="354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Interesting results?</a:t>
            </a:r>
          </a:p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Discuss these under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Show &amp; Tell 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on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GitHub</a:t>
            </a:r>
            <a:endParaRPr lang="en-GB" sz="1600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8BE5F6-C3C3-4583-8523-294C2179F2D7}"/>
              </a:ext>
            </a:extLst>
          </p:cNvPr>
          <p:cNvSpPr/>
          <p:nvPr/>
        </p:nvSpPr>
        <p:spPr>
          <a:xfrm>
            <a:off x="319001" y="9423906"/>
            <a:ext cx="9092288" cy="2143774"/>
          </a:xfrm>
          <a:prstGeom prst="roundRect">
            <a:avLst/>
          </a:prstGeom>
          <a:solidFill>
            <a:srgbClr val="203864">
              <a:alpha val="4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DBF2A1-5BCC-7CF5-88B8-3AF2642ADA86}"/>
              </a:ext>
            </a:extLst>
          </p:cNvPr>
          <p:cNvSpPr/>
          <p:nvPr/>
        </p:nvSpPr>
        <p:spPr>
          <a:xfrm>
            <a:off x="319001" y="9041656"/>
            <a:ext cx="4616634" cy="734305"/>
          </a:xfrm>
          <a:prstGeom prst="roundRect">
            <a:avLst/>
          </a:prstGeom>
          <a:solidFill>
            <a:srgbClr val="4A85B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E1C1A0-7970-AACD-139E-E755639E0FB1}"/>
              </a:ext>
            </a:extLst>
          </p:cNvPr>
          <p:cNvSpPr txBox="1"/>
          <p:nvPr/>
        </p:nvSpPr>
        <p:spPr>
          <a:xfrm>
            <a:off x="240717" y="9147198"/>
            <a:ext cx="477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WHEN POSTING INCLUDE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978A15D-27C7-08A2-EBF6-98D2ACD4F6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0881" y="9897238"/>
            <a:ext cx="973779" cy="9853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605FAC-E353-6411-70D3-440EF68BC3A8}"/>
              </a:ext>
            </a:extLst>
          </p:cNvPr>
          <p:cNvSpPr txBox="1"/>
          <p:nvPr/>
        </p:nvSpPr>
        <p:spPr>
          <a:xfrm>
            <a:off x="523402" y="10899573"/>
            <a:ext cx="228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Short </a:t>
            </a:r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introduction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of you and the research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69CF64-1FD7-4A47-3E3A-708D8D84ED5B}"/>
              </a:ext>
            </a:extLst>
          </p:cNvPr>
          <p:cNvSpPr txBox="1"/>
          <p:nvPr/>
        </p:nvSpPr>
        <p:spPr>
          <a:xfrm>
            <a:off x="3227776" y="11022683"/>
            <a:ext cx="349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Description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of the bug or issue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D8895E9-21A2-3465-ED96-9F826E6C75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12438" y="9866097"/>
            <a:ext cx="1314352" cy="10510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A9F868E-FD61-6143-F854-7056288B00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48294" y="9857784"/>
            <a:ext cx="1038750" cy="108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B7C66D-2616-21ED-34F1-047D0E3029B4}"/>
              </a:ext>
            </a:extLst>
          </p:cNvPr>
          <p:cNvSpPr txBox="1"/>
          <p:nvPr/>
        </p:nvSpPr>
        <p:spPr>
          <a:xfrm>
            <a:off x="6598117" y="11015313"/>
            <a:ext cx="293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Include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related documents</a:t>
            </a:r>
          </a:p>
        </p:txBody>
      </p:sp>
    </p:spTree>
    <p:extLst>
      <p:ext uri="{BB962C8B-B14F-4D97-AF65-F5344CB8AC3E}">
        <p14:creationId xmlns:p14="http://schemas.microsoft.com/office/powerpoint/2010/main" val="141314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381</TotalTime>
  <Words>108</Words>
  <Application>Microsoft Office PowerPoint</Application>
  <PresentationFormat>A3 Paper (297x420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Feiter, Vincent de</dc:creator>
  <cp:lastModifiedBy>Vincent de Feiter</cp:lastModifiedBy>
  <cp:revision>15</cp:revision>
  <dcterms:created xsi:type="dcterms:W3CDTF">2023-04-21T08:43:57Z</dcterms:created>
  <dcterms:modified xsi:type="dcterms:W3CDTF">2023-05-26T11:49:19Z</dcterms:modified>
</cp:coreProperties>
</file>