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75A8"/>
    <a:srgbClr val="7AAEDD"/>
    <a:srgbClr val="518E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016595-8F44-4F0E-B40F-A8E84BA55779}" v="5" dt="2022-12-23T15:38:40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54" autoAdjust="0"/>
    <p:restoredTop sz="94660"/>
  </p:normalViewPr>
  <p:slideViewPr>
    <p:cSldViewPr snapToGrid="0">
      <p:cViewPr>
        <p:scale>
          <a:sx n="122" d="100"/>
          <a:sy n="122" d="100"/>
        </p:scale>
        <p:origin x="14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E9F25-8BB0-C4B3-E2B0-C0FCB225F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538A7-E14C-F1A4-58E2-C39DF215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727E1-5DD3-E19A-BC5F-2FBC72E4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ABA6-9C40-41EA-81FD-5B15EA653D6B}" type="datetimeFigureOut">
              <a:rPr lang="en-NL" smtClean="0"/>
              <a:t>12/23/22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BA87D-4E9E-43B1-E641-99BD25F6C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4EB0B-9D6F-D370-6DFD-52146AB6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DCE7-E29B-43B6-B17F-358F6C1A7081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308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0100-CD02-C17C-FDB3-ADF1C164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619C7-C074-4F74-5D72-6781199E3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54B6-BAB7-DB4F-9CFD-896B51E1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ABA6-9C40-41EA-81FD-5B15EA653D6B}" type="datetimeFigureOut">
              <a:rPr lang="en-NL" smtClean="0"/>
              <a:t>12/23/22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8D753-CE1B-572F-5B36-38B4620C6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DEB33-3CC8-2713-7880-29FD34CE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DCE7-E29B-43B6-B17F-358F6C1A7081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342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A0B75-8151-4B12-36B1-4F478E14E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FA5E9-783F-FBF4-4965-E154991E7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5B65A-8E87-AFBC-2D8D-9D8D3343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ABA6-9C40-41EA-81FD-5B15EA653D6B}" type="datetimeFigureOut">
              <a:rPr lang="en-NL" smtClean="0"/>
              <a:t>12/23/22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B67C1-19EB-6D83-8DE0-1A029F59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1187E-3AA1-1898-F8CF-A0A06C82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DCE7-E29B-43B6-B17F-358F6C1A7081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2358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7EFE-74BF-61AC-E995-141EAA45F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3240-610D-797F-F8CA-0EC52EE3D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9BCBC-A5C9-AA75-2085-5FB7EDD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ABA6-9C40-41EA-81FD-5B15EA653D6B}" type="datetimeFigureOut">
              <a:rPr lang="en-NL" smtClean="0"/>
              <a:t>12/23/22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876C3-4CCF-FCD9-0178-19388186F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A45D2-ACE0-98E3-37F7-F032338E9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DCE7-E29B-43B6-B17F-358F6C1A7081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339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51F8-9742-3A4E-F5D3-81592D248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BA02D-9517-1673-37FF-3701DEEFE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52D7A-5AEF-6197-BB32-56B20474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ABA6-9C40-41EA-81FD-5B15EA653D6B}" type="datetimeFigureOut">
              <a:rPr lang="en-NL" smtClean="0"/>
              <a:t>12/23/22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57B7F-8189-1ACD-C77D-824224A84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9638B-E1CA-36EC-57BA-27B8BD9A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DCE7-E29B-43B6-B17F-358F6C1A7081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2005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5171-40EF-533E-8E4E-E55C64412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AE431-7761-F9F7-FBC8-C1929789C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86FCC-E0D3-0AB7-9A92-D4D55D3B3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51CA4-1EFD-FA49-EE0D-02FC2D4A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ABA6-9C40-41EA-81FD-5B15EA653D6B}" type="datetimeFigureOut">
              <a:rPr lang="en-NL" smtClean="0"/>
              <a:t>12/23/22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E8B2D-6AA8-B482-281B-C91CBB49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2C9B8-45BA-0570-3620-9479AE39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DCE7-E29B-43B6-B17F-358F6C1A7081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3078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AE77-32F1-E764-F273-6E6A9742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CDE96-90AB-4181-4554-A03F047D0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30EE3-40BE-37C9-1BD6-F3FC89EAE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C28E9-B48A-18DA-CFF7-09CF1777F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F92B9-8A87-764B-3240-EBA55158B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F85B55-6508-F41D-ADA3-5F7CD898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ABA6-9C40-41EA-81FD-5B15EA653D6B}" type="datetimeFigureOut">
              <a:rPr lang="en-NL" smtClean="0"/>
              <a:t>12/23/22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7A2B2-C062-D87E-B5A9-768CD96B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82278-2B62-F38E-6068-4C9C6C59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DCE7-E29B-43B6-B17F-358F6C1A7081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3830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D9D8-709F-3777-649B-5BA1A1FD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8027B-19CE-F987-333B-87E6E21FB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ABA6-9C40-41EA-81FD-5B15EA653D6B}" type="datetimeFigureOut">
              <a:rPr lang="en-NL" smtClean="0"/>
              <a:t>12/23/22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92C10-650E-FA83-E005-4C0A2FC8C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52094F-DEDE-7535-03BB-A1C5EF97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DCE7-E29B-43B6-B17F-358F6C1A7081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423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CD3A1-78BA-73FB-97EE-B1A6FD98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ABA6-9C40-41EA-81FD-5B15EA653D6B}" type="datetimeFigureOut">
              <a:rPr lang="en-NL" smtClean="0"/>
              <a:t>12/23/22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68B3B-DEFD-943E-BA57-A715EDC1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A7544-D6AE-6240-DFE2-F493D0D2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DCE7-E29B-43B6-B17F-358F6C1A7081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0292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3612-8AB9-788B-7D43-20930B8B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9DD42-E8A3-5D72-F7FC-47040E1D9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3A674-56B4-0B6C-75D1-0253099E7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0BFB2-2F17-3C68-0B77-7D0D692F6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ABA6-9C40-41EA-81FD-5B15EA653D6B}" type="datetimeFigureOut">
              <a:rPr lang="en-NL" smtClean="0"/>
              <a:t>12/23/22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54032-2851-7A39-B24B-0BB3ECA2D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13E17-8C94-D614-D1C7-B848C348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DCE7-E29B-43B6-B17F-358F6C1A7081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9256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09279-AC03-38E1-F246-3F95F39FB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939967-7836-AE8F-45DE-AC099E8C7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2CE02-FBB6-67A2-F6CA-57981C80F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0017F-593D-B385-6C64-DAF4CA8EA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ABA6-9C40-41EA-81FD-5B15EA653D6B}" type="datetimeFigureOut">
              <a:rPr lang="en-NL" smtClean="0"/>
              <a:t>12/23/22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0FA0D-0F09-AB68-E055-91A646F8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D3675-23F7-B369-C1C3-F16CB45D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DCE7-E29B-43B6-B17F-358F6C1A7081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078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97910-E6C5-0280-EFBD-19E84746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89768-C6FE-D6CA-392C-EB30059EA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704A9-495C-BE49-53B2-2DB640DB2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EABA6-9C40-41EA-81FD-5B15EA653D6B}" type="datetimeFigureOut">
              <a:rPr lang="en-NL" smtClean="0"/>
              <a:t>12/23/22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980E1-0426-DA9D-40D9-DDCF113B0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189F9-286C-8934-21AE-FF8913434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2DCE7-E29B-43B6-B17F-358F6C1A7081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985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46875EE-46D2-18AF-54B0-9A68FF3251C8}"/>
              </a:ext>
            </a:extLst>
          </p:cNvPr>
          <p:cNvGrpSpPr/>
          <p:nvPr/>
        </p:nvGrpSpPr>
        <p:grpSpPr>
          <a:xfrm>
            <a:off x="2927759" y="666925"/>
            <a:ext cx="4927076" cy="5386090"/>
            <a:chOff x="2927759" y="666925"/>
            <a:chExt cx="4927076" cy="538609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A616CD9-ADDE-E7C1-4592-C3EECB7D6768}"/>
                </a:ext>
              </a:extLst>
            </p:cNvPr>
            <p:cNvSpPr/>
            <p:nvPr/>
          </p:nvSpPr>
          <p:spPr>
            <a:xfrm>
              <a:off x="2927759" y="666925"/>
              <a:ext cx="4776130" cy="538609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4400" b="0" cap="none" spc="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/>
                  <a:latin typeface="Baguet Script" panose="00000500000000000000" pitchFamily="2" charset="0"/>
                </a:rPr>
                <a:t>W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25FA86B-C933-EAFA-BFA2-232B34B1D3DA}"/>
                </a:ext>
              </a:extLst>
            </p:cNvPr>
            <p:cNvGrpSpPr/>
            <p:nvPr/>
          </p:nvGrpSpPr>
          <p:grpSpPr>
            <a:xfrm rot="21051174">
              <a:off x="6828581" y="2275214"/>
              <a:ext cx="1026254" cy="939567"/>
              <a:chOff x="6918120" y="2323750"/>
              <a:chExt cx="1026254" cy="939567"/>
            </a:xfrm>
          </p:grpSpPr>
          <p:cxnSp>
            <p:nvCxnSpPr>
              <p:cNvPr id="10" name="Connector: Curved 9">
                <a:extLst>
                  <a:ext uri="{FF2B5EF4-FFF2-40B4-BE49-F238E27FC236}">
                    <a16:creationId xmlns:a16="http://schemas.microsoft.com/office/drawing/2014/main" id="{D85F88F6-2570-3781-3C5A-8FB3FBB6C027}"/>
                  </a:ext>
                </a:extLst>
              </p:cNvPr>
              <p:cNvCxnSpPr/>
              <p:nvPr/>
            </p:nvCxnSpPr>
            <p:spPr>
              <a:xfrm flipV="1">
                <a:off x="6954473" y="2323750"/>
                <a:ext cx="989901" cy="528507"/>
              </a:xfrm>
              <a:prstGeom prst="curvedConnector3">
                <a:avLst>
                  <a:gd name="adj1" fmla="val 38984"/>
                </a:avLst>
              </a:prstGeom>
              <a:ln w="98425">
                <a:solidFill>
                  <a:srgbClr val="518EC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Curved 12">
                <a:extLst>
                  <a:ext uri="{FF2B5EF4-FFF2-40B4-BE49-F238E27FC236}">
                    <a16:creationId xmlns:a16="http://schemas.microsoft.com/office/drawing/2014/main" id="{EA9CA76B-CB31-A355-C490-778EFADF3F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8120" y="2852257"/>
                <a:ext cx="1026254" cy="411060"/>
              </a:xfrm>
              <a:prstGeom prst="curvedConnector3">
                <a:avLst>
                  <a:gd name="adj1" fmla="val 19755"/>
                </a:avLst>
              </a:prstGeom>
              <a:ln w="98425">
                <a:solidFill>
                  <a:srgbClr val="518EC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1809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616CD9-ADDE-E7C1-4592-C3EECB7D6768}"/>
              </a:ext>
            </a:extLst>
          </p:cNvPr>
          <p:cNvSpPr/>
          <p:nvPr/>
        </p:nvSpPr>
        <p:spPr>
          <a:xfrm>
            <a:off x="2255148" y="1299971"/>
            <a:ext cx="4776130" cy="53860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latin typeface="Baguet Script" panose="00000500000000000000" pitchFamily="2" charset="0"/>
              </a:rPr>
              <a:t>W</a:t>
            </a:r>
          </a:p>
        </p:txBody>
      </p:sp>
      <p:sp>
        <p:nvSpPr>
          <p:cNvPr id="38" name="Arrow: Left 37">
            <a:extLst>
              <a:ext uri="{FF2B5EF4-FFF2-40B4-BE49-F238E27FC236}">
                <a16:creationId xmlns:a16="http://schemas.microsoft.com/office/drawing/2014/main" id="{BFA46501-5202-4EAC-0724-484D711ACE6F}"/>
              </a:ext>
            </a:extLst>
          </p:cNvPr>
          <p:cNvSpPr/>
          <p:nvPr/>
        </p:nvSpPr>
        <p:spPr>
          <a:xfrm rot="7935694">
            <a:off x="5043273" y="3467774"/>
            <a:ext cx="3281430" cy="614438"/>
          </a:xfrm>
          <a:custGeom>
            <a:avLst/>
            <a:gdLst>
              <a:gd name="connsiteX0" fmla="*/ 0 w 3281430"/>
              <a:gd name="connsiteY0" fmla="*/ 307219 h 614438"/>
              <a:gd name="connsiteX1" fmla="*/ 820477 w 3281430"/>
              <a:gd name="connsiteY1" fmla="*/ 0 h 614438"/>
              <a:gd name="connsiteX2" fmla="*/ 820477 w 3281430"/>
              <a:gd name="connsiteY2" fmla="*/ 217720 h 614438"/>
              <a:gd name="connsiteX3" fmla="*/ 3281430 w 3281430"/>
              <a:gd name="connsiteY3" fmla="*/ 217720 h 614438"/>
              <a:gd name="connsiteX4" fmla="*/ 3281430 w 3281430"/>
              <a:gd name="connsiteY4" fmla="*/ 396718 h 614438"/>
              <a:gd name="connsiteX5" fmla="*/ 820477 w 3281430"/>
              <a:gd name="connsiteY5" fmla="*/ 396718 h 614438"/>
              <a:gd name="connsiteX6" fmla="*/ 820477 w 3281430"/>
              <a:gd name="connsiteY6" fmla="*/ 614438 h 614438"/>
              <a:gd name="connsiteX7" fmla="*/ 0 w 3281430"/>
              <a:gd name="connsiteY7" fmla="*/ 307219 h 614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81430" h="614438" fill="none" extrusionOk="0">
                <a:moveTo>
                  <a:pt x="0" y="307219"/>
                </a:moveTo>
                <a:cubicBezTo>
                  <a:pt x="198168" y="231969"/>
                  <a:pt x="678641" y="43172"/>
                  <a:pt x="820477" y="0"/>
                </a:cubicBezTo>
                <a:cubicBezTo>
                  <a:pt x="801894" y="33182"/>
                  <a:pt x="811361" y="149868"/>
                  <a:pt x="820477" y="217720"/>
                </a:cubicBezTo>
                <a:cubicBezTo>
                  <a:pt x="1296835" y="348674"/>
                  <a:pt x="2210633" y="261294"/>
                  <a:pt x="3281430" y="217720"/>
                </a:cubicBezTo>
                <a:cubicBezTo>
                  <a:pt x="3267730" y="277092"/>
                  <a:pt x="3284491" y="367115"/>
                  <a:pt x="3281430" y="396718"/>
                </a:cubicBezTo>
                <a:cubicBezTo>
                  <a:pt x="2268352" y="246279"/>
                  <a:pt x="1252580" y="482597"/>
                  <a:pt x="820477" y="396718"/>
                </a:cubicBezTo>
                <a:cubicBezTo>
                  <a:pt x="805515" y="456341"/>
                  <a:pt x="802254" y="590639"/>
                  <a:pt x="820477" y="614438"/>
                </a:cubicBezTo>
                <a:cubicBezTo>
                  <a:pt x="627140" y="589594"/>
                  <a:pt x="275055" y="422914"/>
                  <a:pt x="0" y="307219"/>
                </a:cubicBezTo>
                <a:close/>
              </a:path>
              <a:path w="3281430" h="614438" stroke="0" extrusionOk="0">
                <a:moveTo>
                  <a:pt x="0" y="307219"/>
                </a:moveTo>
                <a:cubicBezTo>
                  <a:pt x="97984" y="218400"/>
                  <a:pt x="716821" y="-9588"/>
                  <a:pt x="820477" y="0"/>
                </a:cubicBezTo>
                <a:cubicBezTo>
                  <a:pt x="819123" y="55921"/>
                  <a:pt x="801432" y="190386"/>
                  <a:pt x="820477" y="217720"/>
                </a:cubicBezTo>
                <a:cubicBezTo>
                  <a:pt x="1277591" y="83120"/>
                  <a:pt x="2861549" y="374916"/>
                  <a:pt x="3281430" y="217720"/>
                </a:cubicBezTo>
                <a:cubicBezTo>
                  <a:pt x="3272428" y="263011"/>
                  <a:pt x="3282608" y="337959"/>
                  <a:pt x="3281430" y="396718"/>
                </a:cubicBezTo>
                <a:cubicBezTo>
                  <a:pt x="2775224" y="446251"/>
                  <a:pt x="1688204" y="411527"/>
                  <a:pt x="820477" y="396718"/>
                </a:cubicBezTo>
                <a:cubicBezTo>
                  <a:pt x="814370" y="456150"/>
                  <a:pt x="815924" y="566843"/>
                  <a:pt x="820477" y="614438"/>
                </a:cubicBezTo>
                <a:cubicBezTo>
                  <a:pt x="421435" y="483927"/>
                  <a:pt x="342348" y="502374"/>
                  <a:pt x="0" y="307219"/>
                </a:cubicBezTo>
                <a:close/>
              </a:path>
            </a:pathLst>
          </a:custGeom>
          <a:gradFill flip="none" rotWithShape="1">
            <a:gsLst>
              <a:gs pos="0">
                <a:srgbClr val="7AAEDD"/>
              </a:gs>
              <a:gs pos="100000">
                <a:srgbClr val="3E75A8"/>
              </a:gs>
            </a:gsLst>
            <a:lin ang="8100000" scaled="1"/>
            <a:tileRect/>
          </a:gradFill>
          <a:ln w="0">
            <a:gradFill flip="none" rotWithShape="1">
              <a:gsLst>
                <a:gs pos="0">
                  <a:srgbClr val="7AAEDD">
                    <a:lumMod val="100000"/>
                    <a:alpha val="0"/>
                  </a:srgbClr>
                </a:gs>
                <a:gs pos="100000">
                  <a:srgbClr val="3E75A8"/>
                </a:gs>
              </a:gsLst>
              <a:lin ang="8100000" scaled="1"/>
              <a:tileRect/>
            </a:gradFill>
            <a:extLst>
              <a:ext uri="{C807C97D-BFC1-408E-A445-0C87EB9F89A2}">
                <ask:lineSketchStyleProps xmlns:ask="http://schemas.microsoft.com/office/drawing/2018/sketchyshapes" sd="1219033472">
                  <a:prstGeom prst="leftArrow">
                    <a:avLst>
                      <a:gd name="adj1" fmla="val 29132"/>
                      <a:gd name="adj2" fmla="val 133533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27420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</Words>
  <Application>Microsoft Macintosh PowerPoint</Application>
  <PresentationFormat>Breedbeeld</PresentationFormat>
  <Paragraphs>2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7" baseType="lpstr">
      <vt:lpstr>Arial</vt:lpstr>
      <vt:lpstr>Baguet Script</vt:lpstr>
      <vt:lpstr>Calibri</vt:lpstr>
      <vt:lpstr>Calibri Light</vt:lpstr>
      <vt:lpstr>Office Theme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Kalverla</dc:creator>
  <cp:lastModifiedBy>Weijenborg, Chris</cp:lastModifiedBy>
  <cp:revision>3</cp:revision>
  <dcterms:created xsi:type="dcterms:W3CDTF">2022-11-23T11:01:52Z</dcterms:created>
  <dcterms:modified xsi:type="dcterms:W3CDTF">2022-12-23T16:29:05Z</dcterms:modified>
</cp:coreProperties>
</file>