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1" r:id="rId4"/>
    <p:sldId id="260" r:id="rId5"/>
    <p:sldId id="264" r:id="rId6"/>
    <p:sldId id="273" r:id="rId7"/>
    <p:sldId id="395" r:id="rId8"/>
    <p:sldId id="270" r:id="rId9"/>
    <p:sldId id="39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orient="horz" pos="6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강식" initials="신" lastIdx="2" clrIdx="0">
    <p:extLst>
      <p:ext uri="{19B8F6BF-5375-455C-9EA6-DF929625EA0E}">
        <p15:presenceInfo xmlns:p15="http://schemas.microsoft.com/office/powerpoint/2012/main" userId="신강식" providerId="None"/>
      </p:ext>
    </p:extLst>
  </p:cmAuthor>
  <p:cmAuthor id="2" name="강동현" initials="강" lastIdx="1" clrIdx="1">
    <p:extLst>
      <p:ext uri="{19B8F6BF-5375-455C-9EA6-DF929625EA0E}">
        <p15:presenceInfo xmlns:p15="http://schemas.microsoft.com/office/powerpoint/2012/main" userId="S::rkdehd63602@st.dima.ac.kr::e75b7a30-dc9e-45e2-8f86-93e22e4de75c" providerId="AD"/>
      </p:ext>
    </p:extLst>
  </p:cmAuthor>
  <p:cmAuthor id="3" name="강식" initials="강" lastIdx="2" clrIdx="2">
    <p:extLst>
      <p:ext uri="{19B8F6BF-5375-455C-9EA6-DF929625EA0E}">
        <p15:presenceInfo xmlns:p15="http://schemas.microsoft.com/office/powerpoint/2012/main" userId="f11255f68fc70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FABAB"/>
    <a:srgbClr val="767171"/>
    <a:srgbClr val="262626"/>
    <a:srgbClr val="A7A7A7"/>
    <a:srgbClr val="A3A3A3"/>
    <a:srgbClr val="999999"/>
    <a:srgbClr val="89898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4636" autoAdjust="0"/>
  </p:normalViewPr>
  <p:slideViewPr>
    <p:cSldViewPr snapToGrid="0" showGuides="1">
      <p:cViewPr varScale="1">
        <p:scale>
          <a:sx n="81" d="100"/>
          <a:sy n="81" d="100"/>
        </p:scale>
        <p:origin x="414" y="90"/>
      </p:cViewPr>
      <p:guideLst>
        <p:guide orient="horz" pos="346"/>
        <p:guide pos="7355"/>
        <p:guide pos="325"/>
        <p:guide orient="horz" pos="3974"/>
        <p:guide pos="574"/>
        <p:guide pos="7106"/>
        <p:guide orient="horz" pos="3770"/>
        <p:guide orient="horz" pos="6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29D50-2125-4DB4-BF12-5660A01BC6F7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70E7-52DA-4877-9FB8-86329211F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1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s-feed-web.fly.dev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비즈니스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블로그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뉴스 사이트 등의 다양한 웹 사이트에서 제공되는 컨텐츠를 한 곳에서 쉽게 추적할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7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https://docs.google.com/spreadsheets/d/1d2JO0KBQE9fXQ51-dqd_syQR3cCEJ8yWXrftlQvSgs8/edit#gid=0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https://rss-feed-web.fly.dev/</a:t>
            </a:r>
            <a:endParaRPr lang="en-US" altLang="ko-K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8B44-57C2-3960-1609-6A54376E2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B1AEA1-665A-8C44-0B4B-E99D2B9F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00942-9504-2C42-4019-DE2CB70C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E987-81FC-F789-626E-B22C66D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0DA95-8BD2-F781-6004-A1512FB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1A4C-4FEF-87D8-599B-647F1EE7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D87CC-DE99-1B44-335F-24740B7E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2ED22-52CD-9676-90AD-C76C5EE0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C61A1-991B-D9EC-0DBE-0890005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652CA-ACCA-5D78-E64C-AA74F13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F0771-B064-17A7-460D-895ECAA61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3E5FC-F6D6-AE24-C5FE-1D838C06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A8182-1952-F4C6-F3AF-B3E03AA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59A47-5847-4E2D-785E-2BD9387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4E602-EB48-51A1-A504-41A1AD2F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8DE5D-1C7A-14EE-F778-FE55FCD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65CD-E6B6-086B-B712-1897FFF5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8D74-20FB-419A-2298-32B39E69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48385-091F-FEB2-6ED9-7407EC45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E8FCE-2789-FB7A-0D58-FDD35368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A1D5-19E0-90DF-96F9-A47C6DEB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BA7C3-1E18-B183-44EB-CC4DDC09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22BA0-CA70-4CE1-759A-FD86867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7D5E1-0B61-6B66-6A4F-5DBCE2B4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1C8FC-59C0-2F2F-230C-79837BB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6B06-B7D7-5CF5-CCC6-5939921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EC3D0-FCDA-3748-6DA5-269A4C34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34AAE-5C56-480F-9436-2DFFE65E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7B166-FA29-21FB-4A60-E35211A0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E84D9-5837-66A4-7160-B624F5E3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74053-346D-E35F-204D-1BC5328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3447-EFD9-13C3-2BA2-B57772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2039-6AB0-75D2-6420-690809F8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1C710-0E5F-C0C4-769B-F11B02AA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D650FB-F5E0-2F75-58EC-2D1A4C69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F0F832-0591-CAE8-BB84-4346BB12D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6E7C7-0024-BA66-D05A-40C8B00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37DAFB-AADC-C212-F582-92310066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DDE49-83EC-F976-6087-4512E46E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E6359-F9EF-75DF-273F-F12746E1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F55737-0B0B-53FC-8D93-2C35232A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F02D-F894-2D2D-3189-CA89AFC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47036-B61E-720D-B68F-463E95D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DC325-32ED-A488-57A7-1FF5926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8E12B-0BA7-99BA-7151-3D8E5CDD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C6E35-9476-3D70-8EDE-9B8CF51E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B88DD-1AEE-85D1-606E-D157713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59B8-5DF0-F56D-C39A-98BEF0B5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D76F7-0FD3-F8DE-20D8-DA34E5141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8B72-7EC0-C794-87DF-B1BD2C81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E9B0D-A5E3-6321-D072-47FF4B71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56183-2EF3-DBF5-CAFA-602A11D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6F79-1FC1-5809-C0AC-427AB441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60E12-991D-10AE-6153-A80E7955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21C1A-683A-92FF-0C1F-BAD82869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CFFF9-107A-C475-CC08-5E055767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18A1-CE49-87FD-C7D6-7C436440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2D1FD-1D95-C961-7CBA-B3943EE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3033A6-EDAF-E3C0-81EA-1FD1B611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EC76A-49D0-77C2-ACD8-B2BC374F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FD5E7-7C4F-FD98-8255-AA4B670FB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85DF-817C-456F-8142-52B914C6507E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6514-DBA1-E271-36C2-DB3D58F3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F0EDB-6441-5C59-7ABE-753ABA7AB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2JO0KBQE9fXQ51-dqd_syQR3cCEJ8yWXrftlQvSgs8/edit#gid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ss-feed-web.fly.dev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다채로운 액체 아트">
            <a:extLst>
              <a:ext uri="{FF2B5EF4-FFF2-40B4-BE49-F238E27FC236}">
                <a16:creationId xmlns:a16="http://schemas.microsoft.com/office/drawing/2014/main" id="{425AB4A3-371B-9FA2-A5AE-1437E419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FE7A21-7D2F-6579-80F1-C08EE7E74199}"/>
              </a:ext>
            </a:extLst>
          </p:cNvPr>
          <p:cNvSpPr txBox="1"/>
          <p:nvPr/>
        </p:nvSpPr>
        <p:spPr>
          <a:xfrm>
            <a:off x="878789" y="2489559"/>
            <a:ext cx="719643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2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OSS</a:t>
            </a:r>
            <a:r>
              <a:rPr lang="ko-KR" altLang="en-US" sz="72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</a:t>
            </a:r>
            <a:r>
              <a:rPr lang="en-US" altLang="ko-KR" sz="72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72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팀</a:t>
            </a:r>
            <a:endParaRPr lang="en-US" altLang="ko-KR" sz="7200" b="1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F28D2-554B-F290-DC99-F3FEEF8D2C50}"/>
              </a:ext>
            </a:extLst>
          </p:cNvPr>
          <p:cNvSpPr txBox="1"/>
          <p:nvPr/>
        </p:nvSpPr>
        <p:spPr>
          <a:xfrm>
            <a:off x="938164" y="3894725"/>
            <a:ext cx="5992362" cy="88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2019243065 </a:t>
            </a:r>
            <a:r>
              <a:rPr lang="ko-KR" altLang="en-US" spc="-7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박석주</a:t>
            </a:r>
            <a:endParaRPr lang="en-US" altLang="ko-KR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2019243122 </a:t>
            </a:r>
            <a:r>
              <a:rPr lang="ko-KR" altLang="en-US" spc="-7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이강재</a:t>
            </a:r>
            <a:endParaRPr lang="en-US" altLang="ko-KR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2019243059 </a:t>
            </a:r>
            <a:r>
              <a:rPr lang="ko-KR" altLang="en-US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배상인</a:t>
            </a:r>
            <a:endParaRPr lang="en-US" altLang="ko-KR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2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다채로운 액체 아트">
            <a:extLst>
              <a:ext uri="{FF2B5EF4-FFF2-40B4-BE49-F238E27FC236}">
                <a16:creationId xmlns:a16="http://schemas.microsoft.com/office/drawing/2014/main" id="{D0BCEFDA-11BE-1267-4284-C609BD0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19643" r="-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674C04-7460-088B-1CFE-ABBBE20687DE}"/>
              </a:ext>
            </a:extLst>
          </p:cNvPr>
          <p:cNvSpPr txBox="1"/>
          <p:nvPr/>
        </p:nvSpPr>
        <p:spPr>
          <a:xfrm>
            <a:off x="5304400" y="6428443"/>
            <a:ext cx="1583200" cy="288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r">
              <a:lnSpc>
                <a:spcPct val="110000"/>
              </a:lnSpc>
              <a:defRPr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pPr algn="ctr"/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OSS 1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팀</a:t>
            </a:r>
            <a:endParaRPr lang="en-US" altLang="ko-KR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135C2E-33F6-1965-0710-FBD2FC59B542}"/>
              </a:ext>
            </a:extLst>
          </p:cNvPr>
          <p:cNvGrpSpPr/>
          <p:nvPr/>
        </p:nvGrpSpPr>
        <p:grpSpPr>
          <a:xfrm>
            <a:off x="3099819" y="2808141"/>
            <a:ext cx="5992362" cy="1241718"/>
            <a:chOff x="3397586" y="2674883"/>
            <a:chExt cx="5992362" cy="12417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FE7A21-7D2F-6579-80F1-C08EE7E74199}"/>
                </a:ext>
              </a:extLst>
            </p:cNvPr>
            <p:cNvSpPr txBox="1"/>
            <p:nvPr/>
          </p:nvSpPr>
          <p:spPr>
            <a:xfrm>
              <a:off x="4267169" y="2674883"/>
              <a:ext cx="4253197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4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THANK YOU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8FC7D-A5CD-04A0-2CFA-132847377385}"/>
                </a:ext>
              </a:extLst>
            </p:cNvPr>
            <p:cNvSpPr txBox="1"/>
            <p:nvPr/>
          </p:nvSpPr>
          <p:spPr>
            <a:xfrm>
              <a:off x="3397586" y="3628189"/>
              <a:ext cx="5992362" cy="2884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en-US" altLang="ko-KR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98A41D-61A1-4BCD-0337-FED027D4DB83}"/>
              </a:ext>
            </a:extLst>
          </p:cNvPr>
          <p:cNvCxnSpPr>
            <a:cxnSpLocks/>
          </p:cNvCxnSpPr>
          <p:nvPr/>
        </p:nvCxnSpPr>
        <p:spPr>
          <a:xfrm flipH="1">
            <a:off x="7073088" y="6572649"/>
            <a:ext cx="5118912" cy="0"/>
          </a:xfrm>
          <a:prstGeom prst="line">
            <a:avLst/>
          </a:prstGeom>
          <a:ln w="1587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5B6EB5-7115-F970-FAE9-0CB979D66E74}"/>
              </a:ext>
            </a:extLst>
          </p:cNvPr>
          <p:cNvCxnSpPr>
            <a:cxnSpLocks/>
          </p:cNvCxnSpPr>
          <p:nvPr/>
        </p:nvCxnSpPr>
        <p:spPr>
          <a:xfrm flipH="1">
            <a:off x="0" y="6572649"/>
            <a:ext cx="5118912" cy="0"/>
          </a:xfrm>
          <a:prstGeom prst="line">
            <a:avLst/>
          </a:prstGeom>
          <a:ln w="15875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다채로운 액체 아트">
            <a:extLst>
              <a:ext uri="{FF2B5EF4-FFF2-40B4-BE49-F238E27FC236}">
                <a16:creationId xmlns:a16="http://schemas.microsoft.com/office/drawing/2014/main" id="{1444B4D6-6CBF-8547-82B4-4C3A5382D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665" b="15721"/>
          <a:stretch/>
        </p:blipFill>
        <p:spPr>
          <a:xfrm>
            <a:off x="0" y="0"/>
            <a:ext cx="12192000" cy="2338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E15A33-0840-5E6B-57CA-6CF59BE85524}"/>
              </a:ext>
            </a:extLst>
          </p:cNvPr>
          <p:cNvSpPr txBox="1"/>
          <p:nvPr/>
        </p:nvSpPr>
        <p:spPr>
          <a:xfrm>
            <a:off x="1247526" y="3048784"/>
            <a:ext cx="2656324" cy="619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CONTENTS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2416E2-C2DD-2E0F-1804-A9117B460066}"/>
              </a:ext>
            </a:extLst>
          </p:cNvPr>
          <p:cNvGrpSpPr/>
          <p:nvPr/>
        </p:nvGrpSpPr>
        <p:grpSpPr>
          <a:xfrm>
            <a:off x="1247526" y="4081534"/>
            <a:ext cx="3244056" cy="1941557"/>
            <a:chOff x="1335837" y="3677163"/>
            <a:chExt cx="3244056" cy="194155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972FE0-D65F-D6B0-3758-4286962CFE6D}"/>
                </a:ext>
              </a:extLst>
            </p:cNvPr>
            <p:cNvSpPr txBox="1"/>
            <p:nvPr/>
          </p:nvSpPr>
          <p:spPr>
            <a:xfrm>
              <a:off x="1335837" y="3677163"/>
              <a:ext cx="2505076" cy="37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old" panose="020B0800000000000000" pitchFamily="34" charset="-127"/>
                  <a:ea typeface="Noto Sans KR Bold" panose="020B0800000000000000" pitchFamily="34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1.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주제 소개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00C73-E0F3-36C4-06C5-DD2A160892DC}"/>
                </a:ext>
              </a:extLst>
            </p:cNvPr>
            <p:cNvSpPr txBox="1"/>
            <p:nvPr/>
          </p:nvSpPr>
          <p:spPr>
            <a:xfrm>
              <a:off x="1335837" y="4462025"/>
              <a:ext cx="2505076" cy="37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2.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개발 상황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B71B37-87FB-DEF1-A80E-AB2255025F7C}"/>
                </a:ext>
              </a:extLst>
            </p:cNvPr>
            <p:cNvSpPr txBox="1"/>
            <p:nvPr/>
          </p:nvSpPr>
          <p:spPr>
            <a:xfrm>
              <a:off x="1383338" y="5246887"/>
              <a:ext cx="3196555" cy="37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3.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애로사항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01BD3F5-8C95-9D61-06A6-47CA834A1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8565"/>
            <a:ext cx="6096000" cy="45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9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다채로운 액체 아트">
            <a:extLst>
              <a:ext uri="{FF2B5EF4-FFF2-40B4-BE49-F238E27FC236}">
                <a16:creationId xmlns:a16="http://schemas.microsoft.com/office/drawing/2014/main" id="{AA164E7D-4F14-A72D-53E5-51AA34233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8948F-1742-60B8-4D4C-A5BAE2523273}"/>
              </a:ext>
            </a:extLst>
          </p:cNvPr>
          <p:cNvSpPr txBox="1"/>
          <p:nvPr/>
        </p:nvSpPr>
        <p:spPr>
          <a:xfrm>
            <a:off x="5485838" y="2046174"/>
            <a:ext cx="1220323" cy="865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lnSpc>
                <a:spcPct val="110000"/>
              </a:lnSpc>
              <a:defRPr sz="2400"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A963E12-6A18-EF15-92C1-D39306113546}"/>
              </a:ext>
            </a:extLst>
          </p:cNvPr>
          <p:cNvCxnSpPr>
            <a:cxnSpLocks/>
          </p:cNvCxnSpPr>
          <p:nvPr/>
        </p:nvCxnSpPr>
        <p:spPr>
          <a:xfrm>
            <a:off x="5785459" y="3022139"/>
            <a:ext cx="621080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940E4A-2917-3A3F-7C0B-34BFF27CE925}"/>
              </a:ext>
            </a:extLst>
          </p:cNvPr>
          <p:cNvSpPr txBox="1"/>
          <p:nvPr/>
        </p:nvSpPr>
        <p:spPr>
          <a:xfrm>
            <a:off x="3606341" y="3152001"/>
            <a:ext cx="49793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주제 소개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0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다채로운 액체 아트">
            <a:extLst>
              <a:ext uri="{FF2B5EF4-FFF2-40B4-BE49-F238E27FC236}">
                <a16:creationId xmlns:a16="http://schemas.microsoft.com/office/drawing/2014/main" id="{34CB4215-AEF3-FA54-B265-69ACBF080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665" b="15721"/>
          <a:stretch/>
        </p:blipFill>
        <p:spPr>
          <a:xfrm>
            <a:off x="0" y="-1"/>
            <a:ext cx="12191999" cy="33833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C047689-A45A-7116-B7DD-666BC06ED05B}"/>
              </a:ext>
            </a:extLst>
          </p:cNvPr>
          <p:cNvSpPr txBox="1"/>
          <p:nvPr/>
        </p:nvSpPr>
        <p:spPr>
          <a:xfrm>
            <a:off x="914125" y="676533"/>
            <a:ext cx="5424681" cy="1566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주제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나의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PS(Personal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rsS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파트너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Picture 4" descr="크롬에서 RSS Reader로 블로그나 사이트를 구독하는 방법">
            <a:extLst>
              <a:ext uri="{FF2B5EF4-FFF2-40B4-BE49-F238E27FC236}">
                <a16:creationId xmlns:a16="http://schemas.microsoft.com/office/drawing/2014/main" id="{EA4689AD-AA8F-E7E6-25DD-8251E7A7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7" y="4362227"/>
            <a:ext cx="3378166" cy="1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CC44744-5D0C-94D9-680B-E22A6D0E2508}"/>
              </a:ext>
            </a:extLst>
          </p:cNvPr>
          <p:cNvGrpSpPr/>
          <p:nvPr/>
        </p:nvGrpSpPr>
        <p:grpSpPr>
          <a:xfrm>
            <a:off x="5846617" y="3747771"/>
            <a:ext cx="5486400" cy="2646743"/>
            <a:chOff x="2233668" y="4280225"/>
            <a:chExt cx="3497198" cy="18948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A3555E-18BE-6992-A388-A5F383E0CD6E}"/>
                </a:ext>
              </a:extLst>
            </p:cNvPr>
            <p:cNvSpPr txBox="1"/>
            <p:nvPr/>
          </p:nvSpPr>
          <p:spPr>
            <a:xfrm>
              <a:off x="2239026" y="4720116"/>
              <a:ext cx="3243864" cy="14549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0" i="0" dirty="0">
                  <a:solidFill>
                    <a:srgbClr val="374151"/>
                  </a:solidFill>
                  <a:effectLst/>
                  <a:latin typeface="Söhne"/>
                </a:rPr>
                <a:t>RSS(Really Simple Syndication, Rich Site Summary)</a:t>
              </a:r>
              <a:r>
                <a:rPr lang="ko-KR" altLang="en-US" b="0" i="0" dirty="0">
                  <a:solidFill>
                    <a:srgbClr val="374151"/>
                  </a:solidFill>
                  <a:effectLst/>
                  <a:latin typeface="Söhne"/>
                </a:rPr>
                <a:t>란 블로그처럼 컨텐츠 업데이트가 자주 일어나는 웹사이트에서</a:t>
              </a:r>
              <a:r>
                <a:rPr lang="en-US" altLang="ko-KR" b="0" i="0" dirty="0">
                  <a:solidFill>
                    <a:srgbClr val="374151"/>
                  </a:solidFill>
                  <a:effectLst/>
                  <a:latin typeface="Söhne"/>
                </a:rPr>
                <a:t>, </a:t>
              </a:r>
              <a:r>
                <a:rPr lang="ko-KR" altLang="en-US" b="0" i="0" dirty="0">
                  <a:solidFill>
                    <a:srgbClr val="374151"/>
                  </a:solidFill>
                  <a:effectLst/>
                  <a:latin typeface="Söhne"/>
                </a:rPr>
                <a:t>업데이트된 정보를 쉽게 구독자들에게 제공하기 위해 </a:t>
              </a:r>
              <a:r>
                <a:rPr lang="en-US" altLang="ko-KR" b="0" i="0" dirty="0">
                  <a:solidFill>
                    <a:srgbClr val="374151"/>
                  </a:solidFill>
                  <a:effectLst/>
                  <a:latin typeface="Söhne"/>
                </a:rPr>
                <a:t>XML</a:t>
              </a:r>
              <a:r>
                <a:rPr lang="ko-KR" altLang="en-US" b="0" i="0" dirty="0">
                  <a:solidFill>
                    <a:srgbClr val="374151"/>
                  </a:solidFill>
                  <a:effectLst/>
                  <a:latin typeface="Söhne"/>
                </a:rPr>
                <a:t>을 기초로 만들어진 데이터 형식입니다</a:t>
              </a:r>
              <a:r>
                <a:rPr lang="en-US" altLang="ko-KR" b="0" i="0" dirty="0">
                  <a:solidFill>
                    <a:srgbClr val="374151"/>
                  </a:solidFill>
                  <a:effectLst/>
                  <a:latin typeface="Söhne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34A5D6-0CE5-10BB-E6A8-65CCE3652B7D}"/>
                </a:ext>
              </a:extLst>
            </p:cNvPr>
            <p:cNvSpPr txBox="1"/>
            <p:nvPr/>
          </p:nvSpPr>
          <p:spPr>
            <a:xfrm>
              <a:off x="2233668" y="4280225"/>
              <a:ext cx="3497198" cy="3549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RSS </a:t>
              </a:r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피드를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 이용한 구독사이트</a:t>
              </a:r>
              <a:endPara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6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다채로운 액체 아트">
            <a:extLst>
              <a:ext uri="{FF2B5EF4-FFF2-40B4-BE49-F238E27FC236}">
                <a16:creationId xmlns:a16="http://schemas.microsoft.com/office/drawing/2014/main" id="{ACD1BDF9-31CD-739C-DFD7-BAC78D3EC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6863E-84A8-4CB5-0C40-D16ED75785C4}"/>
              </a:ext>
            </a:extLst>
          </p:cNvPr>
          <p:cNvSpPr txBox="1"/>
          <p:nvPr/>
        </p:nvSpPr>
        <p:spPr>
          <a:xfrm>
            <a:off x="5485838" y="2046174"/>
            <a:ext cx="1220323" cy="865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lnSpc>
                <a:spcPct val="110000"/>
              </a:lnSpc>
              <a:defRPr sz="2400"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6D8A5F-EDF2-9D4F-C5F9-47F39EFE4640}"/>
              </a:ext>
            </a:extLst>
          </p:cNvPr>
          <p:cNvCxnSpPr>
            <a:cxnSpLocks/>
          </p:cNvCxnSpPr>
          <p:nvPr/>
        </p:nvCxnSpPr>
        <p:spPr>
          <a:xfrm>
            <a:off x="5785459" y="3022139"/>
            <a:ext cx="621080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67D95B-9C05-140E-CFFF-B02C42DC0403}"/>
              </a:ext>
            </a:extLst>
          </p:cNvPr>
          <p:cNvSpPr txBox="1"/>
          <p:nvPr/>
        </p:nvSpPr>
        <p:spPr>
          <a:xfrm>
            <a:off x="3884078" y="3150141"/>
            <a:ext cx="4423841" cy="557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 상황</a:t>
            </a:r>
            <a:endParaRPr lang="en-US" altLang="ko-KR" sz="3600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8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6F1A1D03-7713-C747-987E-57CFAF49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9" y="194982"/>
            <a:ext cx="11927542" cy="646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0BC4D9-4872-8660-139E-1CF7D3761496}"/>
              </a:ext>
            </a:extLst>
          </p:cNvPr>
          <p:cNvSpPr/>
          <p:nvPr/>
        </p:nvSpPr>
        <p:spPr>
          <a:xfrm>
            <a:off x="9464039" y="1226634"/>
            <a:ext cx="170615" cy="5436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8CE0FF-32AD-C7BA-4286-F09C5A081C28}"/>
              </a:ext>
            </a:extLst>
          </p:cNvPr>
          <p:cNvSpPr/>
          <p:nvPr/>
        </p:nvSpPr>
        <p:spPr>
          <a:xfrm>
            <a:off x="10894741" y="194982"/>
            <a:ext cx="1165030" cy="60790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Abadi" panose="020B0604020202020204" pitchFamily="34" charset="0"/>
              </a:rPr>
              <a:t>WBS</a:t>
            </a:r>
            <a:endParaRPr lang="ko-KR" altLang="en-US" sz="32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726F89-DD76-4268-8405-0A29C31DEACE}"/>
              </a:ext>
            </a:extLst>
          </p:cNvPr>
          <p:cNvGrpSpPr/>
          <p:nvPr/>
        </p:nvGrpSpPr>
        <p:grpSpPr>
          <a:xfrm>
            <a:off x="1418522" y="339831"/>
            <a:ext cx="10381225" cy="6354298"/>
            <a:chOff x="1418522" y="353177"/>
            <a:chExt cx="10381225" cy="635429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AB40228-DA23-4B45-88B3-D8DFE4F52ABF}"/>
                </a:ext>
              </a:extLst>
            </p:cNvPr>
            <p:cNvSpPr/>
            <p:nvPr/>
          </p:nvSpPr>
          <p:spPr>
            <a:xfrm>
              <a:off x="3548289" y="353177"/>
              <a:ext cx="5095422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사이트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455F48E-C614-4AD4-B976-963A9653C932}"/>
                </a:ext>
              </a:extLst>
            </p:cNvPr>
            <p:cNvSpPr/>
            <p:nvPr/>
          </p:nvSpPr>
          <p:spPr>
            <a:xfrm>
              <a:off x="11449293" y="6600721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676205A-AE97-4F96-95B6-8EF4E9A2DAF5}"/>
                </a:ext>
              </a:extLst>
            </p:cNvPr>
            <p:cNvCxnSpPr>
              <a:cxnSpLocks/>
            </p:cNvCxnSpPr>
            <p:nvPr/>
          </p:nvCxnSpPr>
          <p:spPr>
            <a:xfrm>
              <a:off x="1418522" y="1197363"/>
              <a:ext cx="9354956" cy="0"/>
            </a:xfrm>
            <a:prstGeom prst="line">
              <a:avLst/>
            </a:prstGeom>
            <a:ln w="228600"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9425C26-8897-4B5A-A49C-A9E4C582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418522" y="6564969"/>
              <a:ext cx="9354956" cy="0"/>
            </a:xfrm>
            <a:prstGeom prst="line">
              <a:avLst/>
            </a:prstGeom>
            <a:ln w="228600"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B3D1A43B-A527-B086-10EE-F9DB1F57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22" y="1441958"/>
            <a:ext cx="9354956" cy="47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다채로운 액체 아트">
            <a:extLst>
              <a:ext uri="{FF2B5EF4-FFF2-40B4-BE49-F238E27FC236}">
                <a16:creationId xmlns:a16="http://schemas.microsoft.com/office/drawing/2014/main" id="{ACD1BDF9-31CD-739C-DFD7-BAC78D3EC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6863E-84A8-4CB5-0C40-D16ED75785C4}"/>
              </a:ext>
            </a:extLst>
          </p:cNvPr>
          <p:cNvSpPr txBox="1"/>
          <p:nvPr/>
        </p:nvSpPr>
        <p:spPr>
          <a:xfrm>
            <a:off x="5485838" y="2046174"/>
            <a:ext cx="1220323" cy="865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lnSpc>
                <a:spcPct val="110000"/>
              </a:lnSpc>
              <a:defRPr sz="2400"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6D8A5F-EDF2-9D4F-C5F9-47F39EFE4640}"/>
              </a:ext>
            </a:extLst>
          </p:cNvPr>
          <p:cNvCxnSpPr>
            <a:cxnSpLocks/>
          </p:cNvCxnSpPr>
          <p:nvPr/>
        </p:nvCxnSpPr>
        <p:spPr>
          <a:xfrm>
            <a:off x="5785459" y="3022139"/>
            <a:ext cx="621080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67D95B-9C05-140E-CFFF-B02C42DC0403}"/>
              </a:ext>
            </a:extLst>
          </p:cNvPr>
          <p:cNvSpPr txBox="1"/>
          <p:nvPr/>
        </p:nvSpPr>
        <p:spPr>
          <a:xfrm>
            <a:off x="3679794" y="3150141"/>
            <a:ext cx="4832409" cy="557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애로사항</a:t>
            </a:r>
            <a:endParaRPr lang="en-US" altLang="ko-KR" sz="3600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44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>
            <a:extLst>
              <a:ext uri="{FF2B5EF4-FFF2-40B4-BE49-F238E27FC236}">
                <a16:creationId xmlns:a16="http://schemas.microsoft.com/office/drawing/2014/main" id="{21392279-05EE-4261-B9E6-BA60F0416490}"/>
              </a:ext>
            </a:extLst>
          </p:cNvPr>
          <p:cNvSpPr txBox="1"/>
          <p:nvPr/>
        </p:nvSpPr>
        <p:spPr>
          <a:xfrm>
            <a:off x="6809981" y="4759179"/>
            <a:ext cx="1756942" cy="405683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</a:rPr>
              <a:t>최적화 문제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D55E9E-AE25-4E7F-BD69-7612C38CFFA1}"/>
              </a:ext>
            </a:extLst>
          </p:cNvPr>
          <p:cNvSpPr txBox="1"/>
          <p:nvPr/>
        </p:nvSpPr>
        <p:spPr>
          <a:xfrm>
            <a:off x="6809981" y="2577378"/>
            <a:ext cx="1756942" cy="405683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</a:rPr>
              <a:t>표준화 문제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C649DB-7C5E-442E-80E4-1C10E7C3223F}"/>
              </a:ext>
            </a:extLst>
          </p:cNvPr>
          <p:cNvSpPr txBox="1"/>
          <p:nvPr/>
        </p:nvSpPr>
        <p:spPr>
          <a:xfrm>
            <a:off x="6765572" y="520120"/>
            <a:ext cx="2680271" cy="405683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</a:rPr>
              <a:t>데이터베이스 문제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97A8692-B896-42AE-B657-B67860FFC77C}"/>
              </a:ext>
            </a:extLst>
          </p:cNvPr>
          <p:cNvCxnSpPr>
            <a:cxnSpLocks/>
          </p:cNvCxnSpPr>
          <p:nvPr/>
        </p:nvCxnSpPr>
        <p:spPr>
          <a:xfrm>
            <a:off x="6865823" y="3045332"/>
            <a:ext cx="2591455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19800BE-841D-4616-8E86-ED969CFF4748}"/>
              </a:ext>
            </a:extLst>
          </p:cNvPr>
          <p:cNvCxnSpPr>
            <a:cxnSpLocks/>
          </p:cNvCxnSpPr>
          <p:nvPr/>
        </p:nvCxnSpPr>
        <p:spPr>
          <a:xfrm>
            <a:off x="6809981" y="988073"/>
            <a:ext cx="2591455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2DCDF78-B97A-45FD-9A22-9F1EA29A3515}"/>
              </a:ext>
            </a:extLst>
          </p:cNvPr>
          <p:cNvCxnSpPr>
            <a:cxnSpLocks/>
          </p:cNvCxnSpPr>
          <p:nvPr/>
        </p:nvCxnSpPr>
        <p:spPr>
          <a:xfrm>
            <a:off x="6874428" y="5230249"/>
            <a:ext cx="2811534" cy="0"/>
          </a:xfrm>
          <a:prstGeom prst="line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EBD893-866B-401A-812E-020CDC438649}"/>
              </a:ext>
            </a:extLst>
          </p:cNvPr>
          <p:cNvSpPr/>
          <p:nvPr/>
        </p:nvSpPr>
        <p:spPr>
          <a:xfrm rot="5400000">
            <a:off x="-3249000" y="3249000"/>
            <a:ext cx="6858001" cy="360000"/>
          </a:xfrm>
          <a:prstGeom prst="rect">
            <a:avLst/>
          </a:prstGeom>
          <a:gradFill>
            <a:gsLst>
              <a:gs pos="40000">
                <a:schemeClr val="tx1">
                  <a:lumMod val="50000"/>
                  <a:lumOff val="50000"/>
                </a:schemeClr>
              </a:gs>
              <a:gs pos="0">
                <a:schemeClr val="tx1">
                  <a:alpha val="58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18000" rIns="54000" bIns="18000"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 ExtraLight" panose="02000303000000020004" pitchFamily="50" charset="-127"/>
              <a:ea typeface="Pretendard ExtraLight" panose="020003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E3CCF-C54A-80E8-CAFC-D0E12C305B0E}"/>
              </a:ext>
            </a:extLst>
          </p:cNvPr>
          <p:cNvSpPr txBox="1"/>
          <p:nvPr/>
        </p:nvSpPr>
        <p:spPr>
          <a:xfrm>
            <a:off x="1623913" y="857121"/>
            <a:ext cx="25807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애로사항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8BF06-1CB7-A67A-5DAD-764CCF7D0761}"/>
              </a:ext>
            </a:extLst>
          </p:cNvPr>
          <p:cNvSpPr txBox="1"/>
          <p:nvPr/>
        </p:nvSpPr>
        <p:spPr>
          <a:xfrm>
            <a:off x="6767467" y="1086511"/>
            <a:ext cx="2591455" cy="526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gg sans"/>
              </a:rPr>
              <a:t>모델의 구조 변경 시 데이터베이스 충돌 현상 발생</a:t>
            </a:r>
            <a:endParaRPr lang="ko-KR" altLang="en-US" sz="1600" spc="-70" dirty="0">
              <a:ln>
                <a:solidFill>
                  <a:schemeClr val="bg1"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2670F-0D97-5F5F-D376-457719D4D33A}"/>
              </a:ext>
            </a:extLst>
          </p:cNvPr>
          <p:cNvSpPr txBox="1"/>
          <p:nvPr/>
        </p:nvSpPr>
        <p:spPr>
          <a:xfrm>
            <a:off x="6809981" y="3107603"/>
            <a:ext cx="2591455" cy="1060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gg sans"/>
              </a:rPr>
              <a:t>RSS </a:t>
            </a:r>
            <a:r>
              <a:rPr lang="ko-KR" altLang="en-US" sz="1600" b="0" i="0" dirty="0" err="1">
                <a:effectLst/>
                <a:latin typeface="gg sans"/>
              </a:rPr>
              <a:t>피드</a:t>
            </a:r>
            <a:r>
              <a:rPr lang="ko-KR" altLang="en-US" sz="1600" b="0" i="0" dirty="0">
                <a:effectLst/>
                <a:latin typeface="gg sans"/>
              </a:rPr>
              <a:t> 별로 형태가 달라 정보를 불러올 때 문제 발생</a:t>
            </a:r>
            <a:br>
              <a:rPr lang="ko-KR" altLang="en-US" sz="1600" dirty="0"/>
            </a:br>
            <a:endParaRPr lang="ko-KR" altLang="en-US" sz="1600" spc="-70" dirty="0">
              <a:ln>
                <a:solidFill>
                  <a:schemeClr val="bg1"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72468-FD62-3DDF-DFA2-D911F2261B83}"/>
              </a:ext>
            </a:extLst>
          </p:cNvPr>
          <p:cNvSpPr txBox="1"/>
          <p:nvPr/>
        </p:nvSpPr>
        <p:spPr>
          <a:xfrm>
            <a:off x="6809981" y="5287755"/>
            <a:ext cx="2591455" cy="526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gg sans"/>
              </a:rPr>
              <a:t>코드 구조적 문제로 사이트 로딩 속도가 느림</a:t>
            </a:r>
            <a:endParaRPr lang="ko-KR" altLang="en-US" sz="1600" spc="-70" dirty="0">
              <a:ln>
                <a:solidFill>
                  <a:schemeClr val="bg1">
                    <a:alpha val="0"/>
                  </a:schemeClr>
                </a:solidFill>
              </a:ln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4" name="그래픽 3" descr="부분적으로 선택 표시된 클립보드 단색으로 채워진">
            <a:extLst>
              <a:ext uri="{FF2B5EF4-FFF2-40B4-BE49-F238E27FC236}">
                <a16:creationId xmlns:a16="http://schemas.microsoft.com/office/drawing/2014/main" id="{9B0A9AC0-080A-3899-1226-167CFBCE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448" y="2373351"/>
            <a:ext cx="2111298" cy="21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defRPr spc="-70" dirty="0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Noto Sans KR Regular" panose="020B0500000000000000" pitchFamily="34" charset="-127"/>
            <a:ea typeface="Noto Sans KR Regular" panose="020B05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167</Words>
  <Application>Microsoft Office PowerPoint</Application>
  <PresentationFormat>와이드스크린</PresentationFormat>
  <Paragraphs>33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-apple-system</vt:lpstr>
      <vt:lpstr>gg sans</vt:lpstr>
      <vt:lpstr>Noto Sans CJK KR Black</vt:lpstr>
      <vt:lpstr>Noto Sans CJK KR Regular</vt:lpstr>
      <vt:lpstr>Noto Sans KR Regular</vt:lpstr>
      <vt:lpstr>Pretendard ExtraBold</vt:lpstr>
      <vt:lpstr>Pretendard ExtraLight</vt:lpstr>
      <vt:lpstr>Söhne</vt:lpstr>
      <vt:lpstr>나눔스퀘어 ExtraBold</vt:lpstr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박세호</dc:creator>
  <cp:lastModifiedBy>304</cp:lastModifiedBy>
  <cp:revision>81</cp:revision>
  <dcterms:created xsi:type="dcterms:W3CDTF">2022-09-14T07:03:46Z</dcterms:created>
  <dcterms:modified xsi:type="dcterms:W3CDTF">2023-06-04T08:12:17Z</dcterms:modified>
</cp:coreProperties>
</file>