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21263-C381-4876-9C6A-298005778D1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64B99-67B1-4275-8F14-F69F4A6F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60C224D-E881-5D60-0E06-5FDE6BB21A9C}"/>
              </a:ext>
            </a:extLst>
          </p:cNvPr>
          <p:cNvSpPr/>
          <p:nvPr/>
        </p:nvSpPr>
        <p:spPr>
          <a:xfrm>
            <a:off x="289560" y="289560"/>
            <a:ext cx="6278880" cy="6278880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2E40B9-F512-CDD6-A786-5DD6DEF4048E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H="1" flipV="1">
            <a:off x="1209083" y="1209083"/>
            <a:ext cx="4439838" cy="443983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529A38-D961-C7C8-5EE1-77894960283B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429000" y="289560"/>
            <a:ext cx="0" cy="6278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7FC448-DC6E-D3FF-7E15-C8B8F4182AD5}"/>
              </a:ext>
            </a:extLst>
          </p:cNvPr>
          <p:cNvCxnSpPr>
            <a:cxnSpLocks/>
            <a:stCxn id="4" idx="3"/>
            <a:endCxn id="4" idx="7"/>
          </p:cNvCxnSpPr>
          <p:nvPr/>
        </p:nvCxnSpPr>
        <p:spPr>
          <a:xfrm flipV="1">
            <a:off x="1209083" y="1209083"/>
            <a:ext cx="4439838" cy="443983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1407CA-52BC-99E2-090A-58D08BAE7E19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289560" y="3429000"/>
            <a:ext cx="627888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12D954-937F-A2E9-EA0C-F0C7319400DB}"/>
              </a:ext>
            </a:extLst>
          </p:cNvPr>
          <p:cNvSpPr txBox="1"/>
          <p:nvPr/>
        </p:nvSpPr>
        <p:spPr>
          <a:xfrm rot="2786796">
            <a:off x="1674090" y="1166127"/>
            <a:ext cx="176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Maxim Cookies</a:t>
            </a:r>
            <a:endParaRPr lang="zh-CN" altLang="en-US" sz="2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18" name="图形 17" descr="饼干 纯色填充">
            <a:extLst>
              <a:ext uri="{FF2B5EF4-FFF2-40B4-BE49-F238E27FC236}">
                <a16:creationId xmlns:a16="http://schemas.microsoft.com/office/drawing/2014/main" id="{D46AAB44-ACF1-9FB5-43DE-20747F2A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063">
            <a:off x="2699414" y="1540298"/>
            <a:ext cx="637966" cy="63796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32D136-5192-C58E-6FAE-4F5E5BED6630}"/>
              </a:ext>
            </a:extLst>
          </p:cNvPr>
          <p:cNvSpPr txBox="1"/>
          <p:nvPr/>
        </p:nvSpPr>
        <p:spPr>
          <a:xfrm>
            <a:off x="642659" y="2399556"/>
            <a:ext cx="17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Andy’s </a:t>
            </a:r>
            <a:r>
              <a:rPr lang="en-US" altLang="zh-C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Love Kiss</a:t>
            </a:r>
            <a:endParaRPr lang="zh-CN" altLang="en-US" sz="2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21" name="图形 20" descr="亲吻的脸轮廓 纯色填充">
            <a:extLst>
              <a:ext uri="{FF2B5EF4-FFF2-40B4-BE49-F238E27FC236}">
                <a16:creationId xmlns:a16="http://schemas.microsoft.com/office/drawing/2014/main" id="{47B4D4C4-7C82-9AFB-F20D-460B48A6A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905" y="2299990"/>
            <a:ext cx="672167" cy="6721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F79806-A690-06F0-BB58-2EC0339B5237}"/>
              </a:ext>
            </a:extLst>
          </p:cNvPr>
          <p:cNvSpPr txBox="1"/>
          <p:nvPr/>
        </p:nvSpPr>
        <p:spPr>
          <a:xfrm rot="18914178">
            <a:off x="649200" y="3760355"/>
            <a:ext cx="1761076" cy="101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Japanese </a:t>
            </a:r>
            <a:r>
              <a:rPr lang="en-US" altLang="zh-CN" sz="180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Radiation  Foods</a:t>
            </a:r>
            <a:endParaRPr lang="zh-CN" altLang="en-US" sz="2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704DF5-51C3-5FA1-FB2E-B78BD6F252E8}"/>
              </a:ext>
            </a:extLst>
          </p:cNvPr>
          <p:cNvSpPr txBox="1"/>
          <p:nvPr/>
        </p:nvSpPr>
        <p:spPr>
          <a:xfrm rot="8280400">
            <a:off x="4439694" y="2169232"/>
            <a:ext cx="17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Who’s </a:t>
            </a:r>
          </a:p>
          <a:p>
            <a:r>
              <a:rPr lang="en-US" altLang="zh-C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MLT!</a:t>
            </a:r>
            <a:endParaRPr lang="zh-CN" altLang="en-US" sz="2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27" name="图形 26" descr="红辣椒 轮廓">
            <a:extLst>
              <a:ext uri="{FF2B5EF4-FFF2-40B4-BE49-F238E27FC236}">
                <a16:creationId xmlns:a16="http://schemas.microsoft.com/office/drawing/2014/main" id="{3C96FB70-1BB2-351F-396D-B7846B074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485039">
            <a:off x="4506440" y="2518219"/>
            <a:ext cx="649202" cy="64920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D51602F-1DBA-3755-052C-7FB22364D8D6}"/>
              </a:ext>
            </a:extLst>
          </p:cNvPr>
          <p:cNvSpPr txBox="1"/>
          <p:nvPr/>
        </p:nvSpPr>
        <p:spPr>
          <a:xfrm rot="5400000">
            <a:off x="3165973" y="1121386"/>
            <a:ext cx="17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Xiao San </a:t>
            </a:r>
          </a:p>
          <a:p>
            <a:r>
              <a:rPr lang="en-US" altLang="zh-C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La! </a:t>
            </a:r>
            <a:endParaRPr lang="zh-CN" altLang="en-US" sz="2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32" name="图形 31" descr="意大利面食 轮廓">
            <a:extLst>
              <a:ext uri="{FF2B5EF4-FFF2-40B4-BE49-F238E27FC236}">
                <a16:creationId xmlns:a16="http://schemas.microsoft.com/office/drawing/2014/main" id="{B3498659-16B5-DA0B-A4F5-993499DFB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546767" y="1724997"/>
            <a:ext cx="661646" cy="66164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3E4D749-DBAB-2873-CFC7-5CE09C149BF5}"/>
              </a:ext>
            </a:extLst>
          </p:cNvPr>
          <p:cNvSpPr txBox="1"/>
          <p:nvPr/>
        </p:nvSpPr>
        <p:spPr>
          <a:xfrm rot="16200000">
            <a:off x="1879041" y="5034589"/>
            <a:ext cx="1910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Ultimate</a:t>
            </a:r>
          </a:p>
          <a:p>
            <a:r>
              <a:rPr lang="en-US" altLang="zh-C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Grand Prize</a:t>
            </a:r>
            <a:endParaRPr lang="zh-CN" altLang="en-US" sz="20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35" name="图形 34" descr="放射符号 轮廓">
            <a:extLst>
              <a:ext uri="{FF2B5EF4-FFF2-40B4-BE49-F238E27FC236}">
                <a16:creationId xmlns:a16="http://schemas.microsoft.com/office/drawing/2014/main" id="{E11181A5-0A9F-907B-D4CF-2ED337734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12388">
            <a:off x="1852592" y="3634517"/>
            <a:ext cx="724286" cy="724286"/>
          </a:xfrm>
          <a:prstGeom prst="rect">
            <a:avLst/>
          </a:prstGeom>
        </p:spPr>
      </p:pic>
      <p:pic>
        <p:nvPicPr>
          <p:cNvPr id="37" name="图形 36" descr="问号 纯色填充">
            <a:extLst>
              <a:ext uri="{FF2B5EF4-FFF2-40B4-BE49-F238E27FC236}">
                <a16:creationId xmlns:a16="http://schemas.microsoft.com/office/drawing/2014/main" id="{05D7E336-8107-DB85-00AC-7E1431DE4A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2660316" y="4149210"/>
            <a:ext cx="552718" cy="55271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EC8BC3F3-FA70-F55D-981D-D6FDD61AF27A}"/>
              </a:ext>
            </a:extLst>
          </p:cNvPr>
          <p:cNvSpPr txBox="1"/>
          <p:nvPr/>
        </p:nvSpPr>
        <p:spPr>
          <a:xfrm rot="13487871">
            <a:off x="3475950" y="4883203"/>
            <a:ext cx="1910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Good Luck</a:t>
            </a:r>
          </a:p>
          <a:p>
            <a:r>
              <a:rPr lang="en-US" altLang="zh-C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Next Time</a:t>
            </a:r>
            <a:endParaRPr lang="zh-CN" altLang="en-US" sz="180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6" name="图形 45" descr="无表情脸轮廓 纯色填充">
            <a:extLst>
              <a:ext uri="{FF2B5EF4-FFF2-40B4-BE49-F238E27FC236}">
                <a16:creationId xmlns:a16="http://schemas.microsoft.com/office/drawing/2014/main" id="{6A5E2310-8B2A-907E-AB85-92D95DE7F2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3171113">
            <a:off x="3575186" y="4115059"/>
            <a:ext cx="627156" cy="62715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445050C-BA94-5125-A844-28A5A043AB27}"/>
              </a:ext>
            </a:extLst>
          </p:cNvPr>
          <p:cNvSpPr txBox="1"/>
          <p:nvPr/>
        </p:nvSpPr>
        <p:spPr>
          <a:xfrm rot="10800000">
            <a:off x="4408403" y="3624432"/>
            <a:ext cx="191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What is</a:t>
            </a:r>
          </a:p>
          <a:p>
            <a:r>
              <a:rPr lang="en-US" altLang="zh-CN" sz="24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DH</a:t>
            </a:r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</a:t>
            </a:r>
            <a:r>
              <a:rPr lang="en-US" altLang="zh-CN" sz="24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altLang="zh-CN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Only</a:t>
            </a:r>
            <a:endParaRPr lang="zh-CN" altLang="en-US" sz="180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9" name="图形 48" descr="吐舌的脸轮廓 纯色填充">
            <a:extLst>
              <a:ext uri="{FF2B5EF4-FFF2-40B4-BE49-F238E27FC236}">
                <a16:creationId xmlns:a16="http://schemas.microsoft.com/office/drawing/2014/main" id="{6541E2B8-7CDF-245C-98EB-F8AC9FDDB3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1991688">
            <a:off x="4152123" y="3546281"/>
            <a:ext cx="631577" cy="6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5FAC69-2DE5-A98C-1F03-50A223E8D4C0}"/>
              </a:ext>
            </a:extLst>
          </p:cNvPr>
          <p:cNvSpPr/>
          <p:nvPr/>
        </p:nvSpPr>
        <p:spPr>
          <a:xfrm>
            <a:off x="1094014" y="1115785"/>
            <a:ext cx="4669971" cy="46264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35445B0-0CA3-5517-E108-BCCFE3B90BF2}"/>
              </a:ext>
            </a:extLst>
          </p:cNvPr>
          <p:cNvSpPr/>
          <p:nvPr/>
        </p:nvSpPr>
        <p:spPr>
          <a:xfrm>
            <a:off x="1667958" y="259165"/>
            <a:ext cx="3522078" cy="246452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23B27-31B3-CB75-3A9E-5AA1E02B9877}"/>
              </a:ext>
            </a:extLst>
          </p:cNvPr>
          <p:cNvSpPr txBox="1"/>
          <p:nvPr/>
        </p:nvSpPr>
        <p:spPr>
          <a:xfrm>
            <a:off x="2053043" y="2723691"/>
            <a:ext cx="2751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START</a:t>
            </a:r>
            <a:endParaRPr lang="zh-CN" altLang="en-US" sz="66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27</Words>
  <Application>Microsoft Office PowerPoint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Mono SemiBold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Jinhong [Student]</dc:creator>
  <cp:lastModifiedBy>WANG, Jinhong [Student]</cp:lastModifiedBy>
  <cp:revision>3</cp:revision>
  <dcterms:created xsi:type="dcterms:W3CDTF">2024-03-15T17:16:58Z</dcterms:created>
  <dcterms:modified xsi:type="dcterms:W3CDTF">2024-03-16T15:35:51Z</dcterms:modified>
</cp:coreProperties>
</file>