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222-1F4D-4A3B-8EB3-1B120145352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78E62-A396-484C-A261-27DC6995B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3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78E62-A396-484C-A261-27DC6995B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0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08E37-FEA3-BF53-F0B7-FEE1E0D7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9C68B-1808-80FF-BFC9-7CEC47B1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4682-882A-1D17-D61C-533F30F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A33B2-69E8-8DE6-267A-C8BE6797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460AE-210D-1829-A0AD-2D5585B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5A22F-8C8A-16DB-0476-28ECBAB9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61268-00D8-3FC6-B314-C20692F4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991B-AE9A-55EF-6776-A032696F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B8A7-1121-11F4-5413-4FAFF51B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0E01B-E089-4A5C-0B6A-19D0ED0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9F117C-EF76-B422-70D7-2196F0291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FEB9D-3C3E-C6D1-A9FE-9178B9C2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2A008-397F-3D35-184E-C66913B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0C616-6316-A75C-650D-DE7D1244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49E70-3C12-BC53-3218-45ECA6FC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1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3358-0D13-AE58-D2F3-E9535321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42AE-445B-10D3-EDAF-3659E7DB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D793A-060D-14E8-6DDE-706A6EC8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A0E01-E090-7A6B-4E97-7EDCDB92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15BD9-428E-3CD0-BC42-EB40970F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A94A3-5186-B5E9-2411-34534DD7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C4281-C8E2-3882-504B-4732131F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59C33-D213-62B9-E8F5-E0FE4330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6B285-31C4-A03B-3241-844E75A7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AC03-DC3B-174F-C154-33A6C51B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ACC4-D887-763F-63AF-410F2335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83788-C16F-FF57-877C-C55EFAD7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2D876-6578-934D-EB32-760B4A883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195D9-C92C-1084-5748-074D69AE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CB6B3-7DE2-2B99-9C34-AF7E8378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2E430-58D7-5B18-3EEF-8E3722A3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EC3E-C98B-B281-5BA5-81B89E3B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8EEE0-6C1C-9D64-E5F0-F3B57EBB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E4406-0AF4-E91D-1E17-241467B3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27136-4AAF-A246-4AA0-0D1525FFA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C8625-2C34-B05D-F300-2E930862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C24C7-F29D-3250-72ED-DE189834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DD107-7D1E-BCF5-632F-FCDE9DF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D6B34-AEF9-21C4-32B4-B44B622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05B48-7518-27DC-9196-7A8D01F9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CE283-0D02-B219-49F9-37FF73C8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FB75E-6DBB-CCB6-0F70-11BBFDDF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E5E0-5838-76D4-7A68-DE66C1ED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804E63-B0A6-AE25-CAA9-ECE570A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F3CB6-E1B6-342B-B6D2-B596170B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D3483-DC32-7F72-9F0D-C0C65D3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8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B836-003D-5285-8CD1-7EA576C6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4D726-9F26-8AA5-2926-6F93E2D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40B40-E972-DC9C-1343-DC46C543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D83B7-F8F7-C288-CAEF-024305B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F3528-6EBA-31BC-7368-3C728FF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1844C-8BFD-3B1A-D017-64BA3A3E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704C-BB28-463D-F60B-8549382A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48C9BA-60A7-7A5D-3E64-BBD3FE12A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DC8E8-360D-DD00-278F-347C51D6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0E570-6F71-F235-48A1-DDC888F3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23869-8964-149C-5C4E-C9ACCDE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BD84F-36F9-F42B-A5E4-8804AD69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935CA-A772-BD76-B0D4-853E00E5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B26CF-14AD-A569-AF8F-9B895ED9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03A6-0194-EC1A-BA30-C60D4BE5E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C9331-09E6-4CCD-8506-AB5638C698C4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87A46-B86A-8F2F-16C2-0211BE3B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8EC80-EE73-67E4-4CB7-A1378DAAD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B9648-0DEC-412A-BFDB-4571DD769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网站&#10;&#10;描述已自动生成">
            <a:extLst>
              <a:ext uri="{FF2B5EF4-FFF2-40B4-BE49-F238E27FC236}">
                <a16:creationId xmlns:a16="http://schemas.microsoft.com/office/drawing/2014/main" id="{1C69654F-2FC7-3794-AFD7-B51AB857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/>
        </p:blipFill>
        <p:spPr>
          <a:xfrm>
            <a:off x="858983" y="220772"/>
            <a:ext cx="2320140" cy="31692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62EDD-30CC-CEBB-5583-C14F805FD199}"/>
              </a:ext>
            </a:extLst>
          </p:cNvPr>
          <p:cNvSpPr txBox="1"/>
          <p:nvPr/>
        </p:nvSpPr>
        <p:spPr>
          <a:xfrm>
            <a:off x="3993523" y="5271137"/>
            <a:ext cx="16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雲南過橋米線</a:t>
            </a:r>
            <a:endParaRPr lang="en-US" altLang="zh-TW" b="1" dirty="0"/>
          </a:p>
          <a:p>
            <a:pPr algn="ctr"/>
            <a:r>
              <a:rPr lang="zh-CN" altLang="en-US" sz="1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无限续</a:t>
            </a:r>
          </a:p>
        </p:txBody>
      </p:sp>
      <p:pic>
        <p:nvPicPr>
          <p:cNvPr id="8" name="图片 7" descr="一群人的照片&#10;&#10;描述已自动生成">
            <a:extLst>
              <a:ext uri="{FF2B5EF4-FFF2-40B4-BE49-F238E27FC236}">
                <a16:creationId xmlns:a16="http://schemas.microsoft.com/office/drawing/2014/main" id="{C34CB851-2341-F493-FB1E-D7E3D049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22" y="220772"/>
            <a:ext cx="2460451" cy="2201925"/>
          </a:xfrm>
          <a:prstGeom prst="rect">
            <a:avLst/>
          </a:prstGeom>
        </p:spPr>
      </p:pic>
      <p:pic>
        <p:nvPicPr>
          <p:cNvPr id="1026" name="Picture 2" descr="石桥- 下载免费图标">
            <a:extLst>
              <a:ext uri="{FF2B5EF4-FFF2-40B4-BE49-F238E27FC236}">
                <a16:creationId xmlns:a16="http://schemas.microsoft.com/office/drawing/2014/main" id="{D7879ACE-0631-7BB4-3379-7A0F0BD3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23" y="300254"/>
            <a:ext cx="1776999" cy="17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1CA810-8C98-CEA7-D90C-89234F35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89" y="3774878"/>
            <a:ext cx="1487253" cy="7079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35B77D-D7EA-A762-B7AC-73ACF203153F}"/>
              </a:ext>
            </a:extLst>
          </p:cNvPr>
          <p:cNvSpPr txBox="1"/>
          <p:nvPr/>
        </p:nvSpPr>
        <p:spPr>
          <a:xfrm>
            <a:off x="3730287" y="4571072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原味鸡</a:t>
            </a: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20A52EBC-CC76-F304-B480-FCE2B0CA5F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94" y="4876563"/>
            <a:ext cx="1498035" cy="1058187"/>
          </a:xfrm>
          <a:prstGeom prst="rect">
            <a:avLst/>
          </a:prstGeom>
          <a:effectLst>
            <a:glow rad="38100">
              <a:schemeClr val="accent1">
                <a:alpha val="40000"/>
              </a:schemeClr>
            </a:glow>
          </a:effec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057510-CBED-F53B-E344-0CE52A21556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279676" y="6486152"/>
            <a:ext cx="321574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C7AA0C9-A85A-E799-1A95-5B2C5B204A3C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6279676" y="5204819"/>
            <a:ext cx="1052" cy="165318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32164D2-1D1F-1864-6E31-EEB04AE05C52}"/>
              </a:ext>
            </a:extLst>
          </p:cNvPr>
          <p:cNvCxnSpPr>
            <a:cxnSpLocks/>
            <a:stCxn id="40" idx="2"/>
            <a:endCxn id="17" idx="6"/>
          </p:cNvCxnSpPr>
          <p:nvPr/>
        </p:nvCxnSpPr>
        <p:spPr>
          <a:xfrm flipH="1">
            <a:off x="4959926" y="5083832"/>
            <a:ext cx="1198762" cy="753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E24A93C-C502-0657-5A70-AB369DA816E8}"/>
              </a:ext>
            </a:extLst>
          </p:cNvPr>
          <p:cNvCxnSpPr>
            <a:cxnSpLocks/>
            <a:stCxn id="18" idx="4"/>
            <a:endCxn id="40" idx="0"/>
          </p:cNvCxnSpPr>
          <p:nvPr/>
        </p:nvCxnSpPr>
        <p:spPr>
          <a:xfrm flipH="1">
            <a:off x="6279676" y="3097611"/>
            <a:ext cx="1053" cy="186523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38119DB-3F16-8C42-6CC4-BE7746EABC43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 flipV="1">
            <a:off x="3570970" y="2976624"/>
            <a:ext cx="2588771" cy="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9FD12AED-0881-2FF4-9964-55C2B173D3A7}"/>
              </a:ext>
            </a:extLst>
          </p:cNvPr>
          <p:cNvSpPr/>
          <p:nvPr/>
        </p:nvSpPr>
        <p:spPr>
          <a:xfrm>
            <a:off x="6158688" y="4962844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FA8366-B6FA-6D04-09B7-A1F3D61E537A}"/>
              </a:ext>
            </a:extLst>
          </p:cNvPr>
          <p:cNvSpPr/>
          <p:nvPr/>
        </p:nvSpPr>
        <p:spPr>
          <a:xfrm>
            <a:off x="4717951" y="4970383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802E302-B595-B46F-7057-716EB89095DB}"/>
              </a:ext>
            </a:extLst>
          </p:cNvPr>
          <p:cNvSpPr/>
          <p:nvPr/>
        </p:nvSpPr>
        <p:spPr>
          <a:xfrm>
            <a:off x="3328995" y="2855637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8F8FC84-6D99-BC21-0048-E814FFF3DAE7}"/>
              </a:ext>
            </a:extLst>
          </p:cNvPr>
          <p:cNvSpPr/>
          <p:nvPr/>
        </p:nvSpPr>
        <p:spPr>
          <a:xfrm>
            <a:off x="9495423" y="6365164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03ED70-CA0B-4C44-E651-1CA0C53270F8}"/>
              </a:ext>
            </a:extLst>
          </p:cNvPr>
          <p:cNvSpPr txBox="1"/>
          <p:nvPr/>
        </p:nvSpPr>
        <p:spPr>
          <a:xfrm>
            <a:off x="747531" y="5060976"/>
            <a:ext cx="258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明向线</a:t>
            </a:r>
            <a:endParaRPr lang="en-US" altLang="zh-CN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Freshman Line</a:t>
            </a:r>
            <a:endParaRPr lang="zh-CN" altLang="en-US" sz="24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402A656-C4F8-C512-8EE7-233677BFEFDE}"/>
              </a:ext>
            </a:extLst>
          </p:cNvPr>
          <p:cNvSpPr txBox="1"/>
          <p:nvPr/>
        </p:nvSpPr>
        <p:spPr>
          <a:xfrm>
            <a:off x="5180547" y="2477115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金逸</a:t>
            </a:r>
            <a:endParaRPr lang="zh-CN" altLang="en-US" sz="1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F100F6-12C1-3418-0E8E-1B71C37853BE}"/>
              </a:ext>
            </a:extLst>
          </p:cNvPr>
          <p:cNvSpPr txBox="1"/>
          <p:nvPr/>
        </p:nvSpPr>
        <p:spPr>
          <a:xfrm>
            <a:off x="2350854" y="2476425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影后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49CBB17-FCCD-9C5F-408A-1DC893FF5EFC}"/>
              </a:ext>
            </a:extLst>
          </p:cNvPr>
          <p:cNvCxnSpPr>
            <a:cxnSpLocks/>
          </p:cNvCxnSpPr>
          <p:nvPr/>
        </p:nvCxnSpPr>
        <p:spPr>
          <a:xfrm flipH="1">
            <a:off x="858983" y="6031409"/>
            <a:ext cx="1198762" cy="753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B294E59-DEAB-D925-4894-5903E5CFC4FC}"/>
              </a:ext>
            </a:extLst>
          </p:cNvPr>
          <p:cNvSpPr txBox="1"/>
          <p:nvPr/>
        </p:nvSpPr>
        <p:spPr>
          <a:xfrm>
            <a:off x="8517282" y="5992648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大学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84674-8143-7707-C276-A9CCA195D10C}"/>
              </a:ext>
            </a:extLst>
          </p:cNvPr>
          <p:cNvCxnSpPr>
            <a:cxnSpLocks/>
            <a:stCxn id="18" idx="6"/>
            <a:endCxn id="59" idx="2"/>
          </p:cNvCxnSpPr>
          <p:nvPr/>
        </p:nvCxnSpPr>
        <p:spPr>
          <a:xfrm>
            <a:off x="6401716" y="2976624"/>
            <a:ext cx="2979566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D86C800-1967-7088-0240-9A7F7859582E}"/>
              </a:ext>
            </a:extLst>
          </p:cNvPr>
          <p:cNvSpPr txBox="1"/>
          <p:nvPr/>
        </p:nvSpPr>
        <p:spPr>
          <a:xfrm>
            <a:off x="8396295" y="3106802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奥特莱斯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E22BBCA-F948-9A87-9987-DD7585529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9495422" y="0"/>
            <a:ext cx="6848" cy="285563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1AD39AB-4DEB-6E80-9F7E-2FD82E1C7A2C}"/>
              </a:ext>
            </a:extLst>
          </p:cNvPr>
          <p:cNvSpPr/>
          <p:nvPr/>
        </p:nvSpPr>
        <p:spPr>
          <a:xfrm>
            <a:off x="9381282" y="2855636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BE3316C-E77D-6BED-2DBB-15E1D962B5BA}"/>
              </a:ext>
            </a:extLst>
          </p:cNvPr>
          <p:cNvSpPr/>
          <p:nvPr/>
        </p:nvSpPr>
        <p:spPr>
          <a:xfrm>
            <a:off x="6159741" y="2855636"/>
            <a:ext cx="241975" cy="24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25B9015D-C2CB-8C53-FD23-2C3002F3C30F}"/>
              </a:ext>
            </a:extLst>
          </p:cNvPr>
          <p:cNvSpPr txBox="1"/>
          <p:nvPr/>
        </p:nvSpPr>
        <p:spPr>
          <a:xfrm>
            <a:off x="9012879" y="115588"/>
            <a:ext cx="219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前往太原</a:t>
            </a:r>
          </a:p>
        </p:txBody>
      </p:sp>
      <p:pic>
        <p:nvPicPr>
          <p:cNvPr id="1029" name="图形 1028" descr="飞机 纯色填充">
            <a:extLst>
              <a:ext uri="{FF2B5EF4-FFF2-40B4-BE49-F238E27FC236}">
                <a16:creationId xmlns:a16="http://schemas.microsoft.com/office/drawing/2014/main" id="{FFD067A5-8B7B-222D-1A7E-99D27370A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3825" y="24756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1E787A-021F-0AB6-3848-5EAC1ED26D99}"/>
              </a:ext>
            </a:extLst>
          </p:cNvPr>
          <p:cNvCxnSpPr>
            <a:cxnSpLocks/>
          </p:cNvCxnSpPr>
          <p:nvPr/>
        </p:nvCxnSpPr>
        <p:spPr>
          <a:xfrm flipV="1">
            <a:off x="0" y="3368505"/>
            <a:ext cx="12192000" cy="60495"/>
          </a:xfrm>
          <a:prstGeom prst="line">
            <a:avLst/>
          </a:prstGeom>
          <a:ln w="177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E376ADD6-423F-4EC9-246C-2D8675EBE2D1}"/>
              </a:ext>
            </a:extLst>
          </p:cNvPr>
          <p:cNvSpPr/>
          <p:nvPr/>
        </p:nvSpPr>
        <p:spPr>
          <a:xfrm>
            <a:off x="5693087" y="3026087"/>
            <a:ext cx="805825" cy="805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14E548-F7E9-525B-920E-DD679D753196}"/>
              </a:ext>
            </a:extLst>
          </p:cNvPr>
          <p:cNvSpPr txBox="1"/>
          <p:nvPr/>
        </p:nvSpPr>
        <p:spPr>
          <a:xfrm>
            <a:off x="3629024" y="1863179"/>
            <a:ext cx="4933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下一站：新开始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784BA4-C756-2849-E4E9-6A5F790E49A0}"/>
              </a:ext>
            </a:extLst>
          </p:cNvPr>
          <p:cNvSpPr txBox="1"/>
          <p:nvPr/>
        </p:nvSpPr>
        <p:spPr>
          <a:xfrm>
            <a:off x="3629024" y="4339044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Abadi" panose="020B0604020104020204" pitchFamily="34" charset="0"/>
                <a:ea typeface="华文宋体" panose="02010600040101010101" pitchFamily="2" charset="-122"/>
              </a:rPr>
              <a:t>Next Station: Beginning</a:t>
            </a:r>
            <a:endParaRPr lang="zh-CN" altLang="en-US" sz="3600" b="1" dirty="0">
              <a:latin typeface="Abadi" panose="020B0604020104020204" pitchFamily="34" charset="0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3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30EF3-0985-B697-436D-A229E04F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别催，还在修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…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5E55F-C279-1FC5-11F7-6CD947F1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迎泽线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港深线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北京线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但是最紧要是 凡总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24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岁生日快乐🎂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03.06.2024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图形 4" descr="男人 纯色填充">
            <a:extLst>
              <a:ext uri="{FF2B5EF4-FFF2-40B4-BE49-F238E27FC236}">
                <a16:creationId xmlns:a16="http://schemas.microsoft.com/office/drawing/2014/main" id="{6BE21866-9DA8-C018-E93D-6873919D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100" y="3962400"/>
            <a:ext cx="1296194" cy="1296194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E716B4A-737E-2984-4C49-22074747D174}"/>
              </a:ext>
            </a:extLst>
          </p:cNvPr>
          <p:cNvSpPr/>
          <p:nvPr/>
        </p:nvSpPr>
        <p:spPr>
          <a:xfrm>
            <a:off x="6848475" y="4772013"/>
            <a:ext cx="4591050" cy="323862"/>
          </a:xfrm>
          <a:custGeom>
            <a:avLst/>
            <a:gdLst>
              <a:gd name="connsiteX0" fmla="*/ 0 w 4591050"/>
              <a:gd name="connsiteY0" fmla="*/ 323862 h 323862"/>
              <a:gd name="connsiteX1" fmla="*/ 447675 w 4591050"/>
              <a:gd name="connsiteY1" fmla="*/ 171462 h 323862"/>
              <a:gd name="connsiteX2" fmla="*/ 1133475 w 4591050"/>
              <a:gd name="connsiteY2" fmla="*/ 238137 h 323862"/>
              <a:gd name="connsiteX3" fmla="*/ 1857375 w 4591050"/>
              <a:gd name="connsiteY3" fmla="*/ 152412 h 323862"/>
              <a:gd name="connsiteX4" fmla="*/ 2486025 w 4591050"/>
              <a:gd name="connsiteY4" fmla="*/ 171462 h 323862"/>
              <a:gd name="connsiteX5" fmla="*/ 3238500 w 4591050"/>
              <a:gd name="connsiteY5" fmla="*/ 12 h 323862"/>
              <a:gd name="connsiteX6" fmla="*/ 4305300 w 4591050"/>
              <a:gd name="connsiteY6" fmla="*/ 180987 h 323862"/>
              <a:gd name="connsiteX7" fmla="*/ 4591050 w 4591050"/>
              <a:gd name="connsiteY7" fmla="*/ 85737 h 32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050" h="323862">
                <a:moveTo>
                  <a:pt x="0" y="323862"/>
                </a:moveTo>
                <a:cubicBezTo>
                  <a:pt x="129381" y="254805"/>
                  <a:pt x="258763" y="185749"/>
                  <a:pt x="447675" y="171462"/>
                </a:cubicBezTo>
                <a:cubicBezTo>
                  <a:pt x="636587" y="157175"/>
                  <a:pt x="898525" y="241312"/>
                  <a:pt x="1133475" y="238137"/>
                </a:cubicBezTo>
                <a:cubicBezTo>
                  <a:pt x="1368425" y="234962"/>
                  <a:pt x="1631950" y="163524"/>
                  <a:pt x="1857375" y="152412"/>
                </a:cubicBezTo>
                <a:cubicBezTo>
                  <a:pt x="2082800" y="141300"/>
                  <a:pt x="2255838" y="196862"/>
                  <a:pt x="2486025" y="171462"/>
                </a:cubicBezTo>
                <a:cubicBezTo>
                  <a:pt x="2716212" y="146062"/>
                  <a:pt x="2935288" y="-1575"/>
                  <a:pt x="3238500" y="12"/>
                </a:cubicBezTo>
                <a:cubicBezTo>
                  <a:pt x="3541712" y="1599"/>
                  <a:pt x="4079875" y="166700"/>
                  <a:pt x="4305300" y="180987"/>
                </a:cubicBezTo>
                <a:cubicBezTo>
                  <a:pt x="4530725" y="195274"/>
                  <a:pt x="4560887" y="140505"/>
                  <a:pt x="4591050" y="857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D52D31-1498-7325-18C3-2C3308BD0048}"/>
              </a:ext>
            </a:extLst>
          </p:cNvPr>
          <p:cNvSpPr txBox="1"/>
          <p:nvPr/>
        </p:nvSpPr>
        <p:spPr>
          <a:xfrm>
            <a:off x="8177212" y="4063480"/>
            <a:ext cx="193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HP</a:t>
            </a:r>
            <a:endParaRPr lang="zh-CN" alt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C1574F-130C-17D1-A21D-81AEC60F5263}"/>
              </a:ext>
            </a:extLst>
          </p:cNvPr>
          <p:cNvSpPr txBox="1"/>
          <p:nvPr/>
        </p:nvSpPr>
        <p:spPr>
          <a:xfrm>
            <a:off x="6400800" y="5058539"/>
            <a:ext cx="193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SOIL</a:t>
            </a:r>
            <a:endParaRPr lang="zh-CN" alt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5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华文宋体</vt:lpstr>
      <vt:lpstr>等线</vt:lpstr>
      <vt:lpstr>等线 Light</vt:lpstr>
      <vt:lpstr>Abadi</vt:lpstr>
      <vt:lpstr>Arial</vt:lpstr>
      <vt:lpstr>Cascadia Code SemiBold</vt:lpstr>
      <vt:lpstr>Office 主题​​</vt:lpstr>
      <vt:lpstr>PowerPoint 演示文稿</vt:lpstr>
      <vt:lpstr>PowerPoint 演示文稿</vt:lpstr>
      <vt:lpstr>别催，还在修…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Jinhong [Student]</dc:creator>
  <cp:lastModifiedBy>WANG, Jinhong [Student]</cp:lastModifiedBy>
  <cp:revision>1</cp:revision>
  <dcterms:created xsi:type="dcterms:W3CDTF">2024-06-03T10:37:40Z</dcterms:created>
  <dcterms:modified xsi:type="dcterms:W3CDTF">2024-06-03T11:49:16Z</dcterms:modified>
</cp:coreProperties>
</file>