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EE5EA-5818-4ECF-8FF6-E6468C61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A87A6-9C54-4F14-9820-85F81A99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845D0-F4BE-4D40-B49D-A938AF11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9F98D-9771-48CD-914A-F98277F1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3AD67-6B14-4DAC-B52E-9D54CCBB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0E43-36AF-4E22-8EA9-D67B07FA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2FF43-DFAC-4BE1-B34F-00A000CC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7DC1B-6A17-46A6-B3BF-E4FF8892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37DE5-FA64-4F75-96AF-AE488C85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469E-7969-47AE-A5F8-C5717B1B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E8AB92-FC20-49D0-8E20-77510DE76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C01E5-C38E-4022-BE00-F0D183E87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544B2-2289-452B-98E5-252425E3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890A-411F-4E9D-857C-B897771D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71176-D664-4E46-85A9-C4D54FF6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3C18-8CF1-43F7-9016-D796B9E6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839B6-11B7-4FB6-99A0-4199F82C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210EC-8EFA-490A-902A-D37F54A3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6B67F-2F52-4391-A47E-BF28BEEB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75CC1-CA3D-47E8-B0E8-9FAAD1D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2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F81F7-0768-45B5-A703-8F86C591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14F87-6E53-4862-9A0A-B0A4545B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FFD4F-53CA-4474-B5A9-6D8C474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928B-A3D1-4378-A22F-1E3F407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EB1AC-B7FC-4E43-BA6B-9C42F2C4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3B52-C3D7-406A-9FB2-6CD0511F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02B0D-3995-4D5D-81A9-E914E1721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D1069-5B4A-4F02-846A-0376F51CC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D725E-55FA-4313-B1A6-E0A97A70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E6B9F-C3B2-47ED-8969-CE4CA3B4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6AE28-896C-4227-B30D-B6C46A5A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BDBB9-7BC7-4BA9-A713-C986A27D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07C06-3A3A-4EAA-8EDA-F24B5AA0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BEF8F-612E-4BA1-A437-45A75AAA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64A3D-B3B0-4C55-AC66-B260CBEEE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50845-5CFC-4D85-8F00-8C3AC40B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8A17AE-D21F-4A8F-8448-8774B818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171822-0A65-4F23-A051-50BFFAA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E8AD55-EC42-4726-9312-FC26807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4FC8D-91D6-4EF7-B2A9-B621657F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86FE4E-7285-4AE8-A181-C7D2C637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B16451-6DFF-4A82-B59C-3EE85C7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218AA7-695E-4E20-A825-F877418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0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5038D-94E3-44FC-B5D0-D0BCE57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8F939-F516-4368-9A87-C29DB55A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65703-7F8A-4728-BEC1-C234F35F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5EFEE-AB59-4041-85B9-F1AB4B45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4D8F8-4271-438F-8BCF-2479F620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8708E-5AEE-4A97-AFBF-35657FD9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8E2D9-9833-4794-A787-C0536630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D1EB5-A9D3-4F6F-8440-558615C1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2FD7C-F10D-4610-A86E-C6C1A96B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7F31A-6C6E-4151-8ACE-00D8A358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1794DF-3D04-487A-A403-8A7F6201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2A36C8-42BC-4060-BE4B-E895950A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09D20-D8EE-486B-997C-E3717656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29184-F6D9-4CE9-AD73-C7D735B5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21FBE-B0AA-4AFD-B5F3-347835C1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8D8258-871C-4B79-A156-3DCC0FC5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CB88F-546F-4A91-B922-AAD9BD93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32029-CF71-4B79-ADCD-E6BD935A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71EA-7F10-4B7A-8516-DEC3AF8E948C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362BE-7975-4B62-B87F-52B0E589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98AF3-ACB2-4210-ACD5-A0FE1DAA7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BCEE-94D4-461B-81A0-94632DB54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C14C-43C6-46E3-BA02-0FDC93BD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考试重点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B71DF5-77BB-48DA-B66E-4A9F115CC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0F93-F660-4A64-BF65-5CE5303A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7F55-8A3A-405D-9181-0C7788E5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en-US" altLang="zh-CN" dirty="0"/>
          </a:p>
          <a:p>
            <a:pPr lvl="1"/>
            <a:r>
              <a:rPr lang="zh-CN" altLang="en-US" dirty="0"/>
              <a:t>时间复杂度概念</a:t>
            </a:r>
            <a:endParaRPr lang="en-US" altLang="zh-CN" dirty="0"/>
          </a:p>
          <a:p>
            <a:pPr lvl="1"/>
            <a:r>
              <a:rPr lang="zh-CN" altLang="en-US" dirty="0"/>
              <a:t>迭代法求时间复杂度</a:t>
            </a:r>
            <a:endParaRPr lang="en-US" altLang="zh-CN" dirty="0"/>
          </a:p>
          <a:p>
            <a:r>
              <a:rPr lang="zh-CN" altLang="en-US" dirty="0"/>
              <a:t>证明题</a:t>
            </a:r>
            <a:endParaRPr lang="en-US" altLang="zh-CN" dirty="0"/>
          </a:p>
          <a:p>
            <a:pPr lvl="1"/>
            <a:r>
              <a:rPr lang="en-US" altLang="zh-CN" dirty="0"/>
              <a:t>Prim</a:t>
            </a:r>
            <a:r>
              <a:rPr lang="zh-CN" altLang="en-US" dirty="0"/>
              <a:t>，</a:t>
            </a:r>
            <a:r>
              <a:rPr lang="en-GB" altLang="zh-CN" dirty="0"/>
              <a:t>Kruskal</a:t>
            </a:r>
            <a:r>
              <a:rPr lang="zh-CN" altLang="en-US" dirty="0"/>
              <a:t>算法能够生成一棵最小成本的生成树</a:t>
            </a:r>
            <a:endParaRPr lang="en-US" altLang="zh-CN" dirty="0"/>
          </a:p>
          <a:p>
            <a:pPr lvl="1"/>
            <a:r>
              <a:rPr lang="zh-CN" altLang="en-US" dirty="0"/>
              <a:t>对可分的背包问题，贪心算法</a:t>
            </a:r>
            <a:r>
              <a:rPr lang="en-US" altLang="zh-CN" dirty="0" err="1"/>
              <a:t>Greedy_Knapsack</a:t>
            </a:r>
            <a:r>
              <a:rPr lang="zh-CN" altLang="en-US" dirty="0"/>
              <a:t>构造该问题的解时，能够生成一个最优解</a:t>
            </a:r>
            <a:endParaRPr lang="en-US" altLang="zh-CN" dirty="0"/>
          </a:p>
          <a:p>
            <a:pPr lvl="1"/>
            <a:r>
              <a:rPr lang="zh-CN" altLang="en-US" dirty="0"/>
              <a:t>时间复杂度</a:t>
            </a:r>
            <a:endParaRPr lang="en-US" altLang="zh-CN" dirty="0"/>
          </a:p>
          <a:p>
            <a:pPr lvl="1"/>
            <a:r>
              <a:rPr lang="zh-CN" altLang="zh-CN" dirty="0"/>
              <a:t>折半查找过程的判定树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3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690B-77CC-42F5-94CE-CDB1DAAA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86684-FC4A-4535-AFEC-927EB17E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算法题</a:t>
            </a:r>
            <a:endParaRPr lang="en-US" altLang="zh-CN" dirty="0"/>
          </a:p>
          <a:p>
            <a:pPr lvl="1"/>
            <a:r>
              <a:rPr lang="zh-CN" altLang="en-US" dirty="0"/>
              <a:t>分治策略求解最大、最小值问题</a:t>
            </a:r>
            <a:endParaRPr lang="en-US" altLang="zh-CN" dirty="0"/>
          </a:p>
          <a:p>
            <a:pPr lvl="1"/>
            <a:r>
              <a:rPr lang="zh-CN" altLang="en-US" dirty="0"/>
              <a:t>回溯法求解</a:t>
            </a:r>
            <a:r>
              <a:rPr lang="en-US" altLang="zh-CN" dirty="0"/>
              <a:t>r</a:t>
            </a:r>
            <a:r>
              <a:rPr lang="zh-CN" altLang="en-US" dirty="0"/>
              <a:t>个数的所有组合问题</a:t>
            </a:r>
            <a:endParaRPr lang="en-US" altLang="zh-CN" dirty="0"/>
          </a:p>
          <a:p>
            <a:pPr lvl="1"/>
            <a:r>
              <a:rPr lang="zh-CN" altLang="en-US" dirty="0"/>
              <a:t>最长公共子序列</a:t>
            </a:r>
            <a:endParaRPr lang="en-US" altLang="zh-CN" dirty="0"/>
          </a:p>
          <a:p>
            <a:pPr lvl="1"/>
            <a:r>
              <a:rPr lang="en-GB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zh-CN" dirty="0"/>
              <a:t>哈密尔顿回路</a:t>
            </a:r>
            <a:endParaRPr lang="en-US" altLang="zh-CN" dirty="0"/>
          </a:p>
          <a:p>
            <a:pPr lvl="1"/>
            <a:r>
              <a:rPr lang="zh-CN" altLang="en-US" dirty="0"/>
              <a:t>钱币找零</a:t>
            </a:r>
          </a:p>
        </p:txBody>
      </p:sp>
    </p:spTree>
    <p:extLst>
      <p:ext uri="{BB962C8B-B14F-4D97-AF65-F5344CB8AC3E}">
        <p14:creationId xmlns:p14="http://schemas.microsoft.com/office/powerpoint/2010/main" val="35119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487BD-1436-4708-BD77-3802152C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F8B3D-FBAE-4481-A11B-82A34DE3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实验报告发送到</a:t>
            </a:r>
            <a:endParaRPr lang="en-US" altLang="zh-CN" dirty="0"/>
          </a:p>
          <a:p>
            <a:r>
              <a:rPr lang="en-GB" altLang="zh-CN" b="1" dirty="0"/>
              <a:t>alg_dmu@163.com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主题：算法</a:t>
            </a:r>
            <a:r>
              <a:rPr lang="en-US" altLang="zh-CN" b="1" dirty="0">
                <a:solidFill>
                  <a:srgbClr val="FF0000"/>
                </a:solidFill>
              </a:rPr>
              <a:t>2019_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三个实验报告打包成</a:t>
            </a:r>
            <a:r>
              <a:rPr lang="en-US" altLang="zh-CN" b="1" dirty="0">
                <a:solidFill>
                  <a:srgbClr val="FF0000"/>
                </a:solidFill>
              </a:rPr>
              <a:t>.zip</a:t>
            </a:r>
            <a:r>
              <a:rPr lang="zh-CN" altLang="en-US" b="1" dirty="0">
                <a:solidFill>
                  <a:srgbClr val="FF0000"/>
                </a:solidFill>
              </a:rPr>
              <a:t>文件，文件名：算法</a:t>
            </a:r>
            <a:r>
              <a:rPr lang="en-US" altLang="zh-CN" b="1" dirty="0">
                <a:solidFill>
                  <a:srgbClr val="FF0000"/>
                </a:solidFill>
              </a:rPr>
              <a:t>2019_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姓名（不规范扣分）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9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136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考试重点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Yanpeng Qu [yaq3]</dc:creator>
  <cp:lastModifiedBy>Yanpeng Qu [yaq3]</cp:lastModifiedBy>
  <cp:revision>8</cp:revision>
  <dcterms:created xsi:type="dcterms:W3CDTF">2019-11-27T10:05:27Z</dcterms:created>
  <dcterms:modified xsi:type="dcterms:W3CDTF">2019-11-27T13:57:45Z</dcterms:modified>
</cp:coreProperties>
</file>