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313" r:id="rId4"/>
    <p:sldId id="273" r:id="rId5"/>
    <p:sldId id="285" r:id="rId7"/>
    <p:sldId id="266" r:id="rId8"/>
    <p:sldId id="281" r:id="rId9"/>
    <p:sldId id="275" r:id="rId10"/>
    <p:sldId id="288" r:id="rId11"/>
    <p:sldId id="322"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5EA2"/>
    <a:srgbClr val="034EA1"/>
    <a:srgbClr val="EE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12B60-28FB-427C-A225-37127710BB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A92B5-64B5-450E-91D7-0CAEBFBE5CE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从图1可以看出，在三个基准数据集和两个不相关的自然数据集上包含可检测灰色像素的图像的百分比</a:t>
            </a:r>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Figure 3 shows the flowchart of the proposed algorithm</a:t>
            </a:r>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Extensive evaluations on benchmark datasets indicate</a:t>
            </a:r>
            <a:endParaRPr lang="zh-CN" altLang="en-US"/>
          </a:p>
          <a:p>
            <a:r>
              <a:rPr lang="zh-CN" altLang="en-US"/>
              <a:t>that the proposed method with grey pixels can obviously</a:t>
            </a:r>
            <a:endParaRPr lang="zh-CN" altLang="en-US"/>
          </a:p>
          <a:p>
            <a:r>
              <a:rPr lang="zh-CN" altLang="en-US"/>
              <a:t>outperform the models with the grey-world and grey-edge</a:t>
            </a:r>
            <a:endParaRPr lang="zh-CN" altLang="en-US"/>
          </a:p>
          <a:p>
            <a:r>
              <a:rPr lang="zh-CN" altLang="en-US"/>
              <a:t>information</a:t>
            </a:r>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A92B5-64B5-450E-91D7-0CAEBFBE5CE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7" name="矩形 6"/>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pic>
        <p:nvPicPr>
          <p:cNvPr id="8" name="图片 11"/>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5591175" y="289560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p:cNvSpPr>
            <a:spLocks noGrp="1"/>
          </p:cNvSpPr>
          <p:nvPr>
            <p:ph type="body" idx="1"/>
          </p:nvPr>
        </p:nvSpPr>
        <p:spPr>
          <a:xfrm>
            <a:off x="838200" y="1587204"/>
            <a:ext cx="4079345" cy="823912"/>
          </a:xfrm>
        </p:spPr>
        <p:txBody>
          <a:bodyPr anchor="b"/>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8200" y="2551812"/>
            <a:ext cx="4079345" cy="3574054"/>
          </a:xfrm>
        </p:spPr>
        <p:txBody>
          <a:bodyPr/>
          <a:lstStyle>
            <a:lvl1pPr>
              <a:defRPr sz="2400">
                <a:solidFill>
                  <a:schemeClr val="accent5">
                    <a:lumMod val="75000"/>
                  </a:schemeClr>
                </a:solidFill>
              </a:defRPr>
            </a:lvl1pPr>
            <a:lvl2pPr>
              <a:defRPr sz="2000">
                <a:solidFill>
                  <a:schemeClr val="accent5">
                    <a:lumMod val="75000"/>
                  </a:schemeClr>
                </a:solidFill>
              </a:defRPr>
            </a:lvl2pPr>
            <a:lvl3pPr>
              <a:defRPr sz="18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7271281" y="1587204"/>
            <a:ext cx="4082519" cy="823912"/>
          </a:xfrm>
        </p:spPr>
        <p:txBody>
          <a:bodyPr anchor="b"/>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7271280" y="2551221"/>
            <a:ext cx="4082520" cy="3574054"/>
          </a:xfrm>
        </p:spPr>
        <p:txBody>
          <a:bodyPr/>
          <a:lstStyle>
            <a:lvl1pPr>
              <a:defRPr sz="2400">
                <a:solidFill>
                  <a:schemeClr val="accent5">
                    <a:lumMod val="75000"/>
                  </a:schemeClr>
                </a:solidFill>
              </a:defRPr>
            </a:lvl1pPr>
            <a:lvl2pPr>
              <a:defRPr sz="2000">
                <a:solidFill>
                  <a:schemeClr val="accent5">
                    <a:lumMod val="75000"/>
                  </a:schemeClr>
                </a:solidFill>
              </a:defRPr>
            </a:lvl2pPr>
            <a:lvl3pPr>
              <a:defRPr sz="18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标题 8"/>
          <p:cNvSpPr>
            <a:spLocks noGrp="1"/>
          </p:cNvSpPr>
          <p:nvPr>
            <p:ph type="title"/>
          </p:nvPr>
        </p:nvSpPr>
        <p:spPr>
          <a:xfrm>
            <a:off x="507365" y="494349"/>
            <a:ext cx="5995035" cy="621506"/>
          </a:xfrm>
        </p:spPr>
        <p:txBody>
          <a:bodyPr>
            <a:normAutofit/>
          </a:bodyPr>
          <a:lstStyle>
            <a:lvl1pPr>
              <a:defRPr sz="3200" b="1">
                <a:solidFill>
                  <a:schemeClr val="accent1"/>
                </a:solidFill>
              </a:defRPr>
            </a:lvl1pPr>
          </a:lstStyle>
          <a:p>
            <a:r>
              <a:rPr lang="zh-CN" altLang="en-US" noProof="1" smtClean="0"/>
              <a:t>单击此处编辑母版标题样式</a:t>
            </a:r>
            <a:endParaRPr lang="zh-CN" altLang="en-US" noProof="1"/>
          </a:p>
        </p:txBody>
      </p:sp>
      <p:sp>
        <p:nvSpPr>
          <p:cNvPr id="9" name="日期占位符 6"/>
          <p:cNvSpPr>
            <a:spLocks noGrp="1"/>
          </p:cNvSpPr>
          <p:nvPr>
            <p:ph type="dt" sz="half" idx="10"/>
          </p:nvPr>
        </p:nvSpPr>
        <p:spPr/>
        <p:txBody>
          <a:bodyPr/>
          <a:lstStyle>
            <a:lvl1pPr>
              <a:defRPr/>
            </a:lvl1pPr>
          </a:lstStyle>
          <a:p>
            <a:pPr>
              <a:defRPr/>
            </a:pPr>
            <a:endParaRPr lang="zh-CN" altLang="en-US"/>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灯片编号占位符 8"/>
          <p:cNvSpPr>
            <a:spLocks noGrp="1"/>
          </p:cNvSpPr>
          <p:nvPr>
            <p:ph type="sldNum" sz="quarter" idx="12"/>
          </p:nvPr>
        </p:nvSpPr>
        <p:spPr/>
        <p:txBody>
          <a:bodyPr/>
          <a:lstStyle>
            <a:lvl1pPr>
              <a:defRPr smtClean="0"/>
            </a:lvl1pPr>
          </a:lstStyle>
          <a:p>
            <a:pPr>
              <a:defRPr/>
            </a:pPr>
            <a:fld id="{5AC01D99-F813-44DC-B635-F275C106240E}" type="slidenum">
              <a:rPr lang="zh-CN" altLang="en-US"/>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6"/>
          <p:cNvCxnSpPr/>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09950"/>
            <a:ext cx="12193588"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8648" y="2124926"/>
            <a:ext cx="7416824" cy="1741730"/>
          </a:xfrm>
        </p:spPr>
        <p:txBody>
          <a:bodyPr>
            <a:noAutofit/>
          </a:bodyPr>
          <a:lstStyle>
            <a:lvl1pPr algn="ctr">
              <a:defRPr sz="7200" b="1">
                <a:effectLst>
                  <a:outerShdw blurRad="38100" dist="38100" dir="2700000" algn="tl">
                    <a:srgbClr val="000000">
                      <a:alpha val="43137"/>
                    </a:srgbClr>
                  </a:outerShdw>
                </a:effectLst>
              </a:defRPr>
            </a:lvl1pPr>
          </a:lstStyle>
          <a:p>
            <a:r>
              <a:rPr lang="zh-CN" altLang="en-US" noProof="1" smtClean="0"/>
              <a:t>单击此处编辑母版标题样式</a:t>
            </a:r>
            <a:endParaRPr lang="zh-CN" altLang="en-US" noProof="1"/>
          </a:p>
        </p:txBody>
      </p:sp>
      <p:sp>
        <p:nvSpPr>
          <p:cNvPr id="6" name="日期占位符 2"/>
          <p:cNvSpPr>
            <a:spLocks noGrp="1"/>
          </p:cNvSpPr>
          <p:nvPr>
            <p:ph type="dt" sz="half" idx="10"/>
          </p:nvPr>
        </p:nvSpPr>
        <p:spPr/>
        <p:txBody>
          <a:bodyPr/>
          <a:lstStyle>
            <a:lvl1pPr>
              <a:defRPr/>
            </a:lvl1p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3"/>
          <p:cNvSpPr>
            <a:spLocks noGrp="1"/>
          </p:cNvSpPr>
          <p:nvPr>
            <p:ph type="ftr" sz="quarter" idx="11"/>
          </p:nvPr>
        </p:nvSpPr>
        <p:spPr/>
        <p:txBody>
          <a:bodyPr/>
          <a:lstStyle>
            <a:lvl1pPr>
              <a:defRPr/>
            </a:lvl1pPr>
          </a:lstStyle>
          <a:p>
            <a:pPr lvl="0" eaLnBrk="1" hangingPunct="1"/>
            <a:endParaRPr lang="zh-CN" altLang="en-US" dirty="0">
              <a:latin typeface="Arial" panose="020B0604020202020204" pitchFamily="34" charset="0"/>
            </a:endParaRPr>
          </a:p>
        </p:txBody>
      </p:sp>
      <p:sp>
        <p:nvSpPr>
          <p:cNvPr id="8" name="灯片编号占位符 4"/>
          <p:cNvSpPr>
            <a:spLocks noGrp="1"/>
          </p:cNvSpPr>
          <p:nvPr>
            <p:ph type="sldNum" sz="quarter" idx="12"/>
          </p:nvPr>
        </p:nvSpPr>
        <p:spPr/>
        <p:txBody>
          <a:bodyPr/>
          <a:lstStyle>
            <a:lvl1pPr>
              <a:defRPr smtClean="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2" name="标题 1"/>
          <p:cNvSpPr>
            <a:spLocks noGrp="1"/>
          </p:cNvSpPr>
          <p:nvPr>
            <p:ph type="title"/>
          </p:nvPr>
        </p:nvSpPr>
        <p:spPr>
          <a:xfrm>
            <a:off x="839787" y="457200"/>
            <a:ext cx="4165200" cy="1600200"/>
          </a:xfrm>
        </p:spPr>
        <p:txBody>
          <a:bodyPr anchor="t">
            <a:normAutofit/>
          </a:bodyPr>
          <a:lstStyle>
            <a:lvl1pPr>
              <a:defRPr sz="3200">
                <a:solidFill>
                  <a:schemeClr val="accent1"/>
                </a:solidFill>
              </a:defRPr>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457200"/>
            <a:ext cx="6170400" cy="5403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7" y="2057400"/>
            <a:ext cx="4165200"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6" name="日期占位符 4"/>
          <p:cNvSpPr>
            <a:spLocks noGrp="1"/>
          </p:cNvSpPr>
          <p:nvPr>
            <p:ph type="dt" sz="half" idx="10"/>
          </p:nvPr>
        </p:nvSpPr>
        <p:spPr/>
        <p:txBody>
          <a:bodyPr/>
          <a:lstStyle>
            <a:lvl1pPr>
              <a:defRPr/>
            </a:lvl1p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5"/>
          <p:cNvSpPr>
            <a:spLocks noGrp="1"/>
          </p:cNvSpPr>
          <p:nvPr>
            <p:ph type="ftr" sz="quarter" idx="11"/>
          </p:nvPr>
        </p:nvSpPr>
        <p:spPr/>
        <p:txBody>
          <a:bodyPr/>
          <a:lstStyle>
            <a:lvl1pPr>
              <a:defRPr/>
            </a:lvl1pPr>
          </a:lstStyle>
          <a:p>
            <a:pPr lvl="0" eaLnBrk="1" hangingPunct="1"/>
            <a:endParaRPr lang="zh-CN" altLang="en-US" dirty="0">
              <a:latin typeface="Arial" panose="020B0604020202020204" pitchFamily="34" charset="0"/>
            </a:endParaRPr>
          </a:p>
        </p:txBody>
      </p:sp>
      <p:sp>
        <p:nvSpPr>
          <p:cNvPr id="8" name="灯片编号占位符 6"/>
          <p:cNvSpPr>
            <a:spLocks noGrp="1"/>
          </p:cNvSpPr>
          <p:nvPr>
            <p:ph type="sldNum" sz="quarter" idx="12"/>
          </p:nvPr>
        </p:nvSpPr>
        <p:spPr/>
        <p:txBody>
          <a:bodyPr/>
          <a:lstStyle>
            <a:lvl1pPr>
              <a:defRPr smtClean="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矩形 6"/>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200">
                <a:solidFill>
                  <a:schemeClr val="accent1"/>
                </a:solidFill>
              </a:defRPr>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4"/>
          <p:cNvSpPr>
            <a:spLocks noGrp="1"/>
          </p:cNvSpPr>
          <p:nvPr>
            <p:ph type="ftr" sz="quarter" idx="11"/>
          </p:nvPr>
        </p:nvSpPr>
        <p:spPr/>
        <p:txBody>
          <a:bodyPr/>
          <a:lstStyle>
            <a:lvl1pPr>
              <a:defRPr/>
            </a:lvl1pPr>
          </a:lstStyle>
          <a:p>
            <a:pPr lvl="0" eaLnBrk="1" hangingPunct="1"/>
            <a:endParaRPr lang="zh-CN" altLang="en-US" dirty="0">
              <a:latin typeface="Arial" panose="020B0604020202020204" pitchFamily="34" charset="0"/>
            </a:endParaRPr>
          </a:p>
        </p:txBody>
      </p:sp>
      <p:sp>
        <p:nvSpPr>
          <p:cNvPr id="7" name="灯片编号占位符 5"/>
          <p:cNvSpPr>
            <a:spLocks noGrp="1"/>
          </p:cNvSpPr>
          <p:nvPr>
            <p:ph type="sldNum" sz="quarter" idx="12"/>
          </p:nvPr>
        </p:nvSpPr>
        <p:spPr/>
        <p:txBody>
          <a:bodyPr/>
          <a:lstStyle>
            <a:lvl1pPr>
              <a:defRPr smtClean="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矩形 2"/>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2"/>
          <p:cNvSpPr>
            <a:spLocks noGrp="1"/>
          </p:cNvSpPr>
          <p:nvPr>
            <p:ph type="dt" sz="half" idx="14"/>
          </p:nvPr>
        </p:nvSpPr>
        <p:spPr/>
        <p:txBody>
          <a:bodyPr/>
          <a:lstStyle>
            <a:lvl1pPr>
              <a:defRPr/>
            </a:lvl1pPr>
          </a:lstStyle>
          <a:p>
            <a:pPr>
              <a:defRPr/>
            </a:pPr>
            <a:endParaRPr lang="zh-CN" altLang="en-US"/>
          </a:p>
        </p:txBody>
      </p:sp>
      <p:sp>
        <p:nvSpPr>
          <p:cNvPr id="5" name="页脚占位符 3"/>
          <p:cNvSpPr>
            <a:spLocks noGrp="1"/>
          </p:cNvSpPr>
          <p:nvPr>
            <p:ph type="ftr" sz="quarter" idx="15"/>
          </p:nvPr>
        </p:nvSpPr>
        <p:spPr/>
        <p:txBody>
          <a:bodyPr/>
          <a:lstStyle>
            <a:lvl1pPr>
              <a:defRPr/>
            </a:lvl1pPr>
          </a:lstStyle>
          <a:p>
            <a:pPr>
              <a:defRPr/>
            </a:pPr>
            <a:endParaRPr lang="zh-CN" altLang="en-US"/>
          </a:p>
        </p:txBody>
      </p:sp>
      <p:sp>
        <p:nvSpPr>
          <p:cNvPr id="6" name="灯片编号占位符 4"/>
          <p:cNvSpPr>
            <a:spLocks noGrp="1"/>
          </p:cNvSpPr>
          <p:nvPr>
            <p:ph type="sldNum" sz="quarter" idx="16"/>
          </p:nvPr>
        </p:nvSpPr>
        <p:spPr/>
        <p:txBody>
          <a:bodyPr/>
          <a:lstStyle>
            <a:lvl1pPr>
              <a:defRPr smtClean="0"/>
            </a:lvl1pPr>
          </a:lstStyle>
          <a:p>
            <a:pPr>
              <a:defRPr/>
            </a:pPr>
            <a:fld id="{17C96AB1-0E46-4C84-8EC2-FBFBFFDCFAF0}"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6" name="直接连接符 5"/>
          <p:cNvCxnSpPr/>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4"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09950"/>
            <a:ext cx="12193588"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ctrTitle"/>
          </p:nvPr>
        </p:nvSpPr>
        <p:spPr>
          <a:xfrm>
            <a:off x="2495600" y="1755458"/>
            <a:ext cx="7200800" cy="949878"/>
          </a:xfrm>
        </p:spPr>
        <p:txBody>
          <a:bodyPr>
            <a:normAutofit/>
          </a:bodyPr>
          <a:lstStyle>
            <a:lvl1pPr algn="ctr">
              <a:defRPr sz="4800" b="1">
                <a:solidFill>
                  <a:schemeClr val="accent5"/>
                </a:solidFill>
                <a:effectLst>
                  <a:outerShdw blurRad="38100" dist="38100" dir="2700000" algn="tl">
                    <a:srgbClr val="000000">
                      <a:alpha val="43137"/>
                    </a:srgbClr>
                  </a:outerShdw>
                </a:effectLst>
              </a:defRPr>
            </a:lvl1pPr>
          </a:lstStyle>
          <a:p>
            <a:r>
              <a:rPr lang="zh-CN" altLang="en-US" noProof="1" smtClean="0"/>
              <a:t>单击此处编辑母版标题样式</a:t>
            </a:r>
            <a:endParaRPr lang="zh-CN" altLang="en-US" noProof="1"/>
          </a:p>
        </p:txBody>
      </p:sp>
      <p:sp>
        <p:nvSpPr>
          <p:cNvPr id="5" name="副标题 4"/>
          <p:cNvSpPr>
            <a:spLocks noGrp="1"/>
          </p:cNvSpPr>
          <p:nvPr>
            <p:ph type="subTitle" idx="1"/>
          </p:nvPr>
        </p:nvSpPr>
        <p:spPr>
          <a:xfrm>
            <a:off x="2531160" y="2789808"/>
            <a:ext cx="7200800" cy="369332"/>
          </a:xfrm>
        </p:spPr>
        <p:txBody>
          <a:bodyPr/>
          <a:lstStyle>
            <a:lvl1pPr marL="0" indent="0" algn="ctr">
              <a:buNone/>
              <a:defRPr sz="20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10" name="页脚占位符 4"/>
          <p:cNvSpPr>
            <a:spLocks noGrp="1"/>
          </p:cNvSpPr>
          <p:nvPr>
            <p:ph type="ftr" sz="quarter" idx="11"/>
          </p:nvPr>
        </p:nvSpPr>
        <p:spPr/>
        <p:txBody>
          <a:bodyPr/>
          <a:lstStyle>
            <a:lvl1pPr>
              <a:defRPr/>
            </a:lvl1pPr>
          </a:lstStyle>
          <a:p>
            <a:endParaRPr lang="zh-CN" altLang="en-US"/>
          </a:p>
        </p:txBody>
      </p:sp>
      <p:sp>
        <p:nvSpPr>
          <p:cNvPr id="11" name="灯片编号占位符 5"/>
          <p:cNvSpPr>
            <a:spLocks noGrp="1"/>
          </p:cNvSpPr>
          <p:nvPr>
            <p:ph type="sldNum" sz="quarter" idx="12"/>
          </p:nvPr>
        </p:nvSpPr>
        <p:spPr/>
        <p:txBody>
          <a:bodyPr/>
          <a:lstStyle>
            <a:lvl1pPr>
              <a:defRPr smtClean="0"/>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矩形 6"/>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3" name="内容占位符 2"/>
          <p:cNvSpPr>
            <a:spLocks noGrp="1"/>
          </p:cNvSpPr>
          <p:nvPr>
            <p:ph idx="1"/>
          </p:nvPr>
        </p:nvSpPr>
        <p:spPr>
          <a:xfrm>
            <a:off x="838200" y="1397000"/>
            <a:ext cx="10515600" cy="467804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8" name="标题 8"/>
          <p:cNvSpPr>
            <a:spLocks noGrp="1"/>
          </p:cNvSpPr>
          <p:nvPr>
            <p:ph type="title"/>
          </p:nvPr>
        </p:nvSpPr>
        <p:spPr>
          <a:xfrm>
            <a:off x="507365" y="494349"/>
            <a:ext cx="5995035" cy="621506"/>
          </a:xfrm>
        </p:spPr>
        <p:txBody>
          <a:bodyPr>
            <a:normAutofit/>
          </a:bodyPr>
          <a:lstStyle>
            <a:lvl1pPr>
              <a:defRPr sz="3200" b="1">
                <a:solidFill>
                  <a:schemeClr val="accent1"/>
                </a:solidFill>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文字">
    <p:spTree>
      <p:nvGrpSpPr>
        <p:cNvPr id="1" name=""/>
        <p:cNvGrpSpPr/>
        <p:nvPr/>
      </p:nvGrpSpPr>
      <p:grpSpPr>
        <a:xfrm>
          <a:off x="0" y="0"/>
          <a:ext cx="0" cy="0"/>
          <a:chOff x="0" y="0"/>
          <a:chExt cx="0" cy="0"/>
        </a:xfrm>
      </p:grpSpPr>
      <p:sp>
        <p:nvSpPr>
          <p:cNvPr id="7" name="矩形 7"/>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19" name="文本占位符 18"/>
          <p:cNvSpPr>
            <a:spLocks noGrp="1"/>
          </p:cNvSpPr>
          <p:nvPr>
            <p:ph type="body" sz="quarter" idx="13"/>
          </p:nvPr>
        </p:nvSpPr>
        <p:spPr>
          <a:xfrm>
            <a:off x="1844675" y="2227263"/>
            <a:ext cx="8502650" cy="1404937"/>
          </a:xfrm>
        </p:spPr>
        <p:txBody>
          <a:bodyPr/>
          <a:lstStyle>
            <a:lvl1pPr marL="0" indent="0">
              <a:buNone/>
              <a:defRPr sz="1400">
                <a:solidFill>
                  <a:schemeClr val="accent5">
                    <a:lumMod val="75000"/>
                  </a:schemeClr>
                </a:solidFill>
              </a:defRPr>
            </a:lvl1pPr>
          </a:lstStyle>
          <a:p>
            <a:pPr lvl="0"/>
            <a:endParaRPr lang="zh-CN" altLang="en-US" noProof="1"/>
          </a:p>
        </p:txBody>
      </p:sp>
      <p:sp>
        <p:nvSpPr>
          <p:cNvPr id="20" name="文本占位符 18"/>
          <p:cNvSpPr>
            <a:spLocks noGrp="1"/>
          </p:cNvSpPr>
          <p:nvPr>
            <p:ph type="body" sz="quarter" idx="14"/>
          </p:nvPr>
        </p:nvSpPr>
        <p:spPr>
          <a:xfrm>
            <a:off x="1844040" y="3963670"/>
            <a:ext cx="8502650" cy="1404937"/>
          </a:xfrm>
        </p:spPr>
        <p:txBody>
          <a:bodyPr/>
          <a:lstStyle>
            <a:lvl1pPr marL="0" indent="0">
              <a:buNone/>
              <a:defRPr sz="1400">
                <a:solidFill>
                  <a:schemeClr val="accent5">
                    <a:lumMod val="75000"/>
                  </a:schemeClr>
                </a:solidFill>
              </a:defRPr>
            </a:lvl1pPr>
          </a:lstStyle>
          <a:p>
            <a:pPr lvl="0"/>
            <a:endParaRPr lang="zh-CN" altLang="en-US" noProof="1"/>
          </a:p>
        </p:txBody>
      </p:sp>
      <p:sp>
        <p:nvSpPr>
          <p:cNvPr id="22" name="竖排文字占位符 21"/>
          <p:cNvSpPr>
            <a:spLocks noGrp="1"/>
          </p:cNvSpPr>
          <p:nvPr>
            <p:ph type="body" orient="vert" sz="quarter" idx="15"/>
          </p:nvPr>
        </p:nvSpPr>
        <p:spPr>
          <a:xfrm>
            <a:off x="270933" y="1603850"/>
            <a:ext cx="581555" cy="3551237"/>
          </a:xfrm>
        </p:spPr>
        <p:txBody>
          <a:bodyPr vert="eaVert"/>
          <a:lstStyle>
            <a:lvl1pPr marL="0" indent="0" algn="l">
              <a:buFontTx/>
              <a:buNone/>
              <a:defRPr sz="1100">
                <a:solidFill>
                  <a:schemeClr val="tx1">
                    <a:lumMod val="65000"/>
                    <a:lumOff val="35000"/>
                  </a:schemeClr>
                </a:solidFill>
              </a:defRPr>
            </a:lvl1pPr>
          </a:lstStyle>
          <a:p>
            <a:pPr lvl="0"/>
            <a:endParaRPr lang="zh-CN" altLang="en-US" noProof="1"/>
          </a:p>
        </p:txBody>
      </p:sp>
      <p:sp>
        <p:nvSpPr>
          <p:cNvPr id="24" name="文本占位符 23"/>
          <p:cNvSpPr>
            <a:spLocks noGrp="1"/>
          </p:cNvSpPr>
          <p:nvPr>
            <p:ph type="body" sz="quarter" idx="16"/>
          </p:nvPr>
        </p:nvSpPr>
        <p:spPr>
          <a:xfrm>
            <a:off x="3929063" y="1270000"/>
            <a:ext cx="4333875" cy="652463"/>
          </a:xfrm>
        </p:spPr>
        <p:txBody>
          <a:bodyPr/>
          <a:lstStyle>
            <a:lvl1pPr marL="0" indent="0" algn="ctr">
              <a:buNone/>
              <a:defRPr sz="1800" b="1">
                <a:solidFill>
                  <a:schemeClr val="accent5">
                    <a:lumMod val="75000"/>
                  </a:schemeClr>
                </a:solidFill>
              </a:defRPr>
            </a:lvl1pPr>
          </a:lstStyle>
          <a:p>
            <a:pPr lvl="0"/>
            <a:r>
              <a:rPr lang="zh-CN" altLang="en-US" noProof="1" smtClean="0"/>
              <a:t>单击此处编辑母版文本样式</a:t>
            </a:r>
            <a:endParaRPr lang="zh-CN" altLang="en-US" noProof="1" smtClean="0"/>
          </a:p>
        </p:txBody>
      </p:sp>
      <p:sp>
        <p:nvSpPr>
          <p:cNvPr id="8" name="标题 8"/>
          <p:cNvSpPr>
            <a:spLocks noGrp="1"/>
          </p:cNvSpPr>
          <p:nvPr>
            <p:ph type="title"/>
          </p:nvPr>
        </p:nvSpPr>
        <p:spPr>
          <a:xfrm>
            <a:off x="507365" y="494349"/>
            <a:ext cx="5995035" cy="621506"/>
          </a:xfrm>
        </p:spPr>
        <p:txBody>
          <a:bodyPr>
            <a:normAutofit/>
          </a:bodyPr>
          <a:lstStyle>
            <a:lvl1pPr>
              <a:defRPr sz="3200" b="1">
                <a:solidFill>
                  <a:schemeClr val="accent1"/>
                </a:solidFill>
              </a:defRPr>
            </a:lvl1pPr>
          </a:lstStyle>
          <a:p>
            <a:r>
              <a:rPr lang="zh-CN" altLang="en-US" noProof="1" smtClean="0"/>
              <a:t>单击此处编辑母版标题样式</a:t>
            </a:r>
            <a:endParaRPr lang="zh-CN" altLang="en-US" noProof="1"/>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0" name="页脚占位符 4"/>
          <p:cNvSpPr>
            <a:spLocks noGrp="1"/>
          </p:cNvSpPr>
          <p:nvPr>
            <p:ph type="ftr" sz="quarter" idx="18"/>
          </p:nvPr>
        </p:nvSpPr>
        <p:spPr/>
        <p:txBody>
          <a:bodyPr/>
          <a:lstStyle>
            <a:lvl1pPr>
              <a:defRPr/>
            </a:lvl1pPr>
          </a:lstStyle>
          <a:p>
            <a:pPr>
              <a:defRPr/>
            </a:pPr>
            <a:endParaRPr lang="zh-CN" altLang="en-US"/>
          </a:p>
        </p:txBody>
      </p:sp>
      <p:sp>
        <p:nvSpPr>
          <p:cNvPr id="11" name="灯片编号占位符 5"/>
          <p:cNvSpPr>
            <a:spLocks noGrp="1"/>
          </p:cNvSpPr>
          <p:nvPr>
            <p:ph type="sldNum" sz="quarter" idx="19"/>
          </p:nvPr>
        </p:nvSpPr>
        <p:spPr/>
        <p:txBody>
          <a:bodyPr/>
          <a:lstStyle>
            <a:lvl1pPr>
              <a:defRPr smtClean="0"/>
            </a:lvl1pPr>
          </a:lstStyle>
          <a:p>
            <a:pPr>
              <a:defRPr/>
            </a:pPr>
            <a:fld id="{D20E9781-E15C-43AC-BDB3-CAB1426DC6CA}"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1113"/>
            <a:ext cx="117062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1850" y="3373606"/>
            <a:ext cx="10515600" cy="1061467"/>
          </a:xfrm>
        </p:spPr>
        <p:txBody>
          <a:bodyPr>
            <a:normAutofit/>
          </a:bodyPr>
          <a:lstStyle>
            <a:lvl1pPr algn="ctr">
              <a:defRPr sz="4800" b="1">
                <a:effectLst>
                  <a:outerShdw blurRad="38100" dist="38100" dir="2700000" algn="tl">
                    <a:srgbClr val="000000">
                      <a:alpha val="43137"/>
                    </a:srgbClr>
                  </a:outerShdw>
                </a:effectLst>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2207568" y="4527773"/>
            <a:ext cx="7776864" cy="1061467"/>
          </a:xfrm>
        </p:spPr>
        <p:txBody>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10"/>
          </p:nvPr>
        </p:nvSpPr>
        <p:spPr/>
        <p:txBody>
          <a:bodyPr/>
          <a:lstStyle>
            <a:lvl1pPr>
              <a:defRPr/>
            </a:lvl1p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4"/>
          <p:cNvSpPr>
            <a:spLocks noGrp="1"/>
          </p:cNvSpPr>
          <p:nvPr>
            <p:ph type="ftr" sz="quarter" idx="11"/>
          </p:nvPr>
        </p:nvSpPr>
        <p:spPr/>
        <p:txBody>
          <a:bodyPr/>
          <a:lstStyle>
            <a:lvl1pPr>
              <a:defRPr/>
            </a:lvl1pPr>
          </a:lstStyle>
          <a:p>
            <a:pPr lvl="0" eaLnBrk="1" hangingPunct="1"/>
            <a:endParaRPr lang="zh-CN" altLang="en-US" dirty="0">
              <a:latin typeface="Arial" panose="020B0604020202020204" pitchFamily="34" charset="0"/>
            </a:endParaRPr>
          </a:p>
        </p:txBody>
      </p:sp>
      <p:sp>
        <p:nvSpPr>
          <p:cNvPr id="8" name="灯片编号占位符 5"/>
          <p:cNvSpPr>
            <a:spLocks noGrp="1"/>
          </p:cNvSpPr>
          <p:nvPr>
            <p:ph type="sldNum" sz="quarter" idx="12"/>
          </p:nvPr>
        </p:nvSpPr>
        <p:spPr/>
        <p:txBody>
          <a:bodyPr/>
          <a:lstStyle>
            <a:lvl1pPr>
              <a:defRPr smtClean="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5" name="矩形 4"/>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标题 8"/>
          <p:cNvSpPr>
            <a:spLocks noGrp="1"/>
          </p:cNvSpPr>
          <p:nvPr>
            <p:ph type="title"/>
          </p:nvPr>
        </p:nvSpPr>
        <p:spPr>
          <a:xfrm>
            <a:off x="507365" y="494349"/>
            <a:ext cx="5995035" cy="621506"/>
          </a:xfrm>
        </p:spPr>
        <p:txBody>
          <a:bodyPr>
            <a:normAutofit/>
          </a:bodyPr>
          <a:lstStyle>
            <a:lvl1pPr>
              <a:defRPr sz="3200" b="1">
                <a:solidFill>
                  <a:schemeClr val="accent1"/>
                </a:solidFill>
              </a:defRPr>
            </a:lvl1pPr>
          </a:lstStyle>
          <a:p>
            <a:r>
              <a:rPr lang="zh-CN" altLang="en-US" noProof="1" smtClean="0"/>
              <a:t>单击此处编辑母版标题样式</a:t>
            </a:r>
            <a:endParaRPr lang="zh-CN" altLang="en-US" noProof="1"/>
          </a:p>
        </p:txBody>
      </p:sp>
      <p:sp>
        <p:nvSpPr>
          <p:cNvPr id="6" name="日期占位符 4"/>
          <p:cNvSpPr>
            <a:spLocks noGrp="1"/>
          </p:cNvSpPr>
          <p:nvPr>
            <p:ph type="dt" sz="half" idx="10"/>
          </p:nvPr>
        </p:nvSpPr>
        <p:spPr/>
        <p:txBody>
          <a:bodyPr/>
          <a:lstStyle>
            <a:lvl1pPr>
              <a:defRPr/>
            </a:lvl1pPr>
          </a:lstStyle>
          <a:p>
            <a:pPr>
              <a:defRPr/>
            </a:pPr>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smtClean="0"/>
            </a:lvl1pPr>
          </a:lstStyle>
          <a:p>
            <a:pPr>
              <a:defRPr/>
            </a:pPr>
            <a:fld id="{7D6DB0B6-6255-4C4D-A7FC-C84855AFCEA8}"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表和文字">
    <p:spTree>
      <p:nvGrpSpPr>
        <p:cNvPr id="1" name=""/>
        <p:cNvGrpSpPr/>
        <p:nvPr/>
      </p:nvGrpSpPr>
      <p:grpSpPr>
        <a:xfrm>
          <a:off x="0" y="0"/>
          <a:ext cx="0" cy="0"/>
          <a:chOff x="0" y="0"/>
          <a:chExt cx="0" cy="0"/>
        </a:xfrm>
      </p:grpSpPr>
      <p:sp>
        <p:nvSpPr>
          <p:cNvPr id="9" name="矩形 6"/>
          <p:cNvSpPr/>
          <p:nvPr>
            <p:custDataLst>
              <p:tags r:id="rId2"/>
            </p:custDataLst>
          </p:nvPr>
        </p:nvSpPr>
        <p:spPr>
          <a:xfrm>
            <a:off x="-9525" y="0"/>
            <a:ext cx="371475" cy="10763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黑体" panose="02010609060101010101" charset="-122"/>
            </a:endParaRPr>
          </a:p>
        </p:txBody>
      </p:sp>
      <p:sp>
        <p:nvSpPr>
          <p:cNvPr id="10" name="直接连接符 2"/>
          <p:cNvSpPr>
            <a:spLocks noChangeShapeType="1"/>
          </p:cNvSpPr>
          <p:nvPr>
            <p:custDataLst>
              <p:tags r:id="rId3"/>
            </p:custDataLst>
          </p:nvPr>
        </p:nvSpPr>
        <p:spPr bwMode="auto">
          <a:xfrm>
            <a:off x="1692275" y="3868738"/>
            <a:ext cx="6432550" cy="1587"/>
          </a:xfrm>
          <a:prstGeom prst="line">
            <a:avLst/>
          </a:prstGeom>
          <a:noFill/>
          <a:ln w="6350" cap="flat" cmpd="sng">
            <a:solidFill>
              <a:schemeClr val="accent6"/>
            </a:solidFill>
            <a:bevel/>
          </a:ln>
          <a:extLst>
            <a:ext uri="{909E8E84-426E-40DD-AFC4-6F175D3DCCD1}">
              <a14:hiddenFill xmlns:a14="http://schemas.microsoft.com/office/drawing/2010/main">
                <a:noFill/>
              </a14:hiddenFill>
            </a:ext>
          </a:extLst>
        </p:spPr>
        <p:txBody>
          <a:bodyPr/>
          <a:lstStyle/>
          <a:p>
            <a:pPr fontAlgn="auto">
              <a:buFontTx/>
              <a:buNone/>
              <a:defRPr/>
            </a:pPr>
            <a:endParaRPr lang="zh-CN" altLang="en-US" noProof="1"/>
          </a:p>
        </p:txBody>
      </p:sp>
      <p:sp>
        <p:nvSpPr>
          <p:cNvPr id="14" name="图表占位符 13"/>
          <p:cNvSpPr>
            <a:spLocks noGrp="1"/>
          </p:cNvSpPr>
          <p:nvPr>
            <p:ph type="chart" sz="quarter" idx="13"/>
          </p:nvPr>
        </p:nvSpPr>
        <p:spPr>
          <a:xfrm>
            <a:off x="1692275" y="1498124"/>
            <a:ext cx="6537325" cy="2255838"/>
          </a:xfrm>
        </p:spPr>
        <p:txBody>
          <a:bodyPr rtlCol="0">
            <a:normAutofit/>
          </a:bodyPr>
          <a:lstStyle/>
          <a:p>
            <a:pPr lvl="0"/>
            <a:endParaRPr lang="zh-CN" altLang="en-US" noProof="1"/>
          </a:p>
        </p:txBody>
      </p:sp>
      <p:sp>
        <p:nvSpPr>
          <p:cNvPr id="15" name="图表占位符 13"/>
          <p:cNvSpPr>
            <a:spLocks noGrp="1"/>
          </p:cNvSpPr>
          <p:nvPr>
            <p:ph type="chart" sz="quarter" idx="14"/>
          </p:nvPr>
        </p:nvSpPr>
        <p:spPr>
          <a:xfrm>
            <a:off x="1692275" y="3983831"/>
            <a:ext cx="6537325" cy="2255838"/>
          </a:xfrm>
        </p:spPr>
        <p:txBody>
          <a:bodyPr rtlCol="0">
            <a:normAutofit/>
          </a:bodyPr>
          <a:lstStyle/>
          <a:p>
            <a:pPr lvl="0"/>
            <a:endParaRPr lang="zh-CN" altLang="en-US" noProof="1"/>
          </a:p>
        </p:txBody>
      </p:sp>
      <p:sp>
        <p:nvSpPr>
          <p:cNvPr id="17" name="文本占位符 16"/>
          <p:cNvSpPr>
            <a:spLocks noGrp="1"/>
          </p:cNvSpPr>
          <p:nvPr>
            <p:ph type="body" sz="quarter" idx="15"/>
          </p:nvPr>
        </p:nvSpPr>
        <p:spPr>
          <a:xfrm>
            <a:off x="8329930" y="1604009"/>
            <a:ext cx="3108325" cy="461963"/>
          </a:xfrm>
          <a:solidFill>
            <a:schemeClr val="accent2"/>
          </a:solidFill>
        </p:spPr>
        <p:txBody>
          <a:bodyPr/>
          <a:lstStyle>
            <a:lvl1pPr marL="0" indent="0" algn="ctr">
              <a:buNone/>
              <a:defRPr sz="2000">
                <a:solidFill>
                  <a:schemeClr val="bg1"/>
                </a:solidFill>
              </a:defRPr>
            </a:lvl1pPr>
          </a:lstStyle>
          <a:p>
            <a:pPr lvl="0"/>
            <a:endParaRPr lang="zh-CN" altLang="en-US" noProof="1"/>
          </a:p>
        </p:txBody>
      </p:sp>
      <p:sp>
        <p:nvSpPr>
          <p:cNvPr id="18" name="文本占位符 16"/>
          <p:cNvSpPr>
            <a:spLocks noGrp="1"/>
          </p:cNvSpPr>
          <p:nvPr>
            <p:ph type="body" sz="quarter" idx="16"/>
          </p:nvPr>
        </p:nvSpPr>
        <p:spPr>
          <a:xfrm>
            <a:off x="8329930" y="3953509"/>
            <a:ext cx="3108325" cy="461963"/>
          </a:xfrm>
          <a:solidFill>
            <a:schemeClr val="accent6"/>
          </a:solidFill>
        </p:spPr>
        <p:txBody>
          <a:bodyPr/>
          <a:lstStyle>
            <a:lvl1pPr marL="0" indent="0" algn="ctr">
              <a:buNone/>
              <a:defRPr sz="2000">
                <a:solidFill>
                  <a:schemeClr val="bg1"/>
                </a:solidFill>
              </a:defRPr>
            </a:lvl1pPr>
          </a:lstStyle>
          <a:p>
            <a:pPr lvl="0"/>
            <a:endParaRPr lang="zh-CN" altLang="en-US" noProof="1"/>
          </a:p>
        </p:txBody>
      </p:sp>
      <p:sp>
        <p:nvSpPr>
          <p:cNvPr id="20" name="文本占位符 19"/>
          <p:cNvSpPr>
            <a:spLocks noGrp="1"/>
          </p:cNvSpPr>
          <p:nvPr>
            <p:ph type="body" sz="quarter" idx="17"/>
          </p:nvPr>
        </p:nvSpPr>
        <p:spPr>
          <a:xfrm>
            <a:off x="8329613" y="2141538"/>
            <a:ext cx="3108325" cy="1612900"/>
          </a:xfrm>
        </p:spPr>
        <p:txBody>
          <a:bodyPr/>
          <a:lstStyle>
            <a:lvl1pPr marL="0" indent="0">
              <a:buNone/>
              <a:defRPr sz="1400">
                <a:solidFill>
                  <a:schemeClr val="accent5">
                    <a:lumMod val="75000"/>
                  </a:schemeClr>
                </a:solidFill>
              </a:defRPr>
            </a:lvl1pPr>
          </a:lstStyle>
          <a:p>
            <a:pPr lvl="0"/>
            <a:r>
              <a:rPr lang="zh-CN" altLang="en-US" noProof="1" smtClean="0"/>
              <a:t>单击此处编辑母版文本样式</a:t>
            </a:r>
            <a:endParaRPr lang="zh-CN" altLang="en-US" noProof="1" smtClean="0"/>
          </a:p>
        </p:txBody>
      </p:sp>
      <p:sp>
        <p:nvSpPr>
          <p:cNvPr id="21" name="文本占位符 19"/>
          <p:cNvSpPr>
            <a:spLocks noGrp="1"/>
          </p:cNvSpPr>
          <p:nvPr>
            <p:ph type="body" sz="quarter" idx="18"/>
          </p:nvPr>
        </p:nvSpPr>
        <p:spPr>
          <a:xfrm>
            <a:off x="8329612" y="4579461"/>
            <a:ext cx="3108325" cy="1612900"/>
          </a:xfrm>
        </p:spPr>
        <p:txBody>
          <a:bodyPr/>
          <a:lstStyle>
            <a:lvl1pPr marL="0" indent="0">
              <a:buNone/>
              <a:defRPr sz="1400">
                <a:solidFill>
                  <a:schemeClr val="accent5">
                    <a:lumMod val="75000"/>
                  </a:schemeClr>
                </a:solidFill>
              </a:defRPr>
            </a:lvl1pPr>
          </a:lstStyle>
          <a:p>
            <a:pPr lvl="0"/>
            <a:r>
              <a:rPr lang="zh-CN" altLang="en-US" noProof="1" smtClean="0"/>
              <a:t>单击此处编辑母版文本样式</a:t>
            </a:r>
            <a:endParaRPr lang="zh-CN" altLang="en-US" noProof="1" smtClean="0"/>
          </a:p>
        </p:txBody>
      </p:sp>
      <p:sp>
        <p:nvSpPr>
          <p:cNvPr id="2" name="标题 8"/>
          <p:cNvSpPr>
            <a:spLocks noGrp="1"/>
          </p:cNvSpPr>
          <p:nvPr>
            <p:ph type="title"/>
          </p:nvPr>
        </p:nvSpPr>
        <p:spPr>
          <a:xfrm>
            <a:off x="507365" y="494349"/>
            <a:ext cx="5995035" cy="621506"/>
          </a:xfrm>
        </p:spPr>
        <p:txBody>
          <a:bodyPr>
            <a:normAutofit/>
          </a:bodyPr>
          <a:lstStyle>
            <a:lvl1pPr>
              <a:defRPr sz="3200" b="1">
                <a:solidFill>
                  <a:schemeClr val="accent1"/>
                </a:solidFill>
              </a:defRPr>
            </a:lvl1pPr>
          </a:lstStyle>
          <a:p>
            <a:r>
              <a:rPr lang="zh-CN" altLang="en-US" noProof="1" smtClean="0"/>
              <a:t>单击此处编辑母版标题样式</a:t>
            </a:r>
            <a:endParaRPr lang="zh-CN" altLang="en-US" noProof="1"/>
          </a:p>
        </p:txBody>
      </p:sp>
      <p:sp>
        <p:nvSpPr>
          <p:cNvPr id="11" name="日期占位符 3"/>
          <p:cNvSpPr>
            <a:spLocks noGrp="1"/>
          </p:cNvSpPr>
          <p:nvPr>
            <p:ph type="dt" sz="half" idx="19"/>
          </p:nvPr>
        </p:nvSpPr>
        <p:spPr/>
        <p:txBody>
          <a:bodyPr/>
          <a:lstStyle>
            <a:lvl1pPr>
              <a:defRPr/>
            </a:lvl1pPr>
          </a:lstStyle>
          <a:p>
            <a:pPr>
              <a:defRPr/>
            </a:pPr>
            <a:endParaRPr lang="zh-CN" altLang="en-US"/>
          </a:p>
        </p:txBody>
      </p:sp>
      <p:sp>
        <p:nvSpPr>
          <p:cNvPr id="12" name="页脚占位符 4"/>
          <p:cNvSpPr>
            <a:spLocks noGrp="1"/>
          </p:cNvSpPr>
          <p:nvPr>
            <p:ph type="ftr" sz="quarter" idx="20"/>
          </p:nvPr>
        </p:nvSpPr>
        <p:spPr/>
        <p:txBody>
          <a:bodyPr/>
          <a:lstStyle>
            <a:lvl1pPr>
              <a:defRPr/>
            </a:lvl1pPr>
          </a:lstStyle>
          <a:p>
            <a:pPr>
              <a:defRPr/>
            </a:pPr>
            <a:endParaRPr lang="zh-CN" altLang="en-US"/>
          </a:p>
        </p:txBody>
      </p:sp>
      <p:sp>
        <p:nvSpPr>
          <p:cNvPr id="13" name="灯片编号占位符 5"/>
          <p:cNvSpPr>
            <a:spLocks noGrp="1"/>
          </p:cNvSpPr>
          <p:nvPr>
            <p:ph type="sldNum" sz="quarter" idx="21"/>
          </p:nvPr>
        </p:nvSpPr>
        <p:spPr/>
        <p:txBody>
          <a:bodyPr/>
          <a:lstStyle>
            <a:lvl1pPr>
              <a:defRPr smtClean="0"/>
            </a:lvl1pPr>
          </a:lstStyle>
          <a:p>
            <a:pPr>
              <a:defRPr/>
            </a:pPr>
            <a:fld id="{6B73DF09-0F94-40CB-973F-050963B337AA}" type="slidenum">
              <a:rPr lang="zh-CN" altLang="en-US"/>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6" Type="http://schemas.openxmlformats.org/officeDocument/2006/relationships/theme" Target="../theme/theme2.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EF3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单击此处编辑母版文本样式</a:t>
            </a:r>
            <a:endParaRPr lang="en-US" altLang="en-US" smtClean="0"/>
          </a:p>
          <a:p>
            <a:pPr lvl="1"/>
            <a:r>
              <a:rPr lang="en-US" altLang="en-US" smtClean="0"/>
              <a:t>第二级</a:t>
            </a:r>
            <a:endParaRPr lang="en-US" altLang="en-US" smtClean="0"/>
          </a:p>
          <a:p>
            <a:pPr lvl="2"/>
            <a:r>
              <a:rPr lang="en-US" altLang="en-US" smtClean="0"/>
              <a:t>第三级</a:t>
            </a:r>
            <a:endParaRPr lang="en-US" altLang="en-US" smtClean="0"/>
          </a:p>
          <a:p>
            <a:pPr lvl="3"/>
            <a:r>
              <a:rPr lang="en-US" altLang="en-US" smtClean="0"/>
              <a:t>第四级</a:t>
            </a:r>
            <a:endParaRPr lang="en-US" altLang="en-US" smtClean="0"/>
          </a:p>
          <a:p>
            <a:pPr lvl="4"/>
            <a:r>
              <a:rPr lang="en-US" altLang="en-US" smtClean="0"/>
              <a:t>第五级</a:t>
            </a:r>
            <a:endParaRPr lang="en-US"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buFontTx/>
              <a:buNone/>
              <a:defRPr sz="1200" noProof="1">
                <a:solidFill>
                  <a:schemeClr val="tx1"/>
                </a:solidFill>
                <a:latin typeface="+mn-lt"/>
                <a:ea typeface="+mn-ea"/>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buFontTx/>
              <a:buNone/>
              <a:defRPr sz="1200" noProof="1">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buFontTx/>
              <a:buNone/>
              <a:defRPr sz="1200" noProof="1" smtClean="0">
                <a:solidFill>
                  <a:schemeClr val="tx1"/>
                </a:solidFill>
                <a:latin typeface="+mn-lt"/>
                <a:ea typeface="+mn-ea"/>
              </a:defRPr>
            </a:lvl1pPr>
          </a:lstStyle>
          <a:p>
            <a:fld id="{565CE74E-AB26-4998-AD42-012C4C1AD076}" type="slidenum">
              <a:rPr lang="zh-CN" altLang="en-US" smtClean="0"/>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ftr="0" dt="0"/>
  <p:txStyles>
    <p:titleStyle>
      <a:lvl1pPr algn="l" rtl="0" fontAlgn="base">
        <a:lnSpc>
          <a:spcPct val="90000"/>
        </a:lnSpc>
        <a:spcBef>
          <a:spcPct val="0"/>
        </a:spcBef>
        <a:spcAft>
          <a:spcPct val="0"/>
        </a:spcAft>
        <a:defRPr sz="3200" kern="1200">
          <a:solidFill>
            <a:schemeClr val="accent1"/>
          </a:solidFill>
          <a:latin typeface="+mj-lt"/>
          <a:ea typeface="黑体" panose="02010609060101010101" charset="-122"/>
          <a:cs typeface="+mj-cs"/>
        </a:defRPr>
      </a:lvl1pPr>
      <a:lvl2pPr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6pPr>
      <a:lvl7pPr marL="9144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7pPr>
      <a:lvl8pPr marL="13716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8pPr>
      <a:lvl9pPr marL="18288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rgbClr val="293136"/>
          </a:solidFill>
          <a:latin typeface="+mn-lt"/>
          <a:ea typeface="黑体" panose="02010609060101010101"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rgbClr val="293136"/>
          </a:solidFill>
          <a:latin typeface="+mn-lt"/>
          <a:ea typeface="黑体" panose="02010609060101010101"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3F7"/>
        </a:solidFill>
        <a:effectLst/>
      </p:bgPr>
    </p:bg>
    <p:spTree>
      <p:nvGrpSpPr>
        <p:cNvPr id="1" name=""/>
        <p:cNvGrpSpPr/>
        <p:nvPr/>
      </p:nvGrpSpPr>
      <p:grpSpPr/>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945245" y="-224790"/>
            <a:ext cx="3035935" cy="2143125"/>
          </a:xfrm>
          <a:prstGeom prst="rect">
            <a:avLst/>
          </a:prstGeom>
        </p:spPr>
      </p:pic>
      <p:sp>
        <p:nvSpPr>
          <p:cNvPr id="8" name="文本框 7"/>
          <p:cNvSpPr txBox="1"/>
          <p:nvPr/>
        </p:nvSpPr>
        <p:spPr>
          <a:xfrm>
            <a:off x="1189990" y="2007235"/>
            <a:ext cx="7874000" cy="1383665"/>
          </a:xfrm>
          <a:prstGeom prst="rect">
            <a:avLst/>
          </a:prstGeom>
          <a:noFill/>
        </p:spPr>
        <p:txBody>
          <a:bodyPr wrap="none" rtlCol="0">
            <a:spAutoFit/>
          </a:bodyPr>
          <a:p>
            <a:pPr algn="l" fontAlgn="auto">
              <a:lnSpc>
                <a:spcPct val="150000"/>
              </a:lnSpc>
            </a:pPr>
            <a:r>
              <a:rPr lang="zh-CN" altLang="en-US" sz="2800" b="1">
                <a:latin typeface="Times New Roman" panose="02020603050405020304" charset="0"/>
                <a:cs typeface="Times New Roman" panose="02020603050405020304" charset="0"/>
              </a:rPr>
              <a:t>A Biological Vision Inspired Framework for Image</a:t>
            </a:r>
            <a:endParaRPr lang="zh-CN" altLang="en-US" sz="2800" b="1">
              <a:latin typeface="Times New Roman" panose="02020603050405020304" charset="0"/>
              <a:cs typeface="Times New Roman" panose="02020603050405020304" charset="0"/>
            </a:endParaRPr>
          </a:p>
          <a:p>
            <a:pPr algn="l" fontAlgn="auto">
              <a:lnSpc>
                <a:spcPct val="150000"/>
              </a:lnSpc>
            </a:pPr>
            <a:r>
              <a:rPr lang="zh-CN" altLang="en-US" sz="2800" b="1">
                <a:latin typeface="Times New Roman" panose="02020603050405020304" charset="0"/>
                <a:cs typeface="Times New Roman" panose="02020603050405020304" charset="0"/>
              </a:rPr>
              <a:t>Enhancement in Poor Visibility Conditions</a:t>
            </a:r>
            <a:endParaRPr lang="zh-CN" altLang="en-US" sz="2800" b="1">
              <a:latin typeface="Times New Roman" panose="02020603050405020304" charset="0"/>
              <a:cs typeface="Times New Roman" panose="02020603050405020304" charset="0"/>
            </a:endParaRPr>
          </a:p>
        </p:txBody>
      </p:sp>
      <p:sp>
        <p:nvSpPr>
          <p:cNvPr id="9" name="文本框 8"/>
          <p:cNvSpPr txBox="1"/>
          <p:nvPr/>
        </p:nvSpPr>
        <p:spPr>
          <a:xfrm>
            <a:off x="1250950" y="3749040"/>
            <a:ext cx="5118735" cy="368300"/>
          </a:xfrm>
          <a:prstGeom prst="rect">
            <a:avLst/>
          </a:prstGeom>
          <a:noFill/>
        </p:spPr>
        <p:txBody>
          <a:bodyPr wrap="none" rtlCol="0">
            <a:spAutoFit/>
          </a:bodyPr>
          <a:p>
            <a:pPr algn="l"/>
            <a:r>
              <a:rPr lang="zh-CN" altLang="en-US">
                <a:latin typeface="Times New Roman" panose="02020603050405020304" charset="0"/>
                <a:cs typeface="Times New Roman" panose="02020603050405020304" charset="0"/>
              </a:rPr>
              <a:t>IEEE TRANSACTIONS ON IMAGE PROCESSING</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3F7"/>
        </a:solidFill>
        <a:effectLst/>
      </p:bgPr>
    </p:bg>
    <p:spTree>
      <p:nvGrpSpPr>
        <p:cNvPr id="1" name=""/>
        <p:cNvGrpSpPr/>
        <p:nvPr/>
      </p:nvGrpSpPr>
      <p:grpSpPr>
        <a:xfrm>
          <a:off x="0" y="0"/>
          <a:ext cx="0" cy="0"/>
          <a:chOff x="0" y="0"/>
          <a:chExt cx="0" cy="0"/>
        </a:xfrm>
      </p:grpSpPr>
      <p:sp>
        <p:nvSpPr>
          <p:cNvPr id="36" name="矩形 35"/>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8600" y="201930"/>
            <a:ext cx="3712845" cy="869315"/>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14" name="文本框 13"/>
          <p:cNvSpPr txBox="1"/>
          <p:nvPr/>
        </p:nvSpPr>
        <p:spPr>
          <a:xfrm>
            <a:off x="628015" y="360045"/>
            <a:ext cx="2914015" cy="521970"/>
          </a:xfrm>
          <a:prstGeom prst="rect">
            <a:avLst/>
          </a:prstGeom>
          <a:noFill/>
        </p:spPr>
        <p:txBody>
          <a:bodyPr wrap="square" rtlCol="0">
            <a:spAutoFit/>
            <a:scene3d>
              <a:camera prst="orthographicFront"/>
              <a:lightRig rig="threePt" dir="t"/>
            </a:scene3d>
            <a:sp3d contourW="12700"/>
          </a:bodyPr>
          <a:lstStyle/>
          <a:p>
            <a:pPr marR="0" indent="0" defTabSz="914400" fontAlgn="auto">
              <a:lnSpc>
                <a:spcPct val="100000"/>
              </a:lnSpc>
              <a:spcBef>
                <a:spcPts val="0"/>
              </a:spcBef>
              <a:spcAft>
                <a:spcPts val="0"/>
              </a:spcAft>
              <a:buClrTx/>
              <a:buSzTx/>
              <a:buFontTx/>
              <a:buNone/>
              <a:defRPr/>
            </a:pPr>
            <a:r>
              <a:rPr kumimoji="0" lang="zh-CN" altLang="en-US" sz="2800" b="1" i="0" kern="0" cap="none" spc="0" normalizeH="0" baseline="0" noProof="0" dirty="0">
                <a:solidFill>
                  <a:srgbClr val="FFFFFF"/>
                </a:solidFill>
                <a:latin typeface="Times New Roman" panose="02020603050405020304" charset="0"/>
                <a:ea typeface="方正兰亭中黑_GBK" panose="02000000000000000000" pitchFamily="2" charset="-122"/>
                <a:cs typeface="Times New Roman" panose="02020603050405020304" charset="0"/>
              </a:rPr>
              <a:t>Introduction</a:t>
            </a:r>
            <a:endParaRPr kumimoji="0" lang="zh-CN" altLang="en-US" sz="2800" b="1" i="0" kern="0" cap="none" spc="0" normalizeH="0" baseline="0" noProof="0" dirty="0">
              <a:solidFill>
                <a:srgbClr val="FFFFFF"/>
              </a:solidFill>
              <a:latin typeface="Times New Roman" panose="02020603050405020304" charset="0"/>
              <a:ea typeface="方正兰亭中黑_GBK" panose="02000000000000000000" pitchFamily="2" charset="-122"/>
              <a:cs typeface="Times New Roman" panose="02020603050405020304" charset="0"/>
            </a:endParaRPr>
          </a:p>
        </p:txBody>
      </p:sp>
      <p:pic>
        <p:nvPicPr>
          <p:cNvPr id="2" name="图片 1" descr="22"/>
          <p:cNvPicPr>
            <a:picLocks noChangeAspect="1"/>
          </p:cNvPicPr>
          <p:nvPr/>
        </p:nvPicPr>
        <p:blipFill>
          <a:blip r:embed="rId1"/>
          <a:stretch>
            <a:fillRect/>
          </a:stretch>
        </p:blipFill>
        <p:spPr>
          <a:xfrm>
            <a:off x="6782435" y="1584325"/>
            <a:ext cx="2239010" cy="1494155"/>
          </a:xfrm>
          <a:prstGeom prst="rect">
            <a:avLst/>
          </a:prstGeom>
        </p:spPr>
      </p:pic>
      <p:pic>
        <p:nvPicPr>
          <p:cNvPr id="4" name="图片 3" descr="179"/>
          <p:cNvPicPr>
            <a:picLocks noChangeAspect="1"/>
          </p:cNvPicPr>
          <p:nvPr/>
        </p:nvPicPr>
        <p:blipFill>
          <a:blip r:embed="rId2"/>
          <a:stretch>
            <a:fillRect/>
          </a:stretch>
        </p:blipFill>
        <p:spPr>
          <a:xfrm>
            <a:off x="9226550" y="1583690"/>
            <a:ext cx="2240915" cy="1494790"/>
          </a:xfrm>
          <a:prstGeom prst="rect">
            <a:avLst/>
          </a:prstGeom>
        </p:spPr>
      </p:pic>
      <p:sp>
        <p:nvSpPr>
          <p:cNvPr id="100" name="文本框 99"/>
          <p:cNvSpPr txBox="1"/>
          <p:nvPr/>
        </p:nvSpPr>
        <p:spPr>
          <a:xfrm>
            <a:off x="824865" y="1358900"/>
            <a:ext cx="6014720" cy="1822450"/>
          </a:xfrm>
          <a:prstGeom prst="rect">
            <a:avLst/>
          </a:prstGeom>
          <a:noFill/>
          <a:ln w="9525">
            <a:noFill/>
          </a:ln>
        </p:spPr>
        <p:txBody>
          <a:bodyPr wrap="square">
            <a:spAutoFit/>
          </a:bodyPr>
          <a:p>
            <a:pPr indent="0" algn="just" fontAlgn="auto">
              <a:lnSpc>
                <a:spcPct val="125000"/>
              </a:lnSpc>
            </a:pPr>
            <a:r>
              <a:rPr lang="en-US" b="0">
                <a:latin typeface="Times New Roman" panose="02020603050405020304" charset="0"/>
                <a:ea typeface="宋体" panose="02010600030101010101" pitchFamily="2" charset="-122"/>
                <a:cs typeface="Times New Roman" panose="02020603050405020304" charset="0"/>
              </a:rPr>
              <a:t>T</a:t>
            </a:r>
            <a:r>
              <a:rPr lang="en-US" b="0">
                <a:latin typeface="Times New Roman" panose="02020603050405020304" charset="0"/>
                <a:ea typeface="宋体" panose="02010600030101010101" pitchFamily="2" charset="-122"/>
                <a:cs typeface="Times New Roman" panose="02020603050405020304" charset="0"/>
              </a:rPr>
              <a:t>he images captured under low-light or nighttime conditionsusually suffer the poor visibility and weak contrast. Oneinteresting issue is how the human visual system (HVS) canefficiently resist various visual disturbances in complex visualscenes and maintain highly robust visual processing.</a:t>
            </a:r>
            <a:endParaRPr lang="zh-CN" altLang="en-US">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3"/>
          <a:stretch>
            <a:fillRect/>
          </a:stretch>
        </p:blipFill>
        <p:spPr>
          <a:xfrm>
            <a:off x="6782435" y="3432175"/>
            <a:ext cx="4657725" cy="2714625"/>
          </a:xfrm>
          <a:prstGeom prst="rect">
            <a:avLst/>
          </a:prstGeom>
        </p:spPr>
      </p:pic>
      <p:sp>
        <p:nvSpPr>
          <p:cNvPr id="6" name="文本框 5"/>
          <p:cNvSpPr txBox="1"/>
          <p:nvPr/>
        </p:nvSpPr>
        <p:spPr>
          <a:xfrm>
            <a:off x="824865" y="3686810"/>
            <a:ext cx="6348730" cy="1822450"/>
          </a:xfrm>
          <a:prstGeom prst="rect">
            <a:avLst/>
          </a:prstGeom>
          <a:noFill/>
        </p:spPr>
        <p:txBody>
          <a:bodyPr wrap="square" rtlCol="0" anchor="t">
            <a:spAutoFit/>
          </a:bodyPr>
          <a:p>
            <a:pPr fontAlgn="auto">
              <a:lnSpc>
                <a:spcPct val="125000"/>
              </a:lnSpc>
            </a:pPr>
            <a:r>
              <a:rPr lang="en-US">
                <a:latin typeface="Times New Roman" panose="02020603050405020304" charset="0"/>
                <a:ea typeface="宋体" panose="02010600030101010101" pitchFamily="2" charset="-122"/>
                <a:cs typeface="Times New Roman" panose="02020603050405020304" charset="0"/>
              </a:rPr>
              <a:t>Parallel information processing channels in the retina </a:t>
            </a:r>
            <a:endParaRPr lang="en-US">
              <a:latin typeface="Times New Roman" panose="02020603050405020304" charset="0"/>
              <a:ea typeface="宋体" panose="02010600030101010101" pitchFamily="2" charset="-122"/>
              <a:cs typeface="Times New Roman" panose="02020603050405020304" charset="0"/>
            </a:endParaRPr>
          </a:p>
          <a:p>
            <a:pPr fontAlgn="auto">
              <a:lnSpc>
                <a:spcPct val="125000"/>
              </a:lnSpc>
            </a:pPr>
            <a:r>
              <a:rPr lang="en-US">
                <a:latin typeface="Times New Roman" panose="02020603050405020304" charset="0"/>
                <a:ea typeface="宋体" panose="02010600030101010101" pitchFamily="2" charset="-122"/>
                <a:cs typeface="Times New Roman" panose="02020603050405020304" charset="0"/>
              </a:rPr>
              <a:t>playimportant roles in further visual processing. Basically,</a:t>
            </a:r>
            <a:endParaRPr lang="en-US">
              <a:latin typeface="Times New Roman" panose="02020603050405020304" charset="0"/>
              <a:ea typeface="宋体" panose="02010600030101010101" pitchFamily="2" charset="-122"/>
              <a:cs typeface="Times New Roman" panose="02020603050405020304" charset="0"/>
            </a:endParaRPr>
          </a:p>
          <a:p>
            <a:pPr fontAlgn="auto">
              <a:lnSpc>
                <a:spcPct val="125000"/>
              </a:lnSpc>
            </a:pPr>
            <a:r>
              <a:rPr lang="en-US">
                <a:latin typeface="Times New Roman" panose="02020603050405020304" charset="0"/>
                <a:ea typeface="宋体" panose="02010600030101010101" pitchFamily="2" charset="-122"/>
                <a:cs typeface="Times New Roman" panose="02020603050405020304" charset="0"/>
              </a:rPr>
              <a:t>the input visual signals are processed in the retina</a:t>
            </a:r>
            <a:endParaRPr lang="en-US">
              <a:latin typeface="Times New Roman" panose="02020603050405020304" charset="0"/>
              <a:ea typeface="宋体" panose="02010600030101010101" pitchFamily="2" charset="-122"/>
              <a:cs typeface="Times New Roman" panose="02020603050405020304" charset="0"/>
            </a:endParaRPr>
          </a:p>
          <a:p>
            <a:pPr fontAlgn="auto">
              <a:lnSpc>
                <a:spcPct val="125000"/>
              </a:lnSpc>
            </a:pPr>
            <a:r>
              <a:rPr lang="en-US">
                <a:latin typeface="Times New Roman" panose="02020603050405020304" charset="0"/>
                <a:ea typeface="宋体" panose="02010600030101010101" pitchFamily="2" charset="-122"/>
                <a:cs typeface="Times New Roman" panose="02020603050405020304" charset="0"/>
              </a:rPr>
              <a:t>with two types of cells, i.e., Midget cells and Parasol</a:t>
            </a:r>
            <a:endParaRPr lang="en-US">
              <a:latin typeface="Times New Roman" panose="02020603050405020304" charset="0"/>
              <a:ea typeface="宋体" panose="02010600030101010101" pitchFamily="2" charset="-122"/>
              <a:cs typeface="Times New Roman" panose="02020603050405020304" charset="0"/>
            </a:endParaRPr>
          </a:p>
          <a:p>
            <a:pPr fontAlgn="auto">
              <a:lnSpc>
                <a:spcPct val="125000"/>
              </a:lnSpc>
            </a:pPr>
            <a:r>
              <a:rPr lang="en-US">
                <a:latin typeface="Times New Roman" panose="02020603050405020304" charset="0"/>
                <a:ea typeface="宋体" panose="02010600030101010101" pitchFamily="2" charset="-122"/>
                <a:cs typeface="Times New Roman" panose="02020603050405020304" charset="0"/>
              </a:rPr>
              <a:t>cells.</a:t>
            </a:r>
            <a:endParaRPr lang="en-US">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214630" y="188894"/>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14630" y="201930"/>
            <a:ext cx="3423285" cy="869315"/>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14" name="文本框 13"/>
          <p:cNvSpPr txBox="1"/>
          <p:nvPr/>
        </p:nvSpPr>
        <p:spPr>
          <a:xfrm>
            <a:off x="444600" y="406537"/>
            <a:ext cx="2934335" cy="460375"/>
          </a:xfrm>
          <a:prstGeom prst="rect">
            <a:avLst/>
          </a:prstGeom>
          <a:noFill/>
        </p:spPr>
        <p:txBody>
          <a:bodyPr wrap="none" rtlCol="0">
            <a:spAutoFit/>
            <a:scene3d>
              <a:camera prst="orthographicFront"/>
              <a:lightRig rig="threePt" dir="t"/>
            </a:scene3d>
            <a:sp3d contourW="12700"/>
          </a:bodyPr>
          <a:lstStyle/>
          <a:p>
            <a:pPr marR="0" indent="0" algn="l" defTabSz="914400" fontAlgn="auto">
              <a:lnSpc>
                <a:spcPct val="100000"/>
              </a:lnSpc>
              <a:spcBef>
                <a:spcPts val="0"/>
              </a:spcBef>
              <a:spcAft>
                <a:spcPts val="0"/>
              </a:spcAft>
              <a:buClrTx/>
              <a:buSzTx/>
              <a:buFontTx/>
              <a:buNone/>
              <a:defRPr/>
            </a:pPr>
            <a:r>
              <a:rPr kumimoji="0" lang="en-US" altLang="zh-CN" sz="2400" b="1" i="0" kern="0" cap="none" spc="0" normalizeH="0" baseline="0" noProof="0" dirty="0">
                <a:solidFill>
                  <a:srgbClr val="FFFFFF"/>
                </a:solidFill>
                <a:latin typeface="Times New Roman" panose="02020603050405020304" charset="0"/>
                <a:ea typeface="方正兰亭中黑_GBK" panose="02000000000000000000" pitchFamily="2" charset="-122"/>
                <a:cs typeface="Times New Roman" panose="02020603050405020304" charset="0"/>
              </a:rPr>
              <a:t>Proposed framework</a:t>
            </a:r>
            <a:endParaRPr kumimoji="0" lang="en-US" altLang="zh-CN" sz="2400" b="1" i="0" kern="0" cap="none" spc="0" normalizeH="0" baseline="0" noProof="0" dirty="0">
              <a:solidFill>
                <a:srgbClr val="FFFFFF"/>
              </a:solidFill>
              <a:latin typeface="Times New Roman" panose="02020603050405020304" charset="0"/>
              <a:ea typeface="方正兰亭中黑_GBK" panose="02000000000000000000" pitchFamily="2"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892175" y="1275715"/>
            <a:ext cx="10713720" cy="4926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8600" y="201930"/>
            <a:ext cx="4483735" cy="869315"/>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graphicFrame>
        <p:nvGraphicFramePr>
          <p:cNvPr id="3" name="对象 2">
            <a:hlinkClick r:id="" action="ppaction://ole?verb="/>
          </p:cNvPr>
          <p:cNvGraphicFramePr>
            <a:graphicFrameLocks noChangeAspect="1"/>
          </p:cNvGraphicFramePr>
          <p:nvPr/>
        </p:nvGraphicFramePr>
        <p:xfrm>
          <a:off x="5535613" y="1210945"/>
          <a:ext cx="5218430" cy="619760"/>
        </p:xfrm>
        <a:graphic>
          <a:graphicData uri="http://schemas.openxmlformats.org/presentationml/2006/ole">
            <mc:AlternateContent xmlns:mc="http://schemas.openxmlformats.org/markup-compatibility/2006">
              <mc:Choice xmlns:v="urn:schemas-microsoft-com:vml" Requires="v">
                <p:oleObj spid="_x0000_s2049" name="" r:id="rId1" imgW="2032000" imgH="241300" progId="Equation.KSEE3">
                  <p:embed/>
                </p:oleObj>
              </mc:Choice>
              <mc:Fallback>
                <p:oleObj name="" r:id="rId1" imgW="2032000" imgH="241300" progId="Equation.KSEE3">
                  <p:embed/>
                  <p:pic>
                    <p:nvPicPr>
                      <p:cNvPr id="0" name="图片 2048"/>
                      <p:cNvPicPr/>
                      <p:nvPr/>
                    </p:nvPicPr>
                    <p:blipFill>
                      <a:blip r:embed="rId2"/>
                      <a:stretch>
                        <a:fillRect/>
                      </a:stretch>
                    </p:blipFill>
                    <p:spPr>
                      <a:xfrm>
                        <a:off x="5535613" y="1210945"/>
                        <a:ext cx="5218430" cy="6197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159058" y="1946275"/>
          <a:ext cx="5784215" cy="729615"/>
        </p:xfrm>
        <a:graphic>
          <a:graphicData uri="http://schemas.openxmlformats.org/presentationml/2006/ole">
            <mc:AlternateContent xmlns:mc="http://schemas.openxmlformats.org/markup-compatibility/2006">
              <mc:Choice xmlns:v="urn:schemas-microsoft-com:vml" Requires="v">
                <p:oleObj spid="_x0000_s2050" name="" r:id="rId3" imgW="3124200" imgH="393700" progId="Equation.KSEE3">
                  <p:embed/>
                </p:oleObj>
              </mc:Choice>
              <mc:Fallback>
                <p:oleObj name="" r:id="rId3" imgW="3124200" imgH="393700" progId="Equation.KSEE3">
                  <p:embed/>
                  <p:pic>
                    <p:nvPicPr>
                      <p:cNvPr id="0" name="图片 2049"/>
                      <p:cNvPicPr/>
                      <p:nvPr/>
                    </p:nvPicPr>
                    <p:blipFill>
                      <a:blip r:embed="rId4"/>
                      <a:stretch>
                        <a:fillRect/>
                      </a:stretch>
                    </p:blipFill>
                    <p:spPr>
                      <a:xfrm>
                        <a:off x="5159058" y="1946275"/>
                        <a:ext cx="5784215" cy="729615"/>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4989830" y="2675890"/>
            <a:ext cx="6608445" cy="3819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8600" y="201706"/>
            <a:ext cx="3347977" cy="869351"/>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14" name="文本框 13"/>
          <p:cNvSpPr txBox="1"/>
          <p:nvPr/>
        </p:nvSpPr>
        <p:spPr>
          <a:xfrm>
            <a:off x="444600" y="406537"/>
            <a:ext cx="2948940" cy="460375"/>
          </a:xfrm>
          <a:prstGeom prst="rect">
            <a:avLst/>
          </a:prstGeom>
          <a:noFill/>
        </p:spPr>
        <p:txBody>
          <a:bodyPr wrap="none" rtlCol="0">
            <a:spAutoFit/>
            <a:scene3d>
              <a:camera prst="orthographicFront"/>
              <a:lightRig rig="threePt" dir="t"/>
            </a:scene3d>
            <a:sp3d contourW="12700"/>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rPr>
              <a:t>Algorithm workflow</a:t>
            </a:r>
            <a:endPar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endParaRPr>
          </a:p>
        </p:txBody>
      </p:sp>
      <p:pic>
        <p:nvPicPr>
          <p:cNvPr id="3" name="图片 2"/>
          <p:cNvPicPr>
            <a:picLocks noChangeAspect="1"/>
          </p:cNvPicPr>
          <p:nvPr/>
        </p:nvPicPr>
        <p:blipFill>
          <a:blip r:embed="rId1"/>
          <a:stretch>
            <a:fillRect/>
          </a:stretch>
        </p:blipFill>
        <p:spPr>
          <a:xfrm>
            <a:off x="1583690" y="2637790"/>
            <a:ext cx="10111105" cy="3801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8600" y="201706"/>
            <a:ext cx="3347977" cy="869351"/>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14" name="文本框 13"/>
          <p:cNvSpPr txBox="1"/>
          <p:nvPr/>
        </p:nvSpPr>
        <p:spPr>
          <a:xfrm>
            <a:off x="444600" y="409077"/>
            <a:ext cx="3102610" cy="460375"/>
          </a:xfrm>
          <a:prstGeom prst="rect">
            <a:avLst/>
          </a:prstGeom>
          <a:noFill/>
        </p:spPr>
        <p:txBody>
          <a:bodyPr wrap="none" rtlCol="0">
            <a:spAutoFit/>
            <a:scene3d>
              <a:camera prst="orthographicFront"/>
              <a:lightRig rig="threePt" dir="t"/>
            </a:scene3d>
            <a:sp3d contourW="12700"/>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rPr>
              <a:t>Experimental result</a:t>
            </a:r>
            <a:endPar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endParaRPr>
          </a:p>
        </p:txBody>
      </p:sp>
      <p:pic>
        <p:nvPicPr>
          <p:cNvPr id="3" name="图片 2"/>
          <p:cNvPicPr>
            <a:picLocks noChangeAspect="1"/>
          </p:cNvPicPr>
          <p:nvPr/>
        </p:nvPicPr>
        <p:blipFill>
          <a:blip r:embed="rId1"/>
          <a:stretch>
            <a:fillRect/>
          </a:stretch>
        </p:blipFill>
        <p:spPr>
          <a:xfrm>
            <a:off x="4783455" y="2572385"/>
            <a:ext cx="7010400" cy="3867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8600" y="201930"/>
            <a:ext cx="7038340" cy="869315"/>
            <a:chOff x="-1" y="332832"/>
            <a:chExt cx="3347977" cy="1617888"/>
          </a:xfrm>
        </p:grpSpPr>
        <p:sp>
          <p:nvSpPr>
            <p:cNvPr id="10" name="五边形 18"/>
            <p:cNvSpPr/>
            <p:nvPr/>
          </p:nvSpPr>
          <p:spPr>
            <a:xfrm>
              <a:off x="-1" y="571502"/>
              <a:ext cx="3347977" cy="1141185"/>
            </a:xfrm>
            <a:prstGeom prst="homePlate">
              <a:avLst/>
            </a:prstGeom>
            <a:solidFill>
              <a:srgbClr val="034EA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梯形 11"/>
            <p:cNvSpPr/>
            <p:nvPr/>
          </p:nvSpPr>
          <p:spPr>
            <a:xfrm rot="5400000">
              <a:off x="-592944" y="925776"/>
              <a:ext cx="1617888" cy="432000"/>
            </a:xfrm>
            <a:prstGeom prst="trapezoid">
              <a:avLst>
                <a:gd name="adj" fmla="val 54986"/>
              </a:avLst>
            </a:prstGeom>
            <a:solidFill>
              <a:srgbClr val="034EA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14" name="文本框 13"/>
          <p:cNvSpPr txBox="1"/>
          <p:nvPr/>
        </p:nvSpPr>
        <p:spPr>
          <a:xfrm>
            <a:off x="444600" y="406537"/>
            <a:ext cx="6637020" cy="460375"/>
          </a:xfrm>
          <a:prstGeom prst="rect">
            <a:avLst/>
          </a:prstGeom>
          <a:noFill/>
        </p:spPr>
        <p:txBody>
          <a:bodyPr wrap="none" rtlCol="0">
            <a:spAutoFit/>
            <a:scene3d>
              <a:camera prst="orthographicFront"/>
              <a:lightRig rig="threePt" dir="t"/>
            </a:scene3d>
            <a:sp3d contourW="12700"/>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rPr>
              <a:t>Use the model for underwater image effects</a:t>
            </a:r>
            <a:endParaRPr kumimoji="0" lang="zh-CN" altLang="en-US" sz="2400" b="1" i="0" u="none" strike="noStrike" kern="0" cap="none" spc="0" normalizeH="0" baseline="0" noProof="0" dirty="0">
              <a:ln>
                <a:noFill/>
              </a:ln>
              <a:solidFill>
                <a:srgbClr val="FFFFFF"/>
              </a:solidFill>
              <a:effectLst/>
              <a:uLnTx/>
              <a:uFillTx/>
              <a:latin typeface="Century Gothic" panose="020B0502020202020204" pitchFamily="34" charset="0"/>
              <a:ea typeface="方正兰亭中黑_GBK" panose="02000000000000000000" pitchFamily="2" charset="-122"/>
            </a:endParaRPr>
          </a:p>
        </p:txBody>
      </p:sp>
      <p:pic>
        <p:nvPicPr>
          <p:cNvPr id="8" name="图片 7"/>
          <p:cNvPicPr>
            <a:picLocks noChangeAspect="1"/>
          </p:cNvPicPr>
          <p:nvPr/>
        </p:nvPicPr>
        <p:blipFill>
          <a:blip r:embed="rId1"/>
          <a:stretch>
            <a:fillRect/>
          </a:stretch>
        </p:blipFill>
        <p:spPr>
          <a:xfrm>
            <a:off x="3477260" y="1485900"/>
            <a:ext cx="8103235" cy="4791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7986532" y="3435791"/>
            <a:ext cx="3976868" cy="3220503"/>
          </a:xfrm>
          <a:prstGeom prst="rect">
            <a:avLst/>
          </a:prstGeom>
        </p:spPr>
      </p:pic>
      <p:sp>
        <p:nvSpPr>
          <p:cNvPr id="15" name="矩形 14"/>
          <p:cNvSpPr/>
          <p:nvPr/>
        </p:nvSpPr>
        <p:spPr>
          <a:xfrm>
            <a:off x="228600" y="188259"/>
            <a:ext cx="11752729" cy="6468035"/>
          </a:xfrm>
          <a:prstGeom prst="rect">
            <a:avLst/>
          </a:prstGeom>
          <a:noFill/>
          <a:ln w="57150">
            <a:solidFill>
              <a:srgbClr val="034E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66316" y="2728107"/>
            <a:ext cx="5318737" cy="706755"/>
          </a:xfrm>
          <a:prstGeom prst="rect">
            <a:avLst/>
          </a:prstGeom>
          <a:noFill/>
          <a:ln>
            <a:noFill/>
          </a:ln>
        </p:spPr>
        <p:txBody>
          <a:bodyPr wrap="square" rtlCol="0">
            <a:spAutoFit/>
          </a:bodyPr>
          <a:lstStyle/>
          <a:p>
            <a:pPr algn="dist"/>
            <a:r>
              <a:rPr lang="en-US" altLang="zh-CN" sz="4000" dirty="0">
                <a:solidFill>
                  <a:srgbClr val="034EA1"/>
                </a:solidFill>
                <a:latin typeface="微软雅黑" panose="020B0503020204020204" pitchFamily="34" charset="-122"/>
                <a:ea typeface="微软雅黑" panose="020B0503020204020204" pitchFamily="34" charset="-122"/>
              </a:rPr>
              <a:t>Thank you!</a:t>
            </a:r>
            <a:endParaRPr lang="en-US" altLang="zh-CN" sz="4000" dirty="0">
              <a:solidFill>
                <a:srgbClr val="034EA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988700" y="3429000"/>
            <a:ext cx="5296354" cy="307777"/>
          </a:xfrm>
          <a:prstGeom prst="rect">
            <a:avLst/>
          </a:prstGeom>
          <a:noFill/>
        </p:spPr>
        <p:txBody>
          <a:bodyPr wrap="square" rtlCol="0">
            <a:spAutoFit/>
          </a:bodyPr>
          <a:lstStyle/>
          <a:p>
            <a:pPr algn="dist"/>
            <a:r>
              <a:rPr lang="en-US" altLang="zh-CN" sz="1400" dirty="0"/>
              <a:t>THANK YOU FOR YOUR CAREFUL LISTENING</a:t>
            </a:r>
            <a:endParaRPr lang="zh-CN" altLang="en-US" sz="1400"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10.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11.xml><?xml version="1.0" encoding="utf-8"?>
<p:tagLst xmlns:p="http://schemas.openxmlformats.org/presentationml/2006/main">
  <p:tag name="KSO_WM_TAG_VERSION" val="1.0"/>
  <p:tag name="KSO_WM_TEMPLATE_CATEGORY" val="custom"/>
  <p:tag name="KSO_WM_TEMPLATE_INDEX" val="20184686"/>
</p:tagLst>
</file>

<file path=ppt/tags/tag12.xml><?xml version="1.0" encoding="utf-8"?>
<p:tagLst xmlns:p="http://schemas.openxmlformats.org/presentationml/2006/main">
  <p:tag name="KSO_WM_TAG_VERSION" val="1.0"/>
  <p:tag name="KSO_WM_TEMPLATE_CATEGORY" val="custom"/>
  <p:tag name="KSO_WM_TEMPLATE_INDEX" val="20184686"/>
</p:tagLst>
</file>

<file path=ppt/tags/tag13.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0"/>
  <p:tag name="KSO_WM_TEMPLATE_SUBCATEGORY" val="combine"/>
  <p:tag name="KSO_WM_TEMPLATE_THUMBS_INDEX" val="1、8、11、15、21、27、28、31、"/>
</p:tagLst>
</file>

<file path=ppt/tags/tag14.xml><?xml version="1.0" encoding="utf-8"?>
<p:tagLst xmlns:p="http://schemas.openxmlformats.org/presentationml/2006/main">
  <p:tag name="KSO_WM_UNIT_PLACING_PICTURE_USER_VIEWPORT" val="{&quot;height&quot;:5071.658267716535,&quot;width&quot;:6262.784251968504}"/>
</p:tagLst>
</file>

<file path=ppt/tags/tag2.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3.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4.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5.xml><?xml version="1.0" encoding="utf-8"?>
<p:tagLst xmlns:p="http://schemas.openxmlformats.org/presentationml/2006/main">
  <p:tag name="KSO_WM_TEMPLATE_CATEGORY" val="custom"/>
  <p:tag name="KSO_WM_TEMPLATE_INDEX" val="0"/>
  <p:tag name="KSO_WM_TAG_VERSION" val="1.0"/>
  <p:tag name="KSO_WM_BEAUTIFY_FLAG" val="#wm#"/>
  <p:tag name="KSO_WM_UNIT_LAYERLEVEL" val="1_1"/>
  <p:tag name="KSO_WM_UNIT_DIAGRAM_CONTRAST_TITLE_CNT" val="6"/>
  <p:tag name="KSO_WM_UNIT_DIAGRAM_DIMENSION_TITLE_CNT" val="2"/>
  <p:tag name="KSO_WM_UNIT_ID" val="custom0_10*r_i*1_28"/>
  <p:tag name="KSO_WM_UNIT_LINE_FORE_SCHEMECOLOR_INDEX" val="10"/>
  <p:tag name="KSO_WM_UNIT_LINE_FILL_TYPE" val="2"/>
  <p:tag name="KSO_WM_UNIT_TEXT_FILL_FORE_SCHEMECOLOR_INDEX" val="13"/>
  <p:tag name="KSO_WM_UNIT_TEXT_FILL_TYPE" val="1"/>
  <p:tag name="KSO_WM_UNIT_USESOURCEFORMAT_APPLY" val="1"/>
  <p:tag name="KSO_WM_UNIT_HIGHLIGHT" val="0"/>
  <p:tag name="KSO_WM_UNIT_COMPATIBLE" val="0"/>
  <p:tag name="KSO_WM_DIAGRAM_GROUP_CODE" val="l1r1-1"/>
  <p:tag name="KSO_WM_UNIT_TYPE" val="r_i"/>
  <p:tag name="KSO_WM_UNIT_INDEX" val="1_28"/>
</p:tagLst>
</file>

<file path=ppt/tags/tag6.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7.xml><?xml version="1.0" encoding="utf-8"?>
<p:tagLst xmlns:p="http://schemas.openxmlformats.org/presentationml/2006/main">
  <p:tag name="KSO_WM_UNIT_HIGHLIGHT" val="0"/>
  <p:tag name="KSO_WM_UNIT_COMPATIBLE" val="0"/>
  <p:tag name="KSO_WM_UNIT_LAYERLEVEL" val="1_1"/>
  <p:tag name="KSO_WM_TAG_VERSION" val="1.0"/>
  <p:tag name="KSO_WM_BEAUTIFY_FLAG" val="#wm#"/>
  <p:tag name="KSO_WM_UNIT_ID" val="custom0_9*r_i*1_5"/>
  <p:tag name="KSO_WM_TEMPLATE_CATEGORY" val="custom"/>
  <p:tag name="KSO_WM_TEMPLATE_INDEX" val="0"/>
  <p:tag name="KSO_WM_UNIT_USESOURCEFORMAT_APPLY" val="0"/>
  <p:tag name="KSO_WM_DIAGRAM_GROUP_CODE" val="r1-1"/>
  <p:tag name="KSO_WM_UNIT_TYPE" val="r_i"/>
  <p:tag name="KSO_WM_UNIT_INDEX" val="1_5"/>
</p:tagLst>
</file>

<file path=ppt/tags/tag8.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ags/tag9.xml><?xml version="1.0" encoding="utf-8"?>
<p:tagLst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intro">
  <a:themeElements>
    <a:clrScheme name="富察皇后">
      <a:dk1>
        <a:srgbClr val="000000"/>
      </a:dk1>
      <a:lt1>
        <a:srgbClr val="FFFFFF"/>
      </a:lt1>
      <a:dk2>
        <a:srgbClr val="364048"/>
      </a:dk2>
      <a:lt2>
        <a:srgbClr val="F0F0F0"/>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c5odo011">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Words>
  <Application>WPS 演示</Application>
  <PresentationFormat>宽屏</PresentationFormat>
  <Paragraphs>31</Paragraphs>
  <Slides>9</Slides>
  <Notes>30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9</vt:i4>
      </vt:variant>
    </vt:vector>
  </HeadingPairs>
  <TitlesOfParts>
    <vt:vector size="26" baseType="lpstr">
      <vt:lpstr>Arial</vt:lpstr>
      <vt:lpstr>宋体</vt:lpstr>
      <vt:lpstr>Wingdings</vt:lpstr>
      <vt:lpstr>Arial</vt:lpstr>
      <vt:lpstr>微软雅黑</vt:lpstr>
      <vt:lpstr>Century Gothic</vt:lpstr>
      <vt:lpstr>方正兰亭中黑_GBK</vt:lpstr>
      <vt:lpstr>黑体</vt:lpstr>
      <vt:lpstr>Calibri</vt:lpstr>
      <vt:lpstr>Arial Unicode MS</vt:lpstr>
      <vt:lpstr>Calibri Light</vt:lpstr>
      <vt:lpstr>等线</vt:lpstr>
      <vt:lpstr>Times New Roman</vt:lpstr>
      <vt:lpstr>Office 主题</vt:lpstr>
      <vt:lpstr>project intro</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71</cp:revision>
  <dcterms:created xsi:type="dcterms:W3CDTF">2015-05-05T08:02:00Z</dcterms:created>
  <dcterms:modified xsi:type="dcterms:W3CDTF">2021-05-27T13:04:51Z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y fmtid="{D5CDD505-2E9C-101B-9397-08002B2CF9AE}" pid="3" name="ICV">
    <vt:lpwstr>D02032BDD7F541DAB86E57685E35D27F</vt:lpwstr>
  </property>
</Properties>
</file>