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图片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8" name="图片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图片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6"/>
          <p:cNvPicPr/>
          <p:nvPr/>
        </p:nvPicPr>
        <p:blipFill>
          <a:blip r:embed="rId14"/>
          <a:srcRect t="3755" b="310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12/17/17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77FA710-6566-47CF-8A83-BD251C444ACB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形 6"/>
          <p:cNvPicPr/>
          <p:nvPr/>
        </p:nvPicPr>
        <p:blipFill>
          <a:blip r:embed="rId14"/>
          <a:srcRect t="3755" b="310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12/17/17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8DB92F1-E110-486F-A8E0-4F0F50192134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形 4"/>
          <p:cNvPicPr/>
          <p:nvPr/>
        </p:nvPicPr>
        <p:blipFill>
          <a:blip r:embed="rId2"/>
          <a:stretch/>
        </p:blipFill>
        <p:spPr>
          <a:xfrm>
            <a:off x="50760" y="1610280"/>
            <a:ext cx="6044760" cy="41612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438880" y="3229200"/>
            <a:ext cx="64292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ROS的视觉传感器数据获取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7000">
    <p:blinds dir="vert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bool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22"/>
                            </p:stCondLst>
                            <p:childTnLst>
                              <p:par>
                                <p:cTn id="14" presetID="5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/>
          <p:nvPr/>
        </p:nvPicPr>
        <p:blipFill>
          <a:blip r:embed="rId2"/>
          <a:stretch/>
        </p:blipFill>
        <p:spPr>
          <a:xfrm>
            <a:off x="2377440" y="796680"/>
            <a:ext cx="7498080" cy="54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 advTm="300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90480" y="2982240"/>
            <a:ext cx="38894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启明服务机器人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图片 16"/>
          <p:cNvPicPr/>
          <p:nvPr/>
        </p:nvPicPr>
        <p:blipFill>
          <a:blip r:embed="rId2"/>
          <a:stretch/>
        </p:blipFill>
        <p:spPr>
          <a:xfrm>
            <a:off x="4849560" y="365760"/>
            <a:ext cx="7191720" cy="612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 advTm="800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2"/>
          <p:cNvPicPr/>
          <p:nvPr/>
        </p:nvPicPr>
        <p:blipFill>
          <a:blip r:embed="rId2"/>
          <a:stretch/>
        </p:blipFill>
        <p:spPr>
          <a:xfrm>
            <a:off x="1225440" y="0"/>
            <a:ext cx="974088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 advTm="800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/>
          <p:nvPr/>
        </p:nvPicPr>
        <p:blipFill>
          <a:blip r:embed="rId2"/>
          <a:stretch/>
        </p:blipFill>
        <p:spPr>
          <a:xfrm>
            <a:off x="2946960" y="1589040"/>
            <a:ext cx="6349680" cy="37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 advTm="300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/>
          <p:cNvPicPr/>
          <p:nvPr/>
        </p:nvPicPr>
        <p:blipFill>
          <a:blip r:embed="rId2"/>
          <a:stretch/>
        </p:blipFill>
        <p:spPr>
          <a:xfrm>
            <a:off x="1828800" y="873360"/>
            <a:ext cx="9082080" cy="543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 advTm="300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556280" y="1463040"/>
            <a:ext cx="9050760" cy="43182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3291840" y="640080"/>
            <a:ext cx="539496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单激光条纹结构光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300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937760" y="5880600"/>
            <a:ext cx="54864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Kinect1.0采用激光散斑</a:t>
            </a:r>
          </a:p>
        </p:txBody>
      </p:sp>
      <p:pic>
        <p:nvPicPr>
          <p:cNvPr id="90" name="图片 89"/>
          <p:cNvPicPr/>
          <p:nvPr/>
        </p:nvPicPr>
        <p:blipFill>
          <a:blip r:embed="rId2"/>
          <a:stretch/>
        </p:blipFill>
        <p:spPr>
          <a:xfrm>
            <a:off x="2743200" y="724320"/>
            <a:ext cx="6583680" cy="495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 advTm="300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Noto Sans CJK SC Regular"/>
              </a:rPr>
              <a:t>Kinect 1.0的问题在于它依赖于捕获小窗口的方式。也就是说，它需要检测各个点，然后寻找其相邻点，形成点群。并找到与该点群相关性最高的参考散斑图点群。如果没有这些点群，Kinect就没有办法唯一地识别投影图案中的点，也就无法估计深度信息，我们称之为模糊性。对于电脑游戏，这不是一个真正的问题，因为身体部位足够大，但测量像头发这样的薄的物体，或者是和一个像素尺寸相近的细线，就无法完成测量，这也是Kinect2.0试图解决的主要问题。</a:t>
            </a:r>
            <a:endParaRPr lang="zh-CN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  <p:transition spd="slow" advTm="300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40440" y="5577840"/>
            <a:ext cx="10972440" cy="100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Noto Sans CJK SC Regular"/>
              </a:rPr>
              <a:t>Kinect2.0采用ToF方法，该方法测量了光脉冲从发射器发出，经目标表面反射，返回到图像传感器所经历的时间。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93" name="图片 92"/>
          <p:cNvPicPr/>
          <p:nvPr/>
        </p:nvPicPr>
        <p:blipFill>
          <a:blip r:embed="rId2"/>
          <a:stretch/>
        </p:blipFill>
        <p:spPr>
          <a:xfrm>
            <a:off x="1463040" y="362160"/>
            <a:ext cx="9172080" cy="512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 advTm="300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168</Words>
  <Application>Microsoft Office PowerPoint</Application>
  <PresentationFormat>宽屏</PresentationFormat>
  <Paragraphs>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DejaVu Sans</vt:lpstr>
      <vt:lpstr>Noto Sans CJK SC Regular</vt:lpstr>
      <vt:lpstr>等线</vt:lpstr>
      <vt:lpstr>等线 Light</vt:lpstr>
      <vt:lpstr>微软雅黑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邱航</dc:creator>
  <dc:description/>
  <cp:lastModifiedBy>Microsoft</cp:lastModifiedBy>
  <cp:revision>45</cp:revision>
  <dcterms:created xsi:type="dcterms:W3CDTF">2017-10-03T11:27:28Z</dcterms:created>
  <dcterms:modified xsi:type="dcterms:W3CDTF">2017-12-20T02:00:09Z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3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