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199313" cy="3600450"/>
  <p:notesSz cx="6858000" cy="9144000"/>
  <p:custDataLst>
    <p:tags r:id="rId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0">
          <p15:clr>
            <a:srgbClr val="A4A3A4"/>
          </p15:clr>
        </p15:guide>
        <p15:guide id="2" pos="2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8810"/>
    <a:srgbClr val="CB8611"/>
    <a:srgbClr val="FB9E13"/>
    <a:srgbClr val="F43308"/>
    <a:srgbClr val="E2793F"/>
    <a:srgbClr val="F6CD59"/>
    <a:srgbClr val="F0D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70" d="100"/>
          <a:sy n="170" d="100"/>
        </p:scale>
        <p:origin x="106" y="691"/>
      </p:cViewPr>
      <p:guideLst>
        <p:guide orient="horz" pos="1140"/>
        <p:guide pos="2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293" y="589344"/>
            <a:ext cx="5401753" cy="1253709"/>
          </a:xfrm>
        </p:spPr>
        <p:txBody>
          <a:bodyPr anchor="b"/>
          <a:lstStyle>
            <a:lvl1pPr algn="ctr">
              <a:defRPr sz="23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293" y="1891402"/>
            <a:ext cx="5401753" cy="869427"/>
          </a:xfrm>
        </p:spPr>
        <p:txBody>
          <a:bodyPr/>
          <a:lstStyle>
            <a:lvl1pPr marL="0" indent="0" algn="ctr">
              <a:buNone/>
              <a:defRPr sz="950"/>
            </a:lvl1pPr>
            <a:lvl2pPr marL="179705" indent="0" algn="ctr">
              <a:buNone/>
              <a:defRPr sz="790"/>
            </a:lvl2pPr>
            <a:lvl3pPr marL="361315" indent="0" algn="ctr">
              <a:buNone/>
              <a:defRPr sz="715"/>
            </a:lvl3pPr>
            <a:lvl4pPr marL="540385" indent="0" algn="ctr">
              <a:buNone/>
              <a:defRPr sz="635"/>
            </a:lvl4pPr>
            <a:lvl5pPr marL="720090" indent="0" algn="ctr">
              <a:buNone/>
              <a:defRPr sz="635"/>
            </a:lvl5pPr>
            <a:lvl6pPr marL="900430" indent="0" algn="ctr">
              <a:buNone/>
              <a:defRPr sz="635"/>
            </a:lvl6pPr>
            <a:lvl7pPr marL="1080770" indent="0" algn="ctr">
              <a:buNone/>
              <a:defRPr sz="635"/>
            </a:lvl7pPr>
            <a:lvl8pPr marL="1260475" indent="0" algn="ctr">
              <a:buNone/>
              <a:defRPr sz="635"/>
            </a:lvl8pPr>
            <a:lvl9pPr marL="1440180" indent="0" algn="ctr">
              <a:buNone/>
              <a:defRPr sz="63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3A79EC4-F14E-C687-37DE-EE984B39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F0AE0473-6989-A8B3-7107-689E53E9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03C748E-4A8E-6ECE-8E07-24462A15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0B45CA-38A2-48C6-86CE-D065DB5164C7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116937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0450695-B7F3-3D65-4777-7CC6FB83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8B86C1BF-6167-B267-A823-529AEAAF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17C4CD0-4B8C-BB28-909A-198663BD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75BCC-6250-4CEA-AACE-40C433A1D51D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33878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21694" y="144210"/>
            <a:ext cx="1620526" cy="307259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0118" y="144210"/>
            <a:ext cx="4767634" cy="307259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F5AB5EA-D717-E7B3-5001-83FE6491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9F18FA69-B0C9-5C1D-B4A9-A6966BCA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6E71E13-0349-8A4B-77AD-C3246DB0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4603A-BC18-4662-89D6-54C6819F60E7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232846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F55913F-D64F-13A2-C812-C1603B16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AC09323-CFE1-468D-58EC-1E683930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83CDF17E-EB17-D9A4-032A-D298C11D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D32CF-3641-4CC6-82B7-3B85212416DB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259363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10" y="897769"/>
            <a:ext cx="6212016" cy="1497949"/>
          </a:xfrm>
        </p:spPr>
        <p:txBody>
          <a:bodyPr anchor="b"/>
          <a:lstStyle>
            <a:lvl1pPr>
              <a:defRPr sz="23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410" y="2409891"/>
            <a:ext cx="6212016" cy="787737"/>
          </a:xfrm>
        </p:spPr>
        <p:txBody>
          <a:bodyPr/>
          <a:lstStyle>
            <a:lvl1pPr marL="0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1pPr>
            <a:lvl2pPr marL="17970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1315" indent="0">
              <a:buNone/>
              <a:defRPr sz="715">
                <a:solidFill>
                  <a:schemeClr val="tx1">
                    <a:tint val="75000"/>
                  </a:schemeClr>
                </a:solidFill>
              </a:defRPr>
            </a:lvl3pPr>
            <a:lvl4pPr marL="540385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4pPr>
            <a:lvl5pPr marL="72009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5pPr>
            <a:lvl6pPr marL="90043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6pPr>
            <a:lvl7pPr marL="108077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7pPr>
            <a:lvl8pPr marL="1260475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8pPr>
            <a:lvl9pPr marL="144018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BBF74EE4-0860-714B-C0F2-C80FFD1A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8C6FA4BA-D984-C59A-9AAD-AABEE051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0C88F578-E5C1-753F-24E5-B09C2E2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A6BFB-0844-44AD-836B-7015860EEAA2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28896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118" y="840253"/>
            <a:ext cx="3176231" cy="237654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5989" y="840253"/>
            <a:ext cx="3176231" cy="237654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DEA4F492-C89F-C16D-3964-32E902DA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74F2019D-F98B-589E-BEA9-F66B896B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AE60F294-79F0-640B-7094-75D325EA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E6F7B-8B73-4434-BA76-ABA4468A7E9C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418321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100" y="191724"/>
            <a:ext cx="6212016" cy="69604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079" y="933843"/>
            <a:ext cx="2879030" cy="432631"/>
          </a:xfrm>
        </p:spPr>
        <p:txBody>
          <a:bodyPr anchor="ctr"/>
          <a:lstStyle>
            <a:lvl1pPr marL="0" indent="0">
              <a:buNone/>
              <a:defRPr sz="1100"/>
            </a:lvl1pPr>
            <a:lvl2pPr marL="179705" indent="0">
              <a:buNone/>
              <a:defRPr sz="950"/>
            </a:lvl2pPr>
            <a:lvl3pPr marL="361315" indent="0">
              <a:buNone/>
              <a:defRPr sz="790"/>
            </a:lvl3pPr>
            <a:lvl4pPr marL="540385" indent="0">
              <a:buNone/>
              <a:defRPr sz="715"/>
            </a:lvl4pPr>
            <a:lvl5pPr marL="720090" indent="0">
              <a:buNone/>
              <a:defRPr sz="715"/>
            </a:lvl5pPr>
            <a:lvl6pPr marL="900430" indent="0">
              <a:buNone/>
              <a:defRPr sz="715"/>
            </a:lvl6pPr>
            <a:lvl7pPr marL="1080770" indent="0">
              <a:buNone/>
              <a:defRPr sz="715"/>
            </a:lvl7pPr>
            <a:lvl8pPr marL="1260475" indent="0">
              <a:buNone/>
              <a:defRPr sz="715"/>
            </a:lvl8pPr>
            <a:lvl9pPr marL="1440180" indent="0">
              <a:buNone/>
              <a:defRPr sz="7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1079" y="1399570"/>
            <a:ext cx="2879030" cy="18505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6242" y="933843"/>
            <a:ext cx="2893209" cy="432631"/>
          </a:xfrm>
        </p:spPr>
        <p:txBody>
          <a:bodyPr anchor="ctr"/>
          <a:lstStyle>
            <a:lvl1pPr marL="0" indent="0">
              <a:buNone/>
              <a:defRPr sz="1100"/>
            </a:lvl1pPr>
            <a:lvl2pPr marL="179705" indent="0">
              <a:buNone/>
              <a:defRPr sz="950"/>
            </a:lvl2pPr>
            <a:lvl3pPr marL="361315" indent="0">
              <a:buNone/>
              <a:defRPr sz="790"/>
            </a:lvl3pPr>
            <a:lvl4pPr marL="540385" indent="0">
              <a:buNone/>
              <a:defRPr sz="715"/>
            </a:lvl4pPr>
            <a:lvl5pPr marL="720090" indent="0">
              <a:buNone/>
              <a:defRPr sz="715"/>
            </a:lvl5pPr>
            <a:lvl6pPr marL="900430" indent="0">
              <a:buNone/>
              <a:defRPr sz="715"/>
            </a:lvl6pPr>
            <a:lvl7pPr marL="1080770" indent="0">
              <a:buNone/>
              <a:defRPr sz="715"/>
            </a:lvl7pPr>
            <a:lvl8pPr marL="1260475" indent="0">
              <a:buNone/>
              <a:defRPr sz="715"/>
            </a:lvl8pPr>
            <a:lvl9pPr marL="1440180" indent="0">
              <a:buNone/>
              <a:defRPr sz="71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6242" y="1399570"/>
            <a:ext cx="2893209" cy="185057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DD42EDCF-EF96-F359-B170-E3A79C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95E82D02-254C-7326-AE3B-BB2654B4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3B4C7E10-2291-0B88-B3AB-8B658AB3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F4BC6-7655-4F53-B1E4-F9343978DA21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32382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921146F9-0E59-C09F-F8E1-DF77ECC1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D58D9E5E-620D-8E39-50F8-EA571687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11D81669-65C4-40C5-A530-36AC7A82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9399F-9F4F-425A-8A8B-34DC9CE9D2CD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161605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1F3C58F0-41F7-FBA3-9983-1521A178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34323179-8724-6550-56C5-79C85C09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306B6BF4-E570-BDB2-50F5-FFC7D7F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B0FD6-5224-47F7-90A8-4B360216D01E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268637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100" y="240073"/>
            <a:ext cx="2322941" cy="840253"/>
          </a:xfrm>
        </p:spPr>
        <p:txBody>
          <a:bodyPr anchor="b"/>
          <a:lstStyle>
            <a:lvl1pPr>
              <a:defRPr sz="12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931" y="518489"/>
            <a:ext cx="3646183" cy="2559101"/>
          </a:xfrm>
        </p:spPr>
        <p:txBody>
          <a:bodyPr/>
          <a:lstStyle>
            <a:lvl1pPr>
              <a:defRPr sz="1265"/>
            </a:lvl1pPr>
            <a:lvl2pPr>
              <a:defRPr sz="1100"/>
            </a:lvl2pPr>
            <a:lvl3pPr>
              <a:defRPr sz="950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100" y="1080324"/>
            <a:ext cx="2322941" cy="2001435"/>
          </a:xfrm>
        </p:spPr>
        <p:txBody>
          <a:bodyPr/>
          <a:lstStyle>
            <a:lvl1pPr marL="0" indent="0">
              <a:buNone/>
              <a:defRPr sz="635"/>
            </a:lvl1pPr>
            <a:lvl2pPr marL="179705" indent="0">
              <a:buNone/>
              <a:defRPr sz="555"/>
            </a:lvl2pPr>
            <a:lvl3pPr marL="361315" indent="0">
              <a:buNone/>
              <a:defRPr sz="470"/>
            </a:lvl3pPr>
            <a:lvl4pPr marL="540385" indent="0">
              <a:buNone/>
              <a:defRPr sz="395"/>
            </a:lvl4pPr>
            <a:lvl5pPr marL="720090" indent="0">
              <a:buNone/>
              <a:defRPr sz="395"/>
            </a:lvl5pPr>
            <a:lvl6pPr marL="900430" indent="0">
              <a:buNone/>
              <a:defRPr sz="395"/>
            </a:lvl6pPr>
            <a:lvl7pPr marL="1080770" indent="0">
              <a:buNone/>
              <a:defRPr sz="395"/>
            </a:lvl7pPr>
            <a:lvl8pPr marL="1260475" indent="0">
              <a:buNone/>
              <a:defRPr sz="395"/>
            </a:lvl8pPr>
            <a:lvl9pPr marL="1440180" indent="0">
              <a:buNone/>
              <a:defRPr sz="39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39F8E051-885C-E647-6E5E-8C60C13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EC518F3D-66E9-75E1-F23B-8A8A74F3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14EB5228-49EB-F17E-6200-D0D539ED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920AE-E9D1-4070-B669-8246E569CAF2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8856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100" y="240073"/>
            <a:ext cx="2460651" cy="840253"/>
          </a:xfrm>
        </p:spPr>
        <p:txBody>
          <a:bodyPr anchor="b"/>
          <a:lstStyle>
            <a:lvl1pPr>
              <a:defRPr sz="12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931" y="240073"/>
            <a:ext cx="3646183" cy="2837518"/>
          </a:xfrm>
        </p:spPr>
        <p:txBody>
          <a:bodyPr/>
          <a:lstStyle>
            <a:lvl1pPr marL="0" indent="0">
              <a:buNone/>
              <a:defRPr sz="1265"/>
            </a:lvl1pPr>
            <a:lvl2pPr marL="179705" indent="0">
              <a:buNone/>
              <a:defRPr sz="1100"/>
            </a:lvl2pPr>
            <a:lvl3pPr marL="361315" indent="0">
              <a:buNone/>
              <a:defRPr sz="950"/>
            </a:lvl3pPr>
            <a:lvl4pPr marL="540385" indent="0">
              <a:buNone/>
              <a:defRPr sz="790"/>
            </a:lvl4pPr>
            <a:lvl5pPr marL="720090" indent="0">
              <a:buNone/>
              <a:defRPr sz="790"/>
            </a:lvl5pPr>
            <a:lvl6pPr marL="900430" indent="0">
              <a:buNone/>
              <a:defRPr sz="790"/>
            </a:lvl6pPr>
            <a:lvl7pPr marL="1080770" indent="0">
              <a:buNone/>
              <a:defRPr sz="790"/>
            </a:lvl7pPr>
            <a:lvl8pPr marL="1260475" indent="0">
              <a:buNone/>
              <a:defRPr sz="790"/>
            </a:lvl8pPr>
            <a:lvl9pPr marL="1440180" indent="0">
              <a:buNone/>
              <a:defRPr sz="79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100" y="1080324"/>
            <a:ext cx="2460651" cy="2001435"/>
          </a:xfrm>
        </p:spPr>
        <p:txBody>
          <a:bodyPr/>
          <a:lstStyle>
            <a:lvl1pPr marL="0" indent="0">
              <a:buNone/>
              <a:defRPr sz="790"/>
            </a:lvl1pPr>
            <a:lvl2pPr marL="179705" indent="0">
              <a:buNone/>
              <a:defRPr sz="715"/>
            </a:lvl2pPr>
            <a:lvl3pPr marL="361315" indent="0">
              <a:buNone/>
              <a:defRPr sz="635"/>
            </a:lvl3pPr>
            <a:lvl4pPr marL="540385" indent="0">
              <a:buNone/>
              <a:defRPr sz="555"/>
            </a:lvl4pPr>
            <a:lvl5pPr marL="720090" indent="0">
              <a:buNone/>
              <a:defRPr sz="555"/>
            </a:lvl5pPr>
            <a:lvl6pPr marL="900430" indent="0">
              <a:buNone/>
              <a:defRPr sz="555"/>
            </a:lvl6pPr>
            <a:lvl7pPr marL="1080770" indent="0">
              <a:buNone/>
              <a:defRPr sz="555"/>
            </a:lvl7pPr>
            <a:lvl8pPr marL="1260475" indent="0">
              <a:buNone/>
              <a:defRPr sz="555"/>
            </a:lvl8pPr>
            <a:lvl9pPr marL="1440180" indent="0">
              <a:buNone/>
              <a:defRPr sz="55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C9A7C88A-853A-BC20-8414-040E3D91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2C2C946A-7337-8F66-DAF7-62CDC8F3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D5B1DC1B-4A3C-D502-EA2C-C54A04ED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F0BB2-AC77-4692-AA91-822E3A86785F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  <p:extLst>
      <p:ext uri="{BB962C8B-B14F-4D97-AF65-F5344CB8AC3E}">
        <p14:creationId xmlns:p14="http://schemas.microsoft.com/office/powerpoint/2010/main" val="31942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68304349-EB8E-AE51-F90F-04554269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46050"/>
            <a:ext cx="6481762" cy="5969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5144E54E-5AE2-CB9C-C657-6B2ABE9C82F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60363" y="839788"/>
            <a:ext cx="6481762" cy="2378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B5616706-7095-60AE-22B2-AA573E482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363" y="3279775"/>
            <a:ext cx="1679575" cy="249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740" noProof="1"/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E0ED8214-A7D3-CE66-BEFB-D81EEDF42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60625" y="3279775"/>
            <a:ext cx="2279650" cy="249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74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44009D7C-8FCB-3611-3928-B02E4D14B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0963" y="3279775"/>
            <a:ext cx="1681162" cy="2492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500"/>
            </a:lvl1pPr>
          </a:lstStyle>
          <a:p>
            <a:fld id="{3B4C88CA-7B92-4E26-9336-63DDC72DA86B}" type="slidenum">
              <a:rPr lang="zh-CN" altLang="en-US"/>
              <a:pPr/>
              <a:t>‹#›</a:t>
            </a:fld>
            <a:endParaRPr lang="zh-CN" altLang="en-US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81013" rtl="0" fontAlgn="base">
        <a:spcBef>
          <a:spcPct val="0"/>
        </a:spcBef>
        <a:spcAft>
          <a:spcPct val="0"/>
        </a:spcAft>
        <a:defRPr sz="2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81013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9388" indent="-179388" algn="l" defTabSz="481013" rtl="0" fontAlgn="base">
        <a:spcBef>
          <a:spcPts val="5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lvl="1" indent="-150813" algn="l" defTabSz="481013" rtl="0" fontAlgn="base">
        <a:spcBef>
          <a:spcPts val="5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lvl="2" indent="-120650" algn="l" defTabSz="481013" rtl="0" fontAlgn="base">
        <a:spcBef>
          <a:spcPts val="5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39788" lvl="3" indent="-120650" algn="l" defTabSz="481013" rtl="0" fontAlgn="base">
        <a:spcBef>
          <a:spcPts val="50"/>
        </a:spcBef>
        <a:spcAft>
          <a:spcPct val="0"/>
        </a:spcAft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088" lvl="4" indent="-120650" algn="l" defTabSz="481013" rtl="0" fontAlgn="base">
        <a:spcBef>
          <a:spcPts val="50"/>
        </a:spcBef>
        <a:spcAft>
          <a:spcPct val="0"/>
        </a:spcAft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lvl="5" indent="-120650" algn="l" defTabSz="480695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60195" lvl="6" indent="-120650" algn="l" defTabSz="480695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00225" lvl="7" indent="-120650" algn="l" defTabSz="480695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40890" lvl="8" indent="-120650" algn="l" defTabSz="480695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9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40030" lvl="1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480695" lvl="2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720090" lvl="3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960755" lvl="4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200785" lvl="5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440180" lvl="6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680845" lvl="7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920875" lvl="8" indent="0" algn="l" defTabSz="4806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2B089A-DFF2-C8B8-E1D4-FB72751115DA}"/>
              </a:ext>
            </a:extLst>
          </p:cNvPr>
          <p:cNvSpPr/>
          <p:nvPr/>
        </p:nvSpPr>
        <p:spPr>
          <a:xfrm>
            <a:off x="163513" y="1079500"/>
            <a:ext cx="3290887" cy="7302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noProof="1">
                <a:solidFill>
                  <a:schemeClr val="tx1"/>
                </a:solidFill>
              </a:rPr>
              <a:t>class</a:t>
            </a:r>
            <a:r>
              <a:rPr lang="en-US" altLang="zh-CN" baseline="-25000" noProof="1">
                <a:solidFill>
                  <a:schemeClr val="tx1"/>
                </a:solidFill>
              </a:rPr>
              <a:t>s </a:t>
            </a:r>
            <a:r>
              <a:rPr lang="en-US" altLang="zh-CN" noProof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F4BB41-788A-1AC3-5D5A-49EDF91EBDB4}"/>
              </a:ext>
            </a:extLst>
          </p:cNvPr>
          <p:cNvSpPr/>
          <p:nvPr/>
        </p:nvSpPr>
        <p:spPr>
          <a:xfrm>
            <a:off x="3467100" y="1079500"/>
            <a:ext cx="1889125" cy="730250"/>
          </a:xfrm>
          <a:prstGeom prst="rect">
            <a:avLst/>
          </a:prstGeom>
          <a:solidFill>
            <a:srgbClr val="E2793F"/>
          </a:solidFill>
          <a:ln>
            <a:solidFill>
              <a:srgbClr val="E27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noProof="1">
                <a:solidFill>
                  <a:schemeClr val="tx1"/>
                </a:solidFill>
              </a:rPr>
              <a:t>class</a:t>
            </a:r>
            <a:r>
              <a:rPr lang="en-US" altLang="zh-CN" baseline="-25000" noProof="1">
                <a:solidFill>
                  <a:schemeClr val="tx1"/>
                </a:solidFill>
              </a:rPr>
              <a:t>s </a:t>
            </a:r>
            <a:r>
              <a:rPr lang="en-US" altLang="zh-CN" noProof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B348CB-F638-E2F8-9EA5-42AD9D05A2D7}"/>
              </a:ext>
            </a:extLst>
          </p:cNvPr>
          <p:cNvSpPr/>
          <p:nvPr/>
        </p:nvSpPr>
        <p:spPr>
          <a:xfrm>
            <a:off x="5362575" y="1079500"/>
            <a:ext cx="1689100" cy="730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noProof="1">
                <a:solidFill>
                  <a:schemeClr val="tx1"/>
                </a:solidFill>
              </a:rPr>
              <a:t>class</a:t>
            </a:r>
            <a:r>
              <a:rPr lang="en-US" altLang="zh-CN" baseline="-25000" noProof="1">
                <a:solidFill>
                  <a:schemeClr val="tx1"/>
                </a:solidFill>
              </a:rPr>
              <a:t>s</a:t>
            </a:r>
            <a:r>
              <a:rPr lang="en-US" altLang="zh-CN" noProof="1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052" name="文本框 5">
            <a:extLst>
              <a:ext uri="{FF2B5EF4-FFF2-40B4-BE49-F238E27FC236}">
                <a16:creationId xmlns:a16="http://schemas.microsoft.com/office/drawing/2014/main" id="{7E4981C2-B6E8-B9CA-D70F-3D99C8AB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592138"/>
            <a:ext cx="2597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total storage space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1B0FD57-1315-0150-4B63-CBC7B674EEDB}"/>
              </a:ext>
            </a:extLst>
          </p:cNvPr>
          <p:cNvCxnSpPr/>
          <p:nvPr/>
        </p:nvCxnSpPr>
        <p:spPr>
          <a:xfrm>
            <a:off x="163513" y="711200"/>
            <a:ext cx="0" cy="339725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DB3CD8D-0760-D4FA-31D1-80CAEAD27BC2}"/>
              </a:ext>
            </a:extLst>
          </p:cNvPr>
          <p:cNvCxnSpPr/>
          <p:nvPr/>
        </p:nvCxnSpPr>
        <p:spPr>
          <a:xfrm>
            <a:off x="7056438" y="701675"/>
            <a:ext cx="0" cy="352425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56C46F-7887-3AD0-5DF3-EB079ECDD18D}"/>
              </a:ext>
            </a:extLst>
          </p:cNvPr>
          <p:cNvCxnSpPr/>
          <p:nvPr/>
        </p:nvCxnSpPr>
        <p:spPr>
          <a:xfrm>
            <a:off x="231775" y="2351088"/>
            <a:ext cx="3203575" cy="0"/>
          </a:xfrm>
          <a:prstGeom prst="straightConnector1">
            <a:avLst/>
          </a:prstGeom>
          <a:ln w="15875" cmpd="sng">
            <a:solidFill>
              <a:schemeClr val="accent5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3F9FA4-335E-7788-DC90-D09274C92C14}"/>
              </a:ext>
            </a:extLst>
          </p:cNvPr>
          <p:cNvCxnSpPr/>
          <p:nvPr/>
        </p:nvCxnSpPr>
        <p:spPr>
          <a:xfrm>
            <a:off x="163513" y="1843088"/>
            <a:ext cx="0" cy="874712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28DD59-52BA-BF04-9A31-9C1BC364ABFC}"/>
              </a:ext>
            </a:extLst>
          </p:cNvPr>
          <p:cNvCxnSpPr/>
          <p:nvPr/>
        </p:nvCxnSpPr>
        <p:spPr>
          <a:xfrm>
            <a:off x="3467100" y="2227263"/>
            <a:ext cx="0" cy="274637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49D3430-5B5C-BBFC-470C-FC864CD6A0F6}"/>
              </a:ext>
            </a:extLst>
          </p:cNvPr>
          <p:cNvSpPr txBox="1"/>
          <p:nvPr/>
        </p:nvSpPr>
        <p:spPr>
          <a:xfrm>
            <a:off x="719138" y="2305050"/>
            <a:ext cx="2368550" cy="520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sz="1400" noProof="1">
                <a:solidFill>
                  <a:schemeClr val="accent5">
                    <a:lumMod val="50000"/>
                  </a:schemeClr>
                </a:solidFill>
              </a:rPr>
              <a:t>Normal log area</a:t>
            </a:r>
          </a:p>
          <a:p>
            <a:pPr algn="ctr"/>
            <a:r>
              <a:rPr lang="en-US" altLang="zh-CN" sz="1400" noProof="1">
                <a:solidFill>
                  <a:schemeClr val="accent5">
                    <a:lumMod val="50000"/>
                  </a:schemeClr>
                </a:solidFill>
              </a:rPr>
              <a:t>4MB per segment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C027844-1B76-CD8E-BE7A-A7C2B4713E4D}"/>
              </a:ext>
            </a:extLst>
          </p:cNvPr>
          <p:cNvCxnSpPr/>
          <p:nvPr/>
        </p:nvCxnSpPr>
        <p:spPr>
          <a:xfrm>
            <a:off x="3503613" y="2351088"/>
            <a:ext cx="1793875" cy="0"/>
          </a:xfrm>
          <a:prstGeom prst="straightConnector1">
            <a:avLst/>
          </a:prstGeom>
          <a:ln w="15875" cmpd="sng">
            <a:solidFill>
              <a:srgbClr val="E2793F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FE6DF0B-3FA7-C354-5351-A3AAC83D0BA5}"/>
              </a:ext>
            </a:extLst>
          </p:cNvPr>
          <p:cNvCxnSpPr/>
          <p:nvPr/>
        </p:nvCxnSpPr>
        <p:spPr>
          <a:xfrm>
            <a:off x="5354638" y="2230438"/>
            <a:ext cx="0" cy="276225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01E52D4-839A-50A0-F032-BF24E3B157AC}"/>
              </a:ext>
            </a:extLst>
          </p:cNvPr>
          <p:cNvCxnSpPr/>
          <p:nvPr/>
        </p:nvCxnSpPr>
        <p:spPr>
          <a:xfrm>
            <a:off x="5416550" y="2351088"/>
            <a:ext cx="1604963" cy="0"/>
          </a:xfrm>
          <a:prstGeom prst="straightConnector1">
            <a:avLst/>
          </a:prstGeom>
          <a:ln w="15875" cmpd="sng">
            <a:solidFill>
              <a:srgbClr val="C0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53C8698-9D6F-D5AE-8BF9-76DA67797157}"/>
              </a:ext>
            </a:extLst>
          </p:cNvPr>
          <p:cNvCxnSpPr/>
          <p:nvPr/>
        </p:nvCxnSpPr>
        <p:spPr>
          <a:xfrm>
            <a:off x="7056438" y="1844675"/>
            <a:ext cx="0" cy="88265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686F678-86AF-A2B0-F06F-4511D22F689D}"/>
              </a:ext>
            </a:extLst>
          </p:cNvPr>
          <p:cNvSpPr/>
          <p:nvPr/>
        </p:nvSpPr>
        <p:spPr>
          <a:xfrm>
            <a:off x="215900" y="2808288"/>
            <a:ext cx="1673225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3DDE917-9A92-9066-92DA-56858D6DF0B1}"/>
              </a:ext>
            </a:extLst>
          </p:cNvPr>
          <p:cNvSpPr/>
          <p:nvPr/>
        </p:nvSpPr>
        <p:spPr>
          <a:xfrm>
            <a:off x="1958975" y="2808288"/>
            <a:ext cx="1422400" cy="73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current_segs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749AA-A357-38EE-931C-38172777A54D}"/>
              </a:ext>
            </a:extLst>
          </p:cNvPr>
          <p:cNvSpPr/>
          <p:nvPr/>
        </p:nvSpPr>
        <p:spPr>
          <a:xfrm>
            <a:off x="3538538" y="2806700"/>
            <a:ext cx="831850" cy="730250"/>
          </a:xfrm>
          <a:prstGeom prst="rect">
            <a:avLst/>
          </a:prstGeom>
          <a:solidFill>
            <a:srgbClr val="E2793F"/>
          </a:solidFill>
          <a:ln>
            <a:solidFill>
              <a:srgbClr val="CB8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AD99204-648A-5383-D7BF-F39E850BA439}"/>
              </a:ext>
            </a:extLst>
          </p:cNvPr>
          <p:cNvSpPr/>
          <p:nvPr/>
        </p:nvSpPr>
        <p:spPr>
          <a:xfrm>
            <a:off x="4448175" y="2808288"/>
            <a:ext cx="830263" cy="730250"/>
          </a:xfrm>
          <a:prstGeom prst="rect">
            <a:avLst/>
          </a:prstGeom>
          <a:solidFill>
            <a:srgbClr val="E2793F"/>
          </a:solidFill>
          <a:ln>
            <a:solidFill>
              <a:srgbClr val="CB8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IGC Pool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C408AF-CAE1-A732-B36E-35CAF22D91CC}"/>
              </a:ext>
            </a:extLst>
          </p:cNvPr>
          <p:cNvSpPr/>
          <p:nvPr/>
        </p:nvSpPr>
        <p:spPr>
          <a:xfrm>
            <a:off x="5416550" y="2808288"/>
            <a:ext cx="704850" cy="730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free-list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0676E6B-C6CD-5CD1-246E-357C16434424}"/>
              </a:ext>
            </a:extLst>
          </p:cNvPr>
          <p:cNvSpPr/>
          <p:nvPr/>
        </p:nvSpPr>
        <p:spPr>
          <a:xfrm>
            <a:off x="6192838" y="2808288"/>
            <a:ext cx="833437" cy="730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>
                <a:solidFill>
                  <a:schemeClr val="tx1"/>
                </a:solidFill>
              </a:rPr>
              <a:t>IGC Pool</a:t>
            </a:r>
          </a:p>
        </p:txBody>
      </p:sp>
      <p:sp>
        <p:nvSpPr>
          <p:cNvPr id="2069" name="文本框 37">
            <a:extLst>
              <a:ext uri="{FF2B5EF4-FFF2-40B4-BE49-F238E27FC236}">
                <a16:creationId xmlns:a16="http://schemas.microsoft.com/office/drawing/2014/main" id="{FD6D8F9E-1219-217A-7AD2-170920F22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2308225"/>
            <a:ext cx="18399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E2793F"/>
                </a:solidFill>
              </a:rPr>
              <a:t>IGC log area</a:t>
            </a:r>
          </a:p>
          <a:p>
            <a:pPr algn="ctr"/>
            <a:r>
              <a:rPr lang="en-US" altLang="zh-CN" sz="1400">
                <a:solidFill>
                  <a:srgbClr val="E2793F"/>
                </a:solidFill>
              </a:rPr>
              <a:t>512KB per segment</a:t>
            </a:r>
          </a:p>
        </p:txBody>
      </p:sp>
      <p:sp>
        <p:nvSpPr>
          <p:cNvPr id="2070" name="文本框 39">
            <a:extLst>
              <a:ext uri="{FF2B5EF4-FFF2-40B4-BE49-F238E27FC236}">
                <a16:creationId xmlns:a16="http://schemas.microsoft.com/office/drawing/2014/main" id="{ED9180CE-5F29-83C9-48AC-D1048C48B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2308225"/>
            <a:ext cx="1852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</a:rPr>
              <a:t>IGC log area</a:t>
            </a:r>
          </a:p>
          <a:p>
            <a:pPr algn="ctr"/>
            <a:r>
              <a:rPr lang="en-US" altLang="zh-CN" sz="1400">
                <a:solidFill>
                  <a:srgbClr val="C00000"/>
                </a:solidFill>
              </a:rPr>
              <a:t>128KB per segment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1EE5F0-8B03-E6CE-327B-A642777A22C8}"/>
              </a:ext>
            </a:extLst>
          </p:cNvPr>
          <p:cNvSpPr/>
          <p:nvPr/>
        </p:nvSpPr>
        <p:spPr>
          <a:xfrm>
            <a:off x="682625" y="107950"/>
            <a:ext cx="1016000" cy="43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/>
              <a:t>class</a:t>
            </a:r>
            <a:r>
              <a:rPr lang="en-US" altLang="zh-CN" sz="1600" baseline="-25000" noProof="1"/>
              <a:t>k</a:t>
            </a:r>
            <a:r>
              <a:rPr lang="en-US" altLang="zh-CN" sz="1600" noProof="1"/>
              <a:t> -1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F2F36E-B21B-AF61-0A07-65D4DF592942}"/>
              </a:ext>
            </a:extLst>
          </p:cNvPr>
          <p:cNvSpPr/>
          <p:nvPr/>
        </p:nvSpPr>
        <p:spPr>
          <a:xfrm>
            <a:off x="5688013" y="93663"/>
            <a:ext cx="935037" cy="43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noProof="1"/>
              <a:t>class</a:t>
            </a:r>
            <a:r>
              <a:rPr lang="en-US" altLang="zh-CN" sz="1600" baseline="-25000" noProof="1"/>
              <a:t>k</a:t>
            </a:r>
            <a:r>
              <a:rPr lang="en-US" altLang="zh-CN" sz="1600" noProof="1"/>
              <a:t> 2</a:t>
            </a: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A5CE8661-2D21-6096-229D-165779A2BDA2}"/>
              </a:ext>
            </a:extLst>
          </p:cNvPr>
          <p:cNvSpPr/>
          <p:nvPr/>
        </p:nvSpPr>
        <p:spPr>
          <a:xfrm>
            <a:off x="1135063" y="552450"/>
            <a:ext cx="111125" cy="514350"/>
          </a:xfrm>
          <a:prstGeom prst="downArrow">
            <a:avLst/>
          </a:prstGeom>
          <a:solidFill>
            <a:schemeClr val="accent3">
              <a:lumMod val="6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grpSp>
        <p:nvGrpSpPr>
          <p:cNvPr id="2074" name="组合 26">
            <a:extLst>
              <a:ext uri="{FF2B5EF4-FFF2-40B4-BE49-F238E27FC236}">
                <a16:creationId xmlns:a16="http://schemas.microsoft.com/office/drawing/2014/main" id="{AEDF5BC1-0AFE-6EF3-F823-67F80C22A039}"/>
              </a:ext>
            </a:extLst>
          </p:cNvPr>
          <p:cNvGrpSpPr>
            <a:grpSpLocks/>
          </p:cNvGrpSpPr>
          <p:nvPr/>
        </p:nvGrpSpPr>
        <p:grpSpPr bwMode="auto">
          <a:xfrm>
            <a:off x="2189163" y="117475"/>
            <a:ext cx="935037" cy="949325"/>
            <a:chOff x="3560" y="185"/>
            <a:chExt cx="1474" cy="14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6CA61BA-A641-372C-EA33-BD1D0DD5E10F}"/>
                </a:ext>
              </a:extLst>
            </p:cNvPr>
            <p:cNvSpPr/>
            <p:nvPr/>
          </p:nvSpPr>
          <p:spPr>
            <a:xfrm>
              <a:off x="3560" y="185"/>
              <a:ext cx="1474" cy="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noProof="1"/>
                <a:t>class</a:t>
              </a:r>
              <a:r>
                <a:rPr lang="en-US" altLang="zh-CN" sz="1600" baseline="-25000" noProof="1"/>
                <a:t>k</a:t>
              </a:r>
              <a:r>
                <a:rPr lang="en-US" altLang="zh-CN" sz="1600" noProof="1"/>
                <a:t> 0</a:t>
              </a:r>
            </a:p>
          </p:txBody>
        </p:sp>
        <p:sp>
          <p:nvSpPr>
            <p:cNvPr id="23" name="下箭头 22">
              <a:extLst>
                <a:ext uri="{FF2B5EF4-FFF2-40B4-BE49-F238E27FC236}">
                  <a16:creationId xmlns:a16="http://schemas.microsoft.com/office/drawing/2014/main" id="{C413170F-53AE-BE9A-5B9B-D016A12299A9}"/>
                </a:ext>
              </a:extLst>
            </p:cNvPr>
            <p:cNvSpPr/>
            <p:nvPr/>
          </p:nvSpPr>
          <p:spPr>
            <a:xfrm>
              <a:off x="4233" y="883"/>
              <a:ext cx="170" cy="796"/>
            </a:xfrm>
            <a:prstGeom prst="downArrow">
              <a:avLst/>
            </a:prstGeom>
            <a:solidFill>
              <a:schemeClr val="accent3">
                <a:lumMod val="65000"/>
              </a:schemeClr>
            </a:solidFill>
            <a:ln>
              <a:solidFill>
                <a:schemeClr val="accent3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</p:grpSp>
      <p:grpSp>
        <p:nvGrpSpPr>
          <p:cNvPr id="2077" name="组合 27">
            <a:extLst>
              <a:ext uri="{FF2B5EF4-FFF2-40B4-BE49-F238E27FC236}">
                <a16:creationId xmlns:a16="http://schemas.microsoft.com/office/drawing/2014/main" id="{16AC5C26-3A1C-852F-934E-F43139CDDC26}"/>
              </a:ext>
            </a:extLst>
          </p:cNvPr>
          <p:cNvGrpSpPr>
            <a:grpSpLocks/>
          </p:cNvGrpSpPr>
          <p:nvPr/>
        </p:nvGrpSpPr>
        <p:grpSpPr bwMode="auto">
          <a:xfrm>
            <a:off x="4103688" y="106363"/>
            <a:ext cx="936625" cy="960437"/>
            <a:chOff x="6350" y="168"/>
            <a:chExt cx="1474" cy="15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5237DEC-062E-A630-2F85-39195522C2F7}"/>
                </a:ext>
              </a:extLst>
            </p:cNvPr>
            <p:cNvSpPr/>
            <p:nvPr/>
          </p:nvSpPr>
          <p:spPr>
            <a:xfrm>
              <a:off x="6350" y="168"/>
              <a:ext cx="1474" cy="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noProof="1"/>
                <a:t>class</a:t>
              </a:r>
              <a:r>
                <a:rPr lang="en-US" altLang="zh-CN" sz="1600" baseline="-25000" noProof="1"/>
                <a:t>k</a:t>
              </a:r>
              <a:r>
                <a:rPr lang="en-US" altLang="zh-CN" sz="1600" noProof="1"/>
                <a:t> 1</a:t>
              </a:r>
            </a:p>
          </p:txBody>
        </p:sp>
        <p:sp>
          <p:nvSpPr>
            <p:cNvPr id="24" name="下箭头 23">
              <a:extLst>
                <a:ext uri="{FF2B5EF4-FFF2-40B4-BE49-F238E27FC236}">
                  <a16:creationId xmlns:a16="http://schemas.microsoft.com/office/drawing/2014/main" id="{A8DBCDFF-D735-CA80-DC86-A85322F940E1}"/>
                </a:ext>
              </a:extLst>
            </p:cNvPr>
            <p:cNvSpPr/>
            <p:nvPr/>
          </p:nvSpPr>
          <p:spPr>
            <a:xfrm>
              <a:off x="7002" y="863"/>
              <a:ext cx="172" cy="815"/>
            </a:xfrm>
            <a:prstGeom prst="downArrow">
              <a:avLst/>
            </a:prstGeom>
            <a:solidFill>
              <a:schemeClr val="accent3">
                <a:lumMod val="65000"/>
              </a:schemeClr>
            </a:solidFill>
            <a:ln>
              <a:solidFill>
                <a:schemeClr val="accent3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00" noProof="1"/>
            </a:p>
          </p:txBody>
        </p:sp>
      </p:grpSp>
      <p:sp>
        <p:nvSpPr>
          <p:cNvPr id="25" name="下箭头 24">
            <a:extLst>
              <a:ext uri="{FF2B5EF4-FFF2-40B4-BE49-F238E27FC236}">
                <a16:creationId xmlns:a16="http://schemas.microsoft.com/office/drawing/2014/main" id="{F712DDC6-8F52-ABA2-A1F7-FC9E5EDF41B9}"/>
              </a:ext>
            </a:extLst>
          </p:cNvPr>
          <p:cNvSpPr/>
          <p:nvPr/>
        </p:nvSpPr>
        <p:spPr>
          <a:xfrm>
            <a:off x="6119813" y="538163"/>
            <a:ext cx="109537" cy="528637"/>
          </a:xfrm>
          <a:prstGeom prst="downArrow">
            <a:avLst/>
          </a:prstGeom>
          <a:solidFill>
            <a:schemeClr val="accent3">
              <a:lumMod val="65000"/>
            </a:schemeClr>
          </a:solidFill>
          <a:ln>
            <a:solidFill>
              <a:schemeClr val="accent3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387B122-7045-238D-41E9-BC902CA98047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1898650" y="2009775"/>
            <a:ext cx="0" cy="24765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9096848-DC10-B38D-7696-F14182A59F25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943100" y="2133600"/>
            <a:ext cx="5084763" cy="0"/>
          </a:xfrm>
          <a:prstGeom prst="straightConnector1">
            <a:avLst/>
          </a:prstGeom>
          <a:ln w="158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26F74C1-70AB-3BF4-CA1A-3EB6FE91764B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27013" y="2133600"/>
            <a:ext cx="1608137" cy="0"/>
          </a:xfrm>
          <a:prstGeom prst="straightConnector1">
            <a:avLst/>
          </a:prstGeom>
          <a:ln w="158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文本框 5">
            <a:extLst>
              <a:ext uri="{FF2B5EF4-FFF2-40B4-BE49-F238E27FC236}">
                <a16:creationId xmlns:a16="http://schemas.microsoft.com/office/drawing/2014/main" id="{A1FEFD4C-98E9-7514-7CF5-3CB269C456A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384550" y="1809750"/>
            <a:ext cx="213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near storage (≈ 50%)</a:t>
            </a:r>
          </a:p>
        </p:txBody>
      </p:sp>
      <p:sp>
        <p:nvSpPr>
          <p:cNvPr id="2085" name="文本框 5">
            <a:extLst>
              <a:ext uri="{FF2B5EF4-FFF2-40B4-BE49-F238E27FC236}">
                <a16:creationId xmlns:a16="http://schemas.microsoft.com/office/drawing/2014/main" id="{1C162A5D-5F43-CD36-7B4A-7BC415B4275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4000" y="1809750"/>
            <a:ext cx="1638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remote storage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556E441-68EA-46A3-C08A-5ECE2D16DAFD}"/>
              </a:ext>
            </a:extLst>
          </p:cNvPr>
          <p:cNvCxnSpPr/>
          <p:nvPr/>
        </p:nvCxnSpPr>
        <p:spPr>
          <a:xfrm>
            <a:off x="206375" y="890588"/>
            <a:ext cx="6805613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6703fc9-3448-473c-85a1-326c898b5753"/>
  <p:tag name="COMMONDATA" val="eyJoZGlkIjoiNWMyNzk1NjJkYjg5Yzk1OTQwMjA3ODhmZjc4ODZlMT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王晗硕</dc:creator>
  <cp:lastModifiedBy>Li Yiwei</cp:lastModifiedBy>
  <cp:revision>180</cp:revision>
  <dcterms:created xsi:type="dcterms:W3CDTF">2022-11-29T06:17:25Z</dcterms:created>
  <dcterms:modified xsi:type="dcterms:W3CDTF">2023-01-11T15:28:35Z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950A6F85FC9F4A81A83ED2E19065BA09</vt:lpwstr>
  </property>
</Properties>
</file>