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199313" cy="2555875"/>
  <p:notesSz cx="9144000" cy="6858000"/>
  <p:custDataLst>
    <p:tags r:id="rId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2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D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70" d="100"/>
          <a:sy n="170" d="100"/>
        </p:scale>
        <p:origin x="106" y="1248"/>
      </p:cViewPr>
      <p:guideLst>
        <p:guide orient="horz" pos="816"/>
        <p:guide pos="22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0669" y="418766"/>
            <a:ext cx="5404015" cy="890838"/>
          </a:xfrm>
        </p:spPr>
        <p:txBody>
          <a:bodyPr anchor="b"/>
          <a:lstStyle>
            <a:lvl1pPr algn="ctr">
              <a:defRPr sz="168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0669" y="1343956"/>
            <a:ext cx="5404015" cy="617781"/>
          </a:xfrm>
        </p:spPr>
        <p:txBody>
          <a:bodyPr/>
          <a:lstStyle>
            <a:lvl1pPr marL="0" indent="0" algn="ctr">
              <a:buNone/>
              <a:defRPr sz="665"/>
            </a:lvl1pPr>
            <a:lvl2pPr marL="127635" indent="0" algn="ctr">
              <a:buNone/>
              <a:defRPr sz="560"/>
            </a:lvl2pPr>
            <a:lvl3pPr marL="255905" indent="0" algn="ctr">
              <a:buNone/>
              <a:defRPr sz="505"/>
            </a:lvl3pPr>
            <a:lvl4pPr marL="384175" indent="0" algn="ctr">
              <a:buNone/>
              <a:defRPr sz="445"/>
            </a:lvl4pPr>
            <a:lvl5pPr marL="511810" indent="0" algn="ctr">
              <a:buNone/>
              <a:defRPr sz="445"/>
            </a:lvl5pPr>
            <a:lvl6pPr marL="639445" indent="0" algn="ctr">
              <a:buNone/>
              <a:defRPr sz="445"/>
            </a:lvl6pPr>
            <a:lvl7pPr marL="767080" indent="0" algn="ctr">
              <a:buNone/>
              <a:defRPr sz="445"/>
            </a:lvl7pPr>
            <a:lvl8pPr marL="894715" indent="0" algn="ctr">
              <a:buNone/>
              <a:defRPr sz="445"/>
            </a:lvl8pPr>
            <a:lvl9pPr marL="1022985" indent="0" algn="ctr">
              <a:buNone/>
              <a:defRPr sz="445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6C10929F-D5EA-3961-72DC-51CC4C8D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E5BBED75-5AAA-13FF-CABB-2CF330F6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F12849CD-2858-D2CE-BC59-2ACF1AEA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176546-23F2-402C-9245-0C06F7AC61EC}" type="slidenum">
              <a:rPr lang="zh-CN" altLang="en-US"/>
              <a:pPr/>
              <a:t>‹#›</a:t>
            </a:fld>
            <a:endParaRPr lang="zh-CN" altLang="en-US" sz="500"/>
          </a:p>
        </p:txBody>
      </p:sp>
    </p:spTree>
    <p:extLst>
      <p:ext uri="{BB962C8B-B14F-4D97-AF65-F5344CB8AC3E}">
        <p14:creationId xmlns:p14="http://schemas.microsoft.com/office/powerpoint/2010/main" val="40153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35699ABF-9722-CD19-0091-6AE659C8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4C7922ED-5C5D-8081-D749-722A39F3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B8AFA963-D82B-B3AD-C6E4-F8454C92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4ABBC-6B46-473E-A11B-515D754B0AE8}" type="slidenum">
              <a:rPr lang="zh-CN" altLang="en-US"/>
              <a:pPr/>
              <a:t>‹#›</a:t>
            </a:fld>
            <a:endParaRPr lang="zh-CN" altLang="en-US" sz="500"/>
          </a:p>
        </p:txBody>
      </p:sp>
    </p:spTree>
    <p:extLst>
      <p:ext uri="{BB962C8B-B14F-4D97-AF65-F5344CB8AC3E}">
        <p14:creationId xmlns:p14="http://schemas.microsoft.com/office/powerpoint/2010/main" val="227216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223881" y="102470"/>
            <a:ext cx="1621204" cy="21832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0268" y="102470"/>
            <a:ext cx="4769631" cy="21832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7C50B0A8-E0DA-031D-155B-03BCF529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F1381434-D27D-834B-E88F-95DB513C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ED6DD214-CE48-0FA2-9295-C8E425B3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CA1B22-AB1E-4BCC-8D36-C5B4410299BF}" type="slidenum">
              <a:rPr lang="zh-CN" altLang="en-US"/>
              <a:pPr/>
              <a:t>‹#›</a:t>
            </a:fld>
            <a:endParaRPr lang="zh-CN" altLang="en-US" sz="500"/>
          </a:p>
        </p:txBody>
      </p:sp>
    </p:spTree>
    <p:extLst>
      <p:ext uri="{BB962C8B-B14F-4D97-AF65-F5344CB8AC3E}">
        <p14:creationId xmlns:p14="http://schemas.microsoft.com/office/powerpoint/2010/main" val="138437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0A865387-1042-60E9-3E5E-5EC8C92A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F2D8A2B3-BEEC-1F77-7427-35D5AB12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50719FEA-8145-A2CF-1072-298C869B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1BD6D-DBEE-4794-AB52-BDA2D9AA5445}" type="slidenum">
              <a:rPr lang="zh-CN" altLang="en-US"/>
              <a:pPr/>
              <a:t>‹#›</a:t>
            </a:fld>
            <a:endParaRPr lang="zh-CN" altLang="en-US" sz="500"/>
          </a:p>
        </p:txBody>
      </p:sp>
    </p:spTree>
    <p:extLst>
      <p:ext uri="{BB962C8B-B14F-4D97-AF65-F5344CB8AC3E}">
        <p14:creationId xmlns:p14="http://schemas.microsoft.com/office/powerpoint/2010/main" val="321174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615" y="637920"/>
            <a:ext cx="6214617" cy="1064385"/>
          </a:xfrm>
        </p:spPr>
        <p:txBody>
          <a:bodyPr anchor="b"/>
          <a:lstStyle>
            <a:lvl1pPr>
              <a:defRPr sz="1685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1615" y="1712375"/>
            <a:ext cx="6214617" cy="559735"/>
          </a:xfrm>
        </p:spPr>
        <p:txBody>
          <a:bodyPr/>
          <a:lstStyle>
            <a:lvl1pPr marL="0" indent="0">
              <a:buNone/>
              <a:defRPr sz="665">
                <a:solidFill>
                  <a:schemeClr val="tx1">
                    <a:tint val="75000"/>
                  </a:schemeClr>
                </a:solidFill>
              </a:defRPr>
            </a:lvl1pPr>
            <a:lvl2pPr marL="127635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2pPr>
            <a:lvl3pPr marL="25590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3pPr>
            <a:lvl4pPr marL="384175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4pPr>
            <a:lvl5pPr marL="511810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5pPr>
            <a:lvl6pPr marL="639445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6pPr>
            <a:lvl7pPr marL="767080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7pPr>
            <a:lvl8pPr marL="894715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8pPr>
            <a:lvl9pPr marL="1022985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8AECB664-FBE7-0B7A-A785-64E0ABEE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D862E41B-777B-4773-E1CE-D03A7018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A0A078D0-ECFE-C3DF-9961-9F85A948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F8B006-0E92-44E4-BC3B-14A958C67C96}" type="slidenum">
              <a:rPr lang="zh-CN" altLang="en-US"/>
              <a:pPr/>
              <a:t>‹#›</a:t>
            </a:fld>
            <a:endParaRPr lang="zh-CN" altLang="en-US" sz="500"/>
          </a:p>
        </p:txBody>
      </p:sp>
    </p:spTree>
    <p:extLst>
      <p:ext uri="{BB962C8B-B14F-4D97-AF65-F5344CB8AC3E}">
        <p14:creationId xmlns:p14="http://schemas.microsoft.com/office/powerpoint/2010/main" val="241232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0268" y="597051"/>
            <a:ext cx="3177561" cy="168868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67525" y="597051"/>
            <a:ext cx="3177561" cy="168868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7FBFAE52-1880-82B0-DD1B-48CEBD96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2B51E16D-71AA-B55D-7278-02919118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0C59824A-6F93-BEE2-7E57-DD84009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FDF6FE-11DC-476C-A204-7CA9958E45E9}" type="slidenum">
              <a:rPr lang="zh-CN" altLang="en-US"/>
              <a:pPr/>
              <a:t>‹#›</a:t>
            </a:fld>
            <a:endParaRPr lang="zh-CN" altLang="en-US" sz="500"/>
          </a:p>
        </p:txBody>
      </p:sp>
    </p:spTree>
    <p:extLst>
      <p:ext uri="{BB962C8B-B14F-4D97-AF65-F5344CB8AC3E}">
        <p14:creationId xmlns:p14="http://schemas.microsoft.com/office/powerpoint/2010/main" val="183960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07" y="136232"/>
            <a:ext cx="6214617" cy="494581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1371" y="663553"/>
            <a:ext cx="2880235" cy="307410"/>
          </a:xfrm>
        </p:spPr>
        <p:txBody>
          <a:bodyPr anchor="ctr" anchorCtr="0"/>
          <a:lstStyle>
            <a:lvl1pPr marL="0" indent="0">
              <a:buNone/>
              <a:defRPr sz="790"/>
            </a:lvl1pPr>
            <a:lvl2pPr marL="127635" indent="0">
              <a:buNone/>
              <a:defRPr sz="665"/>
            </a:lvl2pPr>
            <a:lvl3pPr marL="255905" indent="0">
              <a:buNone/>
              <a:defRPr sz="560"/>
            </a:lvl3pPr>
            <a:lvl4pPr marL="384175" indent="0">
              <a:buNone/>
              <a:defRPr sz="505"/>
            </a:lvl4pPr>
            <a:lvl5pPr marL="511810" indent="0">
              <a:buNone/>
              <a:defRPr sz="505"/>
            </a:lvl5pPr>
            <a:lvl6pPr marL="639445" indent="0">
              <a:buNone/>
              <a:defRPr sz="505"/>
            </a:lvl6pPr>
            <a:lvl7pPr marL="767080" indent="0">
              <a:buNone/>
              <a:defRPr sz="505"/>
            </a:lvl7pPr>
            <a:lvl8pPr marL="894715" indent="0">
              <a:buNone/>
              <a:defRPr sz="505"/>
            </a:lvl8pPr>
            <a:lvl9pPr marL="1022985" indent="0">
              <a:buNone/>
              <a:defRPr sz="50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1371" y="994480"/>
            <a:ext cx="2880235" cy="131494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697789" y="663553"/>
            <a:ext cx="2894419" cy="307410"/>
          </a:xfrm>
        </p:spPr>
        <p:txBody>
          <a:bodyPr anchor="ctr" anchorCtr="0"/>
          <a:lstStyle>
            <a:lvl1pPr marL="0" indent="0">
              <a:buNone/>
              <a:defRPr sz="790"/>
            </a:lvl1pPr>
            <a:lvl2pPr marL="127635" indent="0">
              <a:buNone/>
              <a:defRPr sz="665"/>
            </a:lvl2pPr>
            <a:lvl3pPr marL="255905" indent="0">
              <a:buNone/>
              <a:defRPr sz="560"/>
            </a:lvl3pPr>
            <a:lvl4pPr marL="384175" indent="0">
              <a:buNone/>
              <a:defRPr sz="505"/>
            </a:lvl4pPr>
            <a:lvl5pPr marL="511810" indent="0">
              <a:buNone/>
              <a:defRPr sz="505"/>
            </a:lvl5pPr>
            <a:lvl6pPr marL="639445" indent="0">
              <a:buNone/>
              <a:defRPr sz="505"/>
            </a:lvl6pPr>
            <a:lvl7pPr marL="767080" indent="0">
              <a:buNone/>
              <a:defRPr sz="505"/>
            </a:lvl7pPr>
            <a:lvl8pPr marL="894715" indent="0">
              <a:buNone/>
              <a:defRPr sz="505"/>
            </a:lvl8pPr>
            <a:lvl9pPr marL="1022985" indent="0">
              <a:buNone/>
              <a:defRPr sz="50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697789" y="994480"/>
            <a:ext cx="2894419" cy="131494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0633C037-9BF8-1DD9-195F-6D00ED3F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666547F2-E939-6632-F87C-61F21FE2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EF77F85F-C94F-C20A-425E-1BFC9FD3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A7696-83C8-4B2E-98B1-7A6F1C7981C2}" type="slidenum">
              <a:rPr lang="zh-CN" altLang="en-US"/>
              <a:pPr/>
              <a:t>‹#›</a:t>
            </a:fld>
            <a:endParaRPr lang="zh-CN" altLang="en-US" sz="500"/>
          </a:p>
        </p:txBody>
      </p:sp>
    </p:spTree>
    <p:extLst>
      <p:ext uri="{BB962C8B-B14F-4D97-AF65-F5344CB8AC3E}">
        <p14:creationId xmlns:p14="http://schemas.microsoft.com/office/powerpoint/2010/main" val="167409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7CF1148C-FBDA-E962-6BAB-A2926D3F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857535EB-0F51-0018-81E3-832A684A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82CCC25A-7F59-616D-7778-D1D6B337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E417C-7899-4292-9AA3-E9389FF280B4}" type="slidenum">
              <a:rPr lang="zh-CN" altLang="en-US"/>
              <a:pPr/>
              <a:t>‹#›</a:t>
            </a:fld>
            <a:endParaRPr lang="zh-CN" altLang="en-US" sz="500"/>
          </a:p>
        </p:txBody>
      </p:sp>
    </p:spTree>
    <p:extLst>
      <p:ext uri="{BB962C8B-B14F-4D97-AF65-F5344CB8AC3E}">
        <p14:creationId xmlns:p14="http://schemas.microsoft.com/office/powerpoint/2010/main" val="347664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B5F3429F-A606-7BB1-C714-66271C1E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C379D52F-A85E-4DF5-9106-43654868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A7BF2ECC-E878-704A-2B7B-E2ADC1AD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AA6B1-EFFD-4B88-8E86-F894CC834A17}" type="slidenum">
              <a:rPr lang="zh-CN" altLang="en-US"/>
              <a:pPr/>
              <a:t>‹#›</a:t>
            </a:fld>
            <a:endParaRPr lang="zh-CN" altLang="en-US" sz="500"/>
          </a:p>
        </p:txBody>
      </p:sp>
    </p:spTree>
    <p:extLst>
      <p:ext uri="{BB962C8B-B14F-4D97-AF65-F5344CB8AC3E}">
        <p14:creationId xmlns:p14="http://schemas.microsoft.com/office/powerpoint/2010/main" val="52894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07" y="170586"/>
            <a:ext cx="2323914" cy="597051"/>
          </a:xfrm>
        </p:spPr>
        <p:txBody>
          <a:bodyPr anchor="b"/>
          <a:lstStyle>
            <a:lvl1pPr>
              <a:defRPr sz="9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3213" y="368418"/>
            <a:ext cx="3647711" cy="1818399"/>
          </a:xfrm>
        </p:spPr>
        <p:txBody>
          <a:bodyPr/>
          <a:lstStyle>
            <a:lvl1pPr>
              <a:defRPr sz="900"/>
            </a:lvl1pPr>
            <a:lvl2pPr>
              <a:defRPr sz="790"/>
            </a:lvl2pPr>
            <a:lvl3pPr>
              <a:defRPr sz="665"/>
            </a:lvl3pPr>
            <a:lvl4pPr>
              <a:defRPr sz="560"/>
            </a:lvl4pPr>
            <a:lvl5pPr>
              <a:defRPr sz="560"/>
            </a:lvl5pPr>
            <a:lvl6pPr>
              <a:defRPr sz="560"/>
            </a:lvl6pPr>
            <a:lvl7pPr>
              <a:defRPr sz="560"/>
            </a:lvl7pPr>
            <a:lvl8pPr>
              <a:defRPr sz="560"/>
            </a:lvl8pPr>
            <a:lvl9pPr>
              <a:defRPr sz="56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6307" y="767637"/>
            <a:ext cx="2323914" cy="1422142"/>
          </a:xfrm>
        </p:spPr>
        <p:txBody>
          <a:bodyPr/>
          <a:lstStyle>
            <a:lvl1pPr marL="0" indent="0">
              <a:buNone/>
              <a:defRPr sz="445"/>
            </a:lvl1pPr>
            <a:lvl2pPr marL="127635" indent="0">
              <a:buNone/>
              <a:defRPr sz="400"/>
            </a:lvl2pPr>
            <a:lvl3pPr marL="255905" indent="0">
              <a:buNone/>
              <a:defRPr sz="340"/>
            </a:lvl3pPr>
            <a:lvl4pPr marL="384175" indent="0">
              <a:buNone/>
              <a:defRPr sz="275"/>
            </a:lvl4pPr>
            <a:lvl5pPr marL="511810" indent="0">
              <a:buNone/>
              <a:defRPr sz="275"/>
            </a:lvl5pPr>
            <a:lvl6pPr marL="639445" indent="0">
              <a:buNone/>
              <a:defRPr sz="275"/>
            </a:lvl6pPr>
            <a:lvl7pPr marL="767080" indent="0">
              <a:buNone/>
              <a:defRPr sz="275"/>
            </a:lvl7pPr>
            <a:lvl8pPr marL="894715" indent="0">
              <a:buNone/>
              <a:defRPr sz="275"/>
            </a:lvl8pPr>
            <a:lvl9pPr marL="1022985" indent="0">
              <a:buNone/>
              <a:defRPr sz="27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C1D16E47-D5F2-F898-37DE-68C2A2F4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6D7EC78C-C23B-DA1A-5996-F0F32468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B21C0C32-C381-F205-F24B-D53FFF69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60381-146C-4E05-9ECB-F073E86948EB}" type="slidenum">
              <a:rPr lang="zh-CN" altLang="en-US"/>
              <a:pPr/>
              <a:t>‹#›</a:t>
            </a:fld>
            <a:endParaRPr lang="zh-CN" altLang="en-US" sz="500"/>
          </a:p>
        </p:txBody>
      </p:sp>
    </p:spTree>
    <p:extLst>
      <p:ext uri="{BB962C8B-B14F-4D97-AF65-F5344CB8AC3E}">
        <p14:creationId xmlns:p14="http://schemas.microsoft.com/office/powerpoint/2010/main" val="67738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07" y="170586"/>
            <a:ext cx="2461681" cy="597051"/>
          </a:xfrm>
        </p:spPr>
        <p:txBody>
          <a:bodyPr anchor="b"/>
          <a:lstStyle>
            <a:lvl1pPr>
              <a:defRPr sz="9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63213" y="170586"/>
            <a:ext cx="3647711" cy="2016231"/>
          </a:xfrm>
        </p:spPr>
        <p:txBody>
          <a:bodyPr/>
          <a:lstStyle>
            <a:lvl1pPr marL="0" indent="0">
              <a:buNone/>
              <a:defRPr sz="900"/>
            </a:lvl1pPr>
            <a:lvl2pPr marL="127635" indent="0">
              <a:buNone/>
              <a:defRPr sz="790"/>
            </a:lvl2pPr>
            <a:lvl3pPr marL="255905" indent="0">
              <a:buNone/>
              <a:defRPr sz="665"/>
            </a:lvl3pPr>
            <a:lvl4pPr marL="384175" indent="0">
              <a:buNone/>
              <a:defRPr sz="560"/>
            </a:lvl4pPr>
            <a:lvl5pPr marL="511810" indent="0">
              <a:buNone/>
              <a:defRPr sz="560"/>
            </a:lvl5pPr>
            <a:lvl6pPr marL="639445" indent="0">
              <a:buNone/>
              <a:defRPr sz="560"/>
            </a:lvl6pPr>
            <a:lvl7pPr marL="767080" indent="0">
              <a:buNone/>
              <a:defRPr sz="560"/>
            </a:lvl7pPr>
            <a:lvl8pPr marL="894715" indent="0">
              <a:buNone/>
              <a:defRPr sz="560"/>
            </a:lvl8pPr>
            <a:lvl9pPr marL="1022985" indent="0">
              <a:buNone/>
              <a:defRPr sz="56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6307" y="767637"/>
            <a:ext cx="2461681" cy="1422142"/>
          </a:xfrm>
        </p:spPr>
        <p:txBody>
          <a:bodyPr/>
          <a:lstStyle>
            <a:lvl1pPr marL="0" indent="0">
              <a:buNone/>
              <a:defRPr sz="560"/>
            </a:lvl1pPr>
            <a:lvl2pPr marL="127635" indent="0">
              <a:buNone/>
              <a:defRPr sz="505"/>
            </a:lvl2pPr>
            <a:lvl3pPr marL="255905" indent="0">
              <a:buNone/>
              <a:defRPr sz="445"/>
            </a:lvl3pPr>
            <a:lvl4pPr marL="384175" indent="0">
              <a:buNone/>
              <a:defRPr sz="400"/>
            </a:lvl4pPr>
            <a:lvl5pPr marL="511810" indent="0">
              <a:buNone/>
              <a:defRPr sz="400"/>
            </a:lvl5pPr>
            <a:lvl6pPr marL="639445" indent="0">
              <a:buNone/>
              <a:defRPr sz="400"/>
            </a:lvl6pPr>
            <a:lvl7pPr marL="767080" indent="0">
              <a:buNone/>
              <a:defRPr sz="400"/>
            </a:lvl7pPr>
            <a:lvl8pPr marL="894715" indent="0">
              <a:buNone/>
              <a:defRPr sz="400"/>
            </a:lvl8pPr>
            <a:lvl9pPr marL="1022985" indent="0">
              <a:buNone/>
              <a:defRPr sz="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4DFB0CB5-EBAC-EBB4-ACC2-DDA0B5F0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6184BAA9-9C44-7AB5-5B3C-4C8CAD43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4A1DB816-A6CA-1773-723D-C09D1446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03A502-17E0-432D-BC97-F790FA81256B}" type="slidenum">
              <a:rPr lang="zh-CN" altLang="en-US"/>
              <a:pPr/>
              <a:t>‹#›</a:t>
            </a:fld>
            <a:endParaRPr lang="zh-CN" altLang="en-US" sz="500"/>
          </a:p>
        </p:txBody>
      </p:sp>
    </p:spTree>
    <p:extLst>
      <p:ext uri="{BB962C8B-B14F-4D97-AF65-F5344CB8AC3E}">
        <p14:creationId xmlns:p14="http://schemas.microsoft.com/office/powerpoint/2010/main" val="166542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>
            <a:extLst>
              <a:ext uri="{FF2B5EF4-FFF2-40B4-BE49-F238E27FC236}">
                <a16:creationId xmlns:a16="http://schemas.microsoft.com/office/drawing/2014/main" id="{C7FFEAE1-81B9-EC7A-F881-98AC0720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3" y="103188"/>
            <a:ext cx="6484937" cy="4254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27" name="文本占位符 1026">
            <a:extLst>
              <a:ext uri="{FF2B5EF4-FFF2-40B4-BE49-F238E27FC236}">
                <a16:creationId xmlns:a16="http://schemas.microsoft.com/office/drawing/2014/main" id="{A8EBFE34-1F18-B630-73D3-D18FC2452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363" y="595313"/>
            <a:ext cx="6484937" cy="16906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A03A7581-44A4-27A6-00E4-3D131B795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0363" y="2328863"/>
            <a:ext cx="1681162" cy="1793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520" noProof="1"/>
            </a:lvl1pPr>
          </a:lstStyle>
          <a:p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8BB0A629-2C67-727B-7C03-53A56674B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62213" y="2328863"/>
            <a:ext cx="2281237" cy="1793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520" noProof="1"/>
            </a:lvl1pPr>
          </a:lstStyle>
          <a:p>
            <a:endParaRPr lang="zh-CN" altLang="en-US"/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01C4AF74-EE8A-0D0C-8A2A-843926C7A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4138" y="2328863"/>
            <a:ext cx="1681162" cy="1793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fld id="{D922979E-7212-4A6B-9373-9ED30C9C7F86}" type="slidenum">
              <a:rPr lang="zh-CN" altLang="en-US"/>
              <a:pPr/>
              <a:t>‹#›</a:t>
            </a:fld>
            <a:endParaRPr lang="zh-CN" altLang="en-US" sz="5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341313" rtl="0" fontAlgn="base">
        <a:spcBef>
          <a:spcPct val="0"/>
        </a:spcBef>
        <a:spcAft>
          <a:spcPct val="0"/>
        </a:spcAft>
        <a:defRPr sz="1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41313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341313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341313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341313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341313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341313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341313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341313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27000" indent="-127000" algn="l" defTabSz="341313" rtl="0" fontAlgn="base">
        <a:spcBef>
          <a:spcPts val="38"/>
        </a:spcBef>
        <a:spcAft>
          <a:spcPct val="0"/>
        </a:spcAft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77813" lvl="1" indent="-106363" algn="l" defTabSz="341313" rtl="0" fontAlgn="base">
        <a:spcBef>
          <a:spcPts val="38"/>
        </a:spcBef>
        <a:spcAft>
          <a:spcPct val="0"/>
        </a:spcAft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25450" lvl="2" indent="-84138" algn="l" defTabSz="341313" rtl="0" fontAlgn="base">
        <a:spcBef>
          <a:spcPts val="38"/>
        </a:spcBef>
        <a:spcAft>
          <a:spcPct val="0"/>
        </a:spcAft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596900" lvl="3" indent="-84138" algn="l" defTabSz="341313" rtl="0" fontAlgn="base">
        <a:spcBef>
          <a:spcPts val="38"/>
        </a:spcBef>
        <a:spcAft>
          <a:spcPct val="0"/>
        </a:spcAft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66763" lvl="4" indent="-84138" algn="l" defTabSz="341313" rtl="0" fontAlgn="base">
        <a:spcBef>
          <a:spcPts val="38"/>
        </a:spcBef>
        <a:spcAft>
          <a:spcPct val="0"/>
        </a:spcAft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37895" lvl="5" indent="-84455" algn="l" defTabSz="340995" eaLnBrk="1" fontAlgn="base" latinLnBrk="0" hangingPunct="1">
        <a:lnSpc>
          <a:spcPct val="100000"/>
        </a:lnSpc>
        <a:spcBef>
          <a:spcPts val="35"/>
        </a:spcBef>
        <a:spcAft>
          <a:spcPct val="0"/>
        </a:spcAft>
        <a:buChar char="»"/>
        <a:defRPr sz="75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108710" lvl="6" indent="-84455" algn="l" defTabSz="340995" eaLnBrk="1" fontAlgn="base" latinLnBrk="0" hangingPunct="1">
        <a:lnSpc>
          <a:spcPct val="100000"/>
        </a:lnSpc>
        <a:spcBef>
          <a:spcPts val="35"/>
        </a:spcBef>
        <a:spcAft>
          <a:spcPct val="0"/>
        </a:spcAft>
        <a:buChar char="»"/>
        <a:defRPr sz="75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279525" lvl="7" indent="-84455" algn="l" defTabSz="340995" eaLnBrk="1" fontAlgn="base" latinLnBrk="0" hangingPunct="1">
        <a:lnSpc>
          <a:spcPct val="100000"/>
        </a:lnSpc>
        <a:spcBef>
          <a:spcPts val="35"/>
        </a:spcBef>
        <a:spcAft>
          <a:spcPct val="0"/>
        </a:spcAft>
        <a:buChar char="»"/>
        <a:defRPr sz="75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49705" lvl="8" indent="-84455" algn="l" defTabSz="340995" eaLnBrk="1" fontAlgn="base" latinLnBrk="0" hangingPunct="1">
        <a:lnSpc>
          <a:spcPct val="100000"/>
        </a:lnSpc>
        <a:spcBef>
          <a:spcPts val="35"/>
        </a:spcBef>
        <a:spcAft>
          <a:spcPct val="0"/>
        </a:spcAft>
        <a:buChar char="»"/>
        <a:defRPr sz="75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34099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66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0180" lvl="1" indent="0" algn="l" defTabSz="64897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340995" lvl="2" indent="0" algn="l" defTabSz="64897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511810" lvl="3" indent="0" algn="l" defTabSz="64897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682625" lvl="4" indent="0" algn="l" defTabSz="64897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852805" lvl="5" indent="0" algn="l" defTabSz="64897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1022985" lvl="6" indent="0" algn="l" defTabSz="64897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1194435" lvl="7" indent="0" algn="l" defTabSz="64897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1364615" lvl="8" indent="0" algn="l" defTabSz="64897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2C9FE8AD-4505-9BE3-16A1-BA5DEBAA6997}"/>
              </a:ext>
            </a:extLst>
          </p:cNvPr>
          <p:cNvSpPr/>
          <p:nvPr/>
        </p:nvSpPr>
        <p:spPr>
          <a:xfrm>
            <a:off x="441325" y="1954213"/>
            <a:ext cx="174625" cy="171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C02C85-B284-6457-DFED-A3E2856701B6}"/>
              </a:ext>
            </a:extLst>
          </p:cNvPr>
          <p:cNvSpPr/>
          <p:nvPr/>
        </p:nvSpPr>
        <p:spPr>
          <a:xfrm>
            <a:off x="441325" y="1781175"/>
            <a:ext cx="174625" cy="17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8180B1C-ABEC-F160-2918-C8D53148A929}"/>
              </a:ext>
            </a:extLst>
          </p:cNvPr>
          <p:cNvSpPr/>
          <p:nvPr/>
        </p:nvSpPr>
        <p:spPr>
          <a:xfrm>
            <a:off x="441325" y="1608138"/>
            <a:ext cx="174625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8C0AE0-D097-58A4-318A-19966F0F0930}"/>
              </a:ext>
            </a:extLst>
          </p:cNvPr>
          <p:cNvSpPr/>
          <p:nvPr/>
        </p:nvSpPr>
        <p:spPr>
          <a:xfrm>
            <a:off x="441325" y="1262063"/>
            <a:ext cx="174625" cy="173037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3D9045-AA1E-7D70-99E3-2D4A9638F052}"/>
              </a:ext>
            </a:extLst>
          </p:cNvPr>
          <p:cNvSpPr/>
          <p:nvPr/>
        </p:nvSpPr>
        <p:spPr>
          <a:xfrm>
            <a:off x="441325" y="1262063"/>
            <a:ext cx="174625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4CBF6B5-32A5-124A-5A81-18D7797184A9}"/>
              </a:ext>
            </a:extLst>
          </p:cNvPr>
          <p:cNvSpPr/>
          <p:nvPr/>
        </p:nvSpPr>
        <p:spPr>
          <a:xfrm>
            <a:off x="441325" y="1090613"/>
            <a:ext cx="174625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86B6F3-62B2-61E9-0C34-247E58D70398}"/>
              </a:ext>
            </a:extLst>
          </p:cNvPr>
          <p:cNvSpPr/>
          <p:nvPr/>
        </p:nvSpPr>
        <p:spPr>
          <a:xfrm>
            <a:off x="441325" y="917575"/>
            <a:ext cx="174625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2368BDE-B885-AD6E-B5D3-DBF65FC0978E}"/>
              </a:ext>
            </a:extLst>
          </p:cNvPr>
          <p:cNvSpPr/>
          <p:nvPr/>
        </p:nvSpPr>
        <p:spPr>
          <a:xfrm>
            <a:off x="441325" y="744538"/>
            <a:ext cx="174625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E3D294D-9740-3564-F43C-B70074BB3370}"/>
              </a:ext>
            </a:extLst>
          </p:cNvPr>
          <p:cNvSpPr/>
          <p:nvPr/>
        </p:nvSpPr>
        <p:spPr>
          <a:xfrm>
            <a:off x="441325" y="571500"/>
            <a:ext cx="174625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B880941-7CE9-F1A1-0CFA-65FA99F901CC}"/>
              </a:ext>
            </a:extLst>
          </p:cNvPr>
          <p:cNvSpPr/>
          <p:nvPr/>
        </p:nvSpPr>
        <p:spPr>
          <a:xfrm>
            <a:off x="441325" y="398463"/>
            <a:ext cx="174625" cy="17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F4F733-2838-8AE1-B60F-639065997C3E}"/>
              </a:ext>
            </a:extLst>
          </p:cNvPr>
          <p:cNvSpPr/>
          <p:nvPr/>
        </p:nvSpPr>
        <p:spPr>
          <a:xfrm>
            <a:off x="441325" y="227013"/>
            <a:ext cx="174625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255E4BF-93A3-587C-35A1-9FB9C4DC98FA}"/>
              </a:ext>
            </a:extLst>
          </p:cNvPr>
          <p:cNvSpPr/>
          <p:nvPr/>
        </p:nvSpPr>
        <p:spPr>
          <a:xfrm>
            <a:off x="441325" y="53975"/>
            <a:ext cx="174625" cy="17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DF0FA3-A6D0-55AB-591D-C1308D16DFEC}"/>
              </a:ext>
            </a:extLst>
          </p:cNvPr>
          <p:cNvSpPr/>
          <p:nvPr/>
        </p:nvSpPr>
        <p:spPr>
          <a:xfrm>
            <a:off x="671513" y="1954213"/>
            <a:ext cx="174625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0869E47-2211-D3D9-B9C1-734181CDF7BC}"/>
              </a:ext>
            </a:extLst>
          </p:cNvPr>
          <p:cNvSpPr/>
          <p:nvPr/>
        </p:nvSpPr>
        <p:spPr>
          <a:xfrm>
            <a:off x="671513" y="1781175"/>
            <a:ext cx="174625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334B0BD-D73D-679C-B0D9-D018AB4EE476}"/>
              </a:ext>
            </a:extLst>
          </p:cNvPr>
          <p:cNvSpPr/>
          <p:nvPr/>
        </p:nvSpPr>
        <p:spPr>
          <a:xfrm>
            <a:off x="671513" y="1608138"/>
            <a:ext cx="174625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946AF27-1E2C-C739-BFCC-67DEC6E6CE75}"/>
              </a:ext>
            </a:extLst>
          </p:cNvPr>
          <p:cNvSpPr/>
          <p:nvPr/>
        </p:nvSpPr>
        <p:spPr>
          <a:xfrm>
            <a:off x="671513" y="1435100"/>
            <a:ext cx="174625" cy="17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E5B509D-D137-5E06-F91A-E9BD8419BB66}"/>
              </a:ext>
            </a:extLst>
          </p:cNvPr>
          <p:cNvSpPr/>
          <p:nvPr/>
        </p:nvSpPr>
        <p:spPr>
          <a:xfrm>
            <a:off x="671513" y="1262063"/>
            <a:ext cx="174625" cy="17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B248BB4-EB95-61DA-C25D-B4781953811B}"/>
              </a:ext>
            </a:extLst>
          </p:cNvPr>
          <p:cNvSpPr/>
          <p:nvPr/>
        </p:nvSpPr>
        <p:spPr>
          <a:xfrm>
            <a:off x="671513" y="1090613"/>
            <a:ext cx="174625" cy="171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5DE6928-221B-8D2F-04C3-C44F3C47A829}"/>
              </a:ext>
            </a:extLst>
          </p:cNvPr>
          <p:cNvSpPr/>
          <p:nvPr/>
        </p:nvSpPr>
        <p:spPr>
          <a:xfrm>
            <a:off x="671513" y="917575"/>
            <a:ext cx="174625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8BDBBD7-F0C9-D4E7-F7C1-D4BBAA93DF5A}"/>
              </a:ext>
            </a:extLst>
          </p:cNvPr>
          <p:cNvSpPr/>
          <p:nvPr/>
        </p:nvSpPr>
        <p:spPr>
          <a:xfrm>
            <a:off x="671513" y="744538"/>
            <a:ext cx="174625" cy="17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14E4697-E754-CF64-4D6B-65128AF9668E}"/>
              </a:ext>
            </a:extLst>
          </p:cNvPr>
          <p:cNvSpPr/>
          <p:nvPr/>
        </p:nvSpPr>
        <p:spPr>
          <a:xfrm>
            <a:off x="671513" y="571500"/>
            <a:ext cx="174625" cy="17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EBFEE81-2C5C-55E0-B126-EC636BDB39D9}"/>
              </a:ext>
            </a:extLst>
          </p:cNvPr>
          <p:cNvSpPr/>
          <p:nvPr/>
        </p:nvSpPr>
        <p:spPr>
          <a:xfrm>
            <a:off x="671513" y="398463"/>
            <a:ext cx="174625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BF09D46-1A31-2808-ED00-C229CFE766D3}"/>
              </a:ext>
            </a:extLst>
          </p:cNvPr>
          <p:cNvSpPr/>
          <p:nvPr/>
        </p:nvSpPr>
        <p:spPr>
          <a:xfrm>
            <a:off x="671513" y="227013"/>
            <a:ext cx="174625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4339587-7CD1-17BB-6BEC-7AF888BB04B4}"/>
              </a:ext>
            </a:extLst>
          </p:cNvPr>
          <p:cNvSpPr/>
          <p:nvPr/>
        </p:nvSpPr>
        <p:spPr>
          <a:xfrm>
            <a:off x="671513" y="53975"/>
            <a:ext cx="174625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8C15AF8-D201-8943-742A-1BA3968A4B88}"/>
              </a:ext>
            </a:extLst>
          </p:cNvPr>
          <p:cNvSpPr/>
          <p:nvPr/>
        </p:nvSpPr>
        <p:spPr>
          <a:xfrm>
            <a:off x="903288" y="1954213"/>
            <a:ext cx="171450" cy="17145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96EF750-8B29-0D4C-0348-422D9DFCADBF}"/>
              </a:ext>
            </a:extLst>
          </p:cNvPr>
          <p:cNvSpPr/>
          <p:nvPr/>
        </p:nvSpPr>
        <p:spPr>
          <a:xfrm>
            <a:off x="903288" y="1781175"/>
            <a:ext cx="171450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FD17375-7F77-1D6C-E694-0B360EC4F67B}"/>
              </a:ext>
            </a:extLst>
          </p:cNvPr>
          <p:cNvSpPr/>
          <p:nvPr/>
        </p:nvSpPr>
        <p:spPr>
          <a:xfrm>
            <a:off x="903288" y="1608138"/>
            <a:ext cx="171450" cy="173037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A201703-4AE3-A4B8-1561-37858F1384A8}"/>
              </a:ext>
            </a:extLst>
          </p:cNvPr>
          <p:cNvSpPr/>
          <p:nvPr/>
        </p:nvSpPr>
        <p:spPr>
          <a:xfrm>
            <a:off x="903288" y="1435100"/>
            <a:ext cx="171450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A03011E-25D4-2BE9-1952-ACABAE985691}"/>
              </a:ext>
            </a:extLst>
          </p:cNvPr>
          <p:cNvSpPr/>
          <p:nvPr/>
        </p:nvSpPr>
        <p:spPr>
          <a:xfrm>
            <a:off x="903288" y="1262063"/>
            <a:ext cx="171450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FFCA6C6-28AF-02DB-D54A-71F404A04B9E}"/>
              </a:ext>
            </a:extLst>
          </p:cNvPr>
          <p:cNvSpPr/>
          <p:nvPr/>
        </p:nvSpPr>
        <p:spPr>
          <a:xfrm>
            <a:off x="903288" y="1090613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9D7760C-BD03-1D0F-18AA-0B1ADC165695}"/>
              </a:ext>
            </a:extLst>
          </p:cNvPr>
          <p:cNvSpPr/>
          <p:nvPr/>
        </p:nvSpPr>
        <p:spPr>
          <a:xfrm>
            <a:off x="903288" y="917575"/>
            <a:ext cx="171450" cy="17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22DEA38-52DB-E029-C1DD-2F7B28844C6C}"/>
              </a:ext>
            </a:extLst>
          </p:cNvPr>
          <p:cNvSpPr/>
          <p:nvPr/>
        </p:nvSpPr>
        <p:spPr>
          <a:xfrm>
            <a:off x="903288" y="744538"/>
            <a:ext cx="171450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FB44C11-5DEC-7183-EE12-999FE4D1E0AD}"/>
              </a:ext>
            </a:extLst>
          </p:cNvPr>
          <p:cNvSpPr/>
          <p:nvPr/>
        </p:nvSpPr>
        <p:spPr>
          <a:xfrm>
            <a:off x="903288" y="571500"/>
            <a:ext cx="171450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0F9EACB-0FF4-4BC9-759A-026273F6B276}"/>
              </a:ext>
            </a:extLst>
          </p:cNvPr>
          <p:cNvSpPr/>
          <p:nvPr/>
        </p:nvSpPr>
        <p:spPr>
          <a:xfrm>
            <a:off x="903288" y="398463"/>
            <a:ext cx="171450" cy="17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4877227-470C-4126-89C5-40FCCA65C4EF}"/>
              </a:ext>
            </a:extLst>
          </p:cNvPr>
          <p:cNvSpPr/>
          <p:nvPr/>
        </p:nvSpPr>
        <p:spPr>
          <a:xfrm>
            <a:off x="903288" y="227013"/>
            <a:ext cx="171450" cy="17145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66D8573-11F5-F588-FCEE-D1D7351C575B}"/>
              </a:ext>
            </a:extLst>
          </p:cNvPr>
          <p:cNvSpPr/>
          <p:nvPr/>
        </p:nvSpPr>
        <p:spPr>
          <a:xfrm>
            <a:off x="903288" y="53975"/>
            <a:ext cx="171450" cy="17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9FD2512-AD8A-E008-C31A-C5CBCAC3A63B}"/>
              </a:ext>
            </a:extLst>
          </p:cNvPr>
          <p:cNvSpPr/>
          <p:nvPr/>
        </p:nvSpPr>
        <p:spPr>
          <a:xfrm>
            <a:off x="1131888" y="1954213"/>
            <a:ext cx="174625" cy="171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A5A414-2BC1-8206-9F6F-873A80D1BB66}"/>
              </a:ext>
            </a:extLst>
          </p:cNvPr>
          <p:cNvSpPr/>
          <p:nvPr/>
        </p:nvSpPr>
        <p:spPr>
          <a:xfrm>
            <a:off x="1131888" y="1781175"/>
            <a:ext cx="174625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273C3CA-33A9-E9D5-0F48-AD6AAC6E865B}"/>
              </a:ext>
            </a:extLst>
          </p:cNvPr>
          <p:cNvSpPr/>
          <p:nvPr/>
        </p:nvSpPr>
        <p:spPr>
          <a:xfrm>
            <a:off x="1131888" y="1608138"/>
            <a:ext cx="174625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DE55ABE-285F-0179-7725-2387DE576FBF}"/>
              </a:ext>
            </a:extLst>
          </p:cNvPr>
          <p:cNvSpPr/>
          <p:nvPr/>
        </p:nvSpPr>
        <p:spPr>
          <a:xfrm>
            <a:off x="1131888" y="1435100"/>
            <a:ext cx="174625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63CE2D9-6BA6-8F42-261A-1C86508EB42E}"/>
              </a:ext>
            </a:extLst>
          </p:cNvPr>
          <p:cNvSpPr/>
          <p:nvPr/>
        </p:nvSpPr>
        <p:spPr>
          <a:xfrm>
            <a:off x="1131888" y="1262063"/>
            <a:ext cx="174625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87205F2-C8F0-DDD0-61A7-3A1EAC83EBFE}"/>
              </a:ext>
            </a:extLst>
          </p:cNvPr>
          <p:cNvSpPr/>
          <p:nvPr/>
        </p:nvSpPr>
        <p:spPr>
          <a:xfrm>
            <a:off x="1131888" y="1090613"/>
            <a:ext cx="174625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2B35EB3-DEAA-687D-843D-083F2F059569}"/>
              </a:ext>
            </a:extLst>
          </p:cNvPr>
          <p:cNvSpPr/>
          <p:nvPr/>
        </p:nvSpPr>
        <p:spPr>
          <a:xfrm>
            <a:off x="1131888" y="917575"/>
            <a:ext cx="174625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EF3F15C-C7D0-88B9-CC36-0EB9758FE84D}"/>
              </a:ext>
            </a:extLst>
          </p:cNvPr>
          <p:cNvSpPr/>
          <p:nvPr/>
        </p:nvSpPr>
        <p:spPr>
          <a:xfrm>
            <a:off x="1131888" y="744538"/>
            <a:ext cx="174625" cy="17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5908E6E-0756-5A9E-ED0E-5BCF07A6AB87}"/>
              </a:ext>
            </a:extLst>
          </p:cNvPr>
          <p:cNvSpPr/>
          <p:nvPr/>
        </p:nvSpPr>
        <p:spPr>
          <a:xfrm>
            <a:off x="1131888" y="571500"/>
            <a:ext cx="174625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AB524A4-4A0B-E30B-E7DD-D88042D060B9}"/>
              </a:ext>
            </a:extLst>
          </p:cNvPr>
          <p:cNvSpPr/>
          <p:nvPr/>
        </p:nvSpPr>
        <p:spPr>
          <a:xfrm>
            <a:off x="1131888" y="398463"/>
            <a:ext cx="174625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1FB674CD-CBDC-7C80-B394-ED2784D64119}"/>
              </a:ext>
            </a:extLst>
          </p:cNvPr>
          <p:cNvSpPr/>
          <p:nvPr/>
        </p:nvSpPr>
        <p:spPr>
          <a:xfrm>
            <a:off x="1131888" y="227013"/>
            <a:ext cx="174625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795168FF-B516-3CFD-1F69-6557C212FF05}"/>
              </a:ext>
            </a:extLst>
          </p:cNvPr>
          <p:cNvSpPr/>
          <p:nvPr/>
        </p:nvSpPr>
        <p:spPr>
          <a:xfrm>
            <a:off x="1131888" y="53975"/>
            <a:ext cx="174625" cy="17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FCA3C9B-B18D-C7E9-28CD-934F7A2802E4}"/>
              </a:ext>
            </a:extLst>
          </p:cNvPr>
          <p:cNvSpPr/>
          <p:nvPr/>
        </p:nvSpPr>
        <p:spPr>
          <a:xfrm>
            <a:off x="1593850" y="1954213"/>
            <a:ext cx="174625" cy="171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9DB9078-9873-2F43-62EC-B79F3CEDE82C}"/>
              </a:ext>
            </a:extLst>
          </p:cNvPr>
          <p:cNvSpPr/>
          <p:nvPr/>
        </p:nvSpPr>
        <p:spPr>
          <a:xfrm>
            <a:off x="1593850" y="1781175"/>
            <a:ext cx="174625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AD09401-537E-8D90-8416-33ABCF73D9D6}"/>
              </a:ext>
            </a:extLst>
          </p:cNvPr>
          <p:cNvSpPr/>
          <p:nvPr/>
        </p:nvSpPr>
        <p:spPr>
          <a:xfrm>
            <a:off x="1593850" y="1608138"/>
            <a:ext cx="174625" cy="173037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FF1B8EC-23C2-9A5A-6D02-3DEC1585EEC4}"/>
              </a:ext>
            </a:extLst>
          </p:cNvPr>
          <p:cNvSpPr/>
          <p:nvPr/>
        </p:nvSpPr>
        <p:spPr>
          <a:xfrm>
            <a:off x="1593850" y="1435100"/>
            <a:ext cx="174625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8930760-2A0A-5011-A131-DB5B3F756BD8}"/>
              </a:ext>
            </a:extLst>
          </p:cNvPr>
          <p:cNvSpPr/>
          <p:nvPr/>
        </p:nvSpPr>
        <p:spPr>
          <a:xfrm>
            <a:off x="1593850" y="1262063"/>
            <a:ext cx="174625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46FD8974-A81F-76EC-862F-98C1C8ED7320}"/>
              </a:ext>
            </a:extLst>
          </p:cNvPr>
          <p:cNvSpPr/>
          <p:nvPr/>
        </p:nvSpPr>
        <p:spPr>
          <a:xfrm>
            <a:off x="1593850" y="1090613"/>
            <a:ext cx="174625" cy="171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73909C9-80D7-E495-DBB2-5DE813705009}"/>
              </a:ext>
            </a:extLst>
          </p:cNvPr>
          <p:cNvSpPr/>
          <p:nvPr/>
        </p:nvSpPr>
        <p:spPr>
          <a:xfrm>
            <a:off x="1593850" y="917575"/>
            <a:ext cx="174625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956EC15-5A78-E0DB-4EE1-00C2E20E0113}"/>
              </a:ext>
            </a:extLst>
          </p:cNvPr>
          <p:cNvSpPr/>
          <p:nvPr/>
        </p:nvSpPr>
        <p:spPr>
          <a:xfrm>
            <a:off x="1593850" y="744538"/>
            <a:ext cx="174625" cy="173037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E2BB1C5A-FFF0-5602-5BE0-E8ABBDF06F52}"/>
              </a:ext>
            </a:extLst>
          </p:cNvPr>
          <p:cNvSpPr/>
          <p:nvPr/>
        </p:nvSpPr>
        <p:spPr>
          <a:xfrm>
            <a:off x="1593850" y="571500"/>
            <a:ext cx="174625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712A6AD1-275B-454F-11A6-B9F9867D0940}"/>
              </a:ext>
            </a:extLst>
          </p:cNvPr>
          <p:cNvSpPr/>
          <p:nvPr/>
        </p:nvSpPr>
        <p:spPr>
          <a:xfrm>
            <a:off x="1593850" y="398463"/>
            <a:ext cx="174625" cy="17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59B69E4-5466-BB0E-DDD4-19C0CBEE9F0D}"/>
              </a:ext>
            </a:extLst>
          </p:cNvPr>
          <p:cNvSpPr/>
          <p:nvPr/>
        </p:nvSpPr>
        <p:spPr>
          <a:xfrm>
            <a:off x="1593850" y="227013"/>
            <a:ext cx="174625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97193C8-DDD8-0B24-DE09-83D9E1550700}"/>
              </a:ext>
            </a:extLst>
          </p:cNvPr>
          <p:cNvSpPr/>
          <p:nvPr/>
        </p:nvSpPr>
        <p:spPr>
          <a:xfrm>
            <a:off x="1593850" y="53975"/>
            <a:ext cx="174625" cy="17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B7C3737-1CBD-9133-C9FD-DD85E149F430}"/>
              </a:ext>
            </a:extLst>
          </p:cNvPr>
          <p:cNvSpPr/>
          <p:nvPr/>
        </p:nvSpPr>
        <p:spPr>
          <a:xfrm>
            <a:off x="1824038" y="1954213"/>
            <a:ext cx="173037" cy="17145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D0174184-78A6-D492-64AA-0BE3D37E49EC}"/>
              </a:ext>
            </a:extLst>
          </p:cNvPr>
          <p:cNvSpPr/>
          <p:nvPr/>
        </p:nvSpPr>
        <p:spPr>
          <a:xfrm>
            <a:off x="1824038" y="1781175"/>
            <a:ext cx="173037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F6A7FB5-B0CB-9EB1-D85B-B7B3644639CD}"/>
              </a:ext>
            </a:extLst>
          </p:cNvPr>
          <p:cNvSpPr/>
          <p:nvPr/>
        </p:nvSpPr>
        <p:spPr>
          <a:xfrm>
            <a:off x="1824038" y="1608138"/>
            <a:ext cx="173037" cy="173037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8869E7F-CA92-39F9-A994-5F3024EEED2B}"/>
              </a:ext>
            </a:extLst>
          </p:cNvPr>
          <p:cNvSpPr/>
          <p:nvPr/>
        </p:nvSpPr>
        <p:spPr>
          <a:xfrm>
            <a:off x="1824038" y="1435100"/>
            <a:ext cx="173037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56003BD-DD20-FF4E-5434-27D0943E2E1A}"/>
              </a:ext>
            </a:extLst>
          </p:cNvPr>
          <p:cNvSpPr/>
          <p:nvPr/>
        </p:nvSpPr>
        <p:spPr>
          <a:xfrm>
            <a:off x="1824038" y="1262063"/>
            <a:ext cx="173037" cy="173037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470659B1-55C4-FAFA-7E18-9A90A5717FBA}"/>
              </a:ext>
            </a:extLst>
          </p:cNvPr>
          <p:cNvSpPr/>
          <p:nvPr/>
        </p:nvSpPr>
        <p:spPr>
          <a:xfrm>
            <a:off x="1824038" y="1090613"/>
            <a:ext cx="173037" cy="171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3B7A67C-1A3D-6CA4-E2A7-9AC5D6671863}"/>
              </a:ext>
            </a:extLst>
          </p:cNvPr>
          <p:cNvSpPr/>
          <p:nvPr/>
        </p:nvSpPr>
        <p:spPr>
          <a:xfrm>
            <a:off x="1824038" y="917575"/>
            <a:ext cx="173037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E5AFBB29-3D9A-1FC2-CED0-ACDF651468C7}"/>
              </a:ext>
            </a:extLst>
          </p:cNvPr>
          <p:cNvSpPr/>
          <p:nvPr/>
        </p:nvSpPr>
        <p:spPr>
          <a:xfrm>
            <a:off x="1824038" y="744538"/>
            <a:ext cx="173037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0C12D9D6-D932-EDB9-DAAB-2F6B9FF289EC}"/>
              </a:ext>
            </a:extLst>
          </p:cNvPr>
          <p:cNvSpPr/>
          <p:nvPr/>
        </p:nvSpPr>
        <p:spPr>
          <a:xfrm>
            <a:off x="1824038" y="571500"/>
            <a:ext cx="173037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8060F2CB-8BD2-C3D8-3958-0AB9C175B27E}"/>
              </a:ext>
            </a:extLst>
          </p:cNvPr>
          <p:cNvSpPr/>
          <p:nvPr/>
        </p:nvSpPr>
        <p:spPr>
          <a:xfrm>
            <a:off x="1824038" y="398463"/>
            <a:ext cx="173037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AB67E07E-BE4B-F7E1-77F2-DB6FCA00E9EC}"/>
              </a:ext>
            </a:extLst>
          </p:cNvPr>
          <p:cNvSpPr/>
          <p:nvPr/>
        </p:nvSpPr>
        <p:spPr>
          <a:xfrm>
            <a:off x="1824038" y="227013"/>
            <a:ext cx="173037" cy="17145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64482A05-C355-CE99-0FED-EF79ED08CDCF}"/>
              </a:ext>
            </a:extLst>
          </p:cNvPr>
          <p:cNvSpPr/>
          <p:nvPr/>
        </p:nvSpPr>
        <p:spPr>
          <a:xfrm>
            <a:off x="1824038" y="53975"/>
            <a:ext cx="173037" cy="17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312A1149-7DF5-7906-6837-190AFE637D89}"/>
              </a:ext>
            </a:extLst>
          </p:cNvPr>
          <p:cNvSpPr/>
          <p:nvPr/>
        </p:nvSpPr>
        <p:spPr>
          <a:xfrm>
            <a:off x="2054225" y="1954213"/>
            <a:ext cx="174625" cy="171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300B2BB4-A423-14D3-84C5-DE3040D6C4CB}"/>
              </a:ext>
            </a:extLst>
          </p:cNvPr>
          <p:cNvSpPr/>
          <p:nvPr/>
        </p:nvSpPr>
        <p:spPr>
          <a:xfrm>
            <a:off x="2054225" y="1781175"/>
            <a:ext cx="174625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571FB204-077B-1583-40E8-6510E159639C}"/>
              </a:ext>
            </a:extLst>
          </p:cNvPr>
          <p:cNvSpPr/>
          <p:nvPr/>
        </p:nvSpPr>
        <p:spPr>
          <a:xfrm>
            <a:off x="2054225" y="1608138"/>
            <a:ext cx="174625" cy="173037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07E96AF-982E-C0BC-B8DF-DFE8F4574097}"/>
              </a:ext>
            </a:extLst>
          </p:cNvPr>
          <p:cNvSpPr/>
          <p:nvPr/>
        </p:nvSpPr>
        <p:spPr>
          <a:xfrm>
            <a:off x="2054225" y="1435100"/>
            <a:ext cx="174625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C23D078-AD35-981A-5220-6A9FB743A7E8}"/>
              </a:ext>
            </a:extLst>
          </p:cNvPr>
          <p:cNvSpPr/>
          <p:nvPr/>
        </p:nvSpPr>
        <p:spPr>
          <a:xfrm>
            <a:off x="2054225" y="1262063"/>
            <a:ext cx="174625" cy="173037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FC4E1BDE-DC08-88AE-9725-883E1C9B7EAF}"/>
              </a:ext>
            </a:extLst>
          </p:cNvPr>
          <p:cNvSpPr/>
          <p:nvPr/>
        </p:nvSpPr>
        <p:spPr>
          <a:xfrm>
            <a:off x="2054225" y="1090613"/>
            <a:ext cx="174625" cy="171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38B6AFA2-265D-FE68-58C1-56BE6C2D18FB}"/>
              </a:ext>
            </a:extLst>
          </p:cNvPr>
          <p:cNvSpPr/>
          <p:nvPr/>
        </p:nvSpPr>
        <p:spPr>
          <a:xfrm>
            <a:off x="2054225" y="917575"/>
            <a:ext cx="174625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5E45615-2F06-85BB-54AB-CBCA5727C439}"/>
              </a:ext>
            </a:extLst>
          </p:cNvPr>
          <p:cNvSpPr/>
          <p:nvPr/>
        </p:nvSpPr>
        <p:spPr>
          <a:xfrm>
            <a:off x="2054225" y="744538"/>
            <a:ext cx="174625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847EE130-8CBB-4353-5970-5FCC32A0FA44}"/>
              </a:ext>
            </a:extLst>
          </p:cNvPr>
          <p:cNvSpPr/>
          <p:nvPr/>
        </p:nvSpPr>
        <p:spPr>
          <a:xfrm>
            <a:off x="2054225" y="571500"/>
            <a:ext cx="174625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6B5237EE-1CB9-6647-AF49-256BE5049B1F}"/>
              </a:ext>
            </a:extLst>
          </p:cNvPr>
          <p:cNvSpPr/>
          <p:nvPr/>
        </p:nvSpPr>
        <p:spPr>
          <a:xfrm>
            <a:off x="2054225" y="398463"/>
            <a:ext cx="174625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32579DB6-AE0E-B083-972B-7ECF26B99D2E}"/>
              </a:ext>
            </a:extLst>
          </p:cNvPr>
          <p:cNvSpPr/>
          <p:nvPr/>
        </p:nvSpPr>
        <p:spPr>
          <a:xfrm>
            <a:off x="2054225" y="227013"/>
            <a:ext cx="174625" cy="171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0BBFC523-D83B-286B-585C-FF64A722B4A8}"/>
              </a:ext>
            </a:extLst>
          </p:cNvPr>
          <p:cNvSpPr/>
          <p:nvPr/>
        </p:nvSpPr>
        <p:spPr>
          <a:xfrm>
            <a:off x="2054225" y="53975"/>
            <a:ext cx="174625" cy="17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F59D6F83-9885-B849-FAC4-1A1D67920A7F}"/>
              </a:ext>
            </a:extLst>
          </p:cNvPr>
          <p:cNvSpPr/>
          <p:nvPr/>
        </p:nvSpPr>
        <p:spPr>
          <a:xfrm>
            <a:off x="2286000" y="1954213"/>
            <a:ext cx="174625" cy="17145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ECF1F625-B373-DB59-3937-30C711FD37C8}"/>
              </a:ext>
            </a:extLst>
          </p:cNvPr>
          <p:cNvSpPr/>
          <p:nvPr/>
        </p:nvSpPr>
        <p:spPr>
          <a:xfrm>
            <a:off x="2286000" y="1781175"/>
            <a:ext cx="174625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37E19C68-4960-56DB-E7BC-BDE468A58076}"/>
              </a:ext>
            </a:extLst>
          </p:cNvPr>
          <p:cNvSpPr/>
          <p:nvPr/>
        </p:nvSpPr>
        <p:spPr>
          <a:xfrm>
            <a:off x="2286000" y="1608138"/>
            <a:ext cx="174625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F529C88F-D13D-C749-4486-305B3EEDEF10}"/>
              </a:ext>
            </a:extLst>
          </p:cNvPr>
          <p:cNvSpPr/>
          <p:nvPr/>
        </p:nvSpPr>
        <p:spPr>
          <a:xfrm>
            <a:off x="2286000" y="1435100"/>
            <a:ext cx="174625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2C3689E-49FB-6C5C-5889-BA5B3F2ACD60}"/>
              </a:ext>
            </a:extLst>
          </p:cNvPr>
          <p:cNvSpPr/>
          <p:nvPr/>
        </p:nvSpPr>
        <p:spPr>
          <a:xfrm>
            <a:off x="2286000" y="1262063"/>
            <a:ext cx="174625" cy="173037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EE5E3956-DCA2-47BA-5572-A75DFBD3BB1B}"/>
              </a:ext>
            </a:extLst>
          </p:cNvPr>
          <p:cNvSpPr/>
          <p:nvPr/>
        </p:nvSpPr>
        <p:spPr>
          <a:xfrm>
            <a:off x="2286000" y="1090613"/>
            <a:ext cx="174625" cy="171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0AAA61CC-246D-7C93-FB32-144BDB7D0F52}"/>
              </a:ext>
            </a:extLst>
          </p:cNvPr>
          <p:cNvSpPr/>
          <p:nvPr/>
        </p:nvSpPr>
        <p:spPr>
          <a:xfrm>
            <a:off x="2286000" y="917575"/>
            <a:ext cx="174625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4B2C5FCF-F434-12F8-B013-F50B79DD149C}"/>
              </a:ext>
            </a:extLst>
          </p:cNvPr>
          <p:cNvSpPr/>
          <p:nvPr/>
        </p:nvSpPr>
        <p:spPr>
          <a:xfrm>
            <a:off x="2286000" y="744538"/>
            <a:ext cx="174625" cy="173037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1A8A46A1-0BFB-229B-6431-4096A19C045F}"/>
              </a:ext>
            </a:extLst>
          </p:cNvPr>
          <p:cNvSpPr/>
          <p:nvPr/>
        </p:nvSpPr>
        <p:spPr>
          <a:xfrm>
            <a:off x="2286000" y="571500"/>
            <a:ext cx="174625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3A629BD-A987-BFF1-02B6-1B6C5FB8B7EC}"/>
              </a:ext>
            </a:extLst>
          </p:cNvPr>
          <p:cNvSpPr/>
          <p:nvPr/>
        </p:nvSpPr>
        <p:spPr>
          <a:xfrm>
            <a:off x="2286000" y="398463"/>
            <a:ext cx="174625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53B90AF-5F0A-43A5-6A9F-48CD2A9742CA}"/>
              </a:ext>
            </a:extLst>
          </p:cNvPr>
          <p:cNvSpPr/>
          <p:nvPr/>
        </p:nvSpPr>
        <p:spPr>
          <a:xfrm>
            <a:off x="2286000" y="227013"/>
            <a:ext cx="174625" cy="17145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D957FA69-F971-CC43-3371-27067A8741CF}"/>
              </a:ext>
            </a:extLst>
          </p:cNvPr>
          <p:cNvSpPr/>
          <p:nvPr/>
        </p:nvSpPr>
        <p:spPr>
          <a:xfrm>
            <a:off x="2286000" y="53975"/>
            <a:ext cx="174625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ADCB1ECC-AA9F-2F12-308F-F4E9A9CF0B32}"/>
              </a:ext>
            </a:extLst>
          </p:cNvPr>
          <p:cNvSpPr txBox="1"/>
          <p:nvPr/>
        </p:nvSpPr>
        <p:spPr>
          <a:xfrm>
            <a:off x="1314450" y="858838"/>
            <a:ext cx="279400" cy="106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CN" sz="100" noProof="1">
                <a:solidFill>
                  <a:schemeClr val="accent5">
                    <a:lumMod val="50000"/>
                  </a:schemeClr>
                </a:solidFill>
              </a:rPr>
              <a:t>...</a:t>
            </a: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1595A14A-D2A9-6C9C-E306-37E734827B39}"/>
              </a:ext>
            </a:extLst>
          </p:cNvPr>
          <p:cNvSpPr/>
          <p:nvPr/>
        </p:nvSpPr>
        <p:spPr>
          <a:xfrm>
            <a:off x="441325" y="1435100"/>
            <a:ext cx="174625" cy="17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B9DCEE47-8B84-A51A-F3A5-BC9CFAD46E57}"/>
              </a:ext>
            </a:extLst>
          </p:cNvPr>
          <p:cNvSpPr/>
          <p:nvPr/>
        </p:nvSpPr>
        <p:spPr>
          <a:xfrm>
            <a:off x="441325" y="1781175"/>
            <a:ext cx="174625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02F77B99-432C-2AB2-54FB-7B8311DCF834}"/>
              </a:ext>
            </a:extLst>
          </p:cNvPr>
          <p:cNvSpPr/>
          <p:nvPr/>
        </p:nvSpPr>
        <p:spPr>
          <a:xfrm>
            <a:off x="441325" y="1090613"/>
            <a:ext cx="174625" cy="17145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173369F-89EC-8B77-1181-91D88800E816}"/>
              </a:ext>
            </a:extLst>
          </p:cNvPr>
          <p:cNvSpPr/>
          <p:nvPr/>
        </p:nvSpPr>
        <p:spPr>
          <a:xfrm>
            <a:off x="671513" y="1954213"/>
            <a:ext cx="174625" cy="17145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BEE74C33-6AC3-CC31-678C-7DFE282589E8}"/>
              </a:ext>
            </a:extLst>
          </p:cNvPr>
          <p:cNvSpPr/>
          <p:nvPr/>
        </p:nvSpPr>
        <p:spPr>
          <a:xfrm>
            <a:off x="671513" y="1435100"/>
            <a:ext cx="174625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BBFF4FAD-BC47-1A36-453F-BFFCA2FE9FDC}"/>
              </a:ext>
            </a:extLst>
          </p:cNvPr>
          <p:cNvSpPr/>
          <p:nvPr/>
        </p:nvSpPr>
        <p:spPr>
          <a:xfrm>
            <a:off x="671513" y="1262063"/>
            <a:ext cx="174625" cy="173037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FD2C007C-0482-3346-7A26-AD3AC3D9D651}"/>
              </a:ext>
            </a:extLst>
          </p:cNvPr>
          <p:cNvSpPr/>
          <p:nvPr/>
        </p:nvSpPr>
        <p:spPr>
          <a:xfrm>
            <a:off x="671513" y="744538"/>
            <a:ext cx="174625" cy="173037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4586364E-BD95-E01E-1AF6-BAAB08E30B2D}"/>
              </a:ext>
            </a:extLst>
          </p:cNvPr>
          <p:cNvSpPr/>
          <p:nvPr/>
        </p:nvSpPr>
        <p:spPr>
          <a:xfrm>
            <a:off x="671513" y="571500"/>
            <a:ext cx="174625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79C130FE-E503-87D9-7F25-BB2F77717217}"/>
              </a:ext>
            </a:extLst>
          </p:cNvPr>
          <p:cNvSpPr/>
          <p:nvPr/>
        </p:nvSpPr>
        <p:spPr>
          <a:xfrm>
            <a:off x="671513" y="227013"/>
            <a:ext cx="174625" cy="17145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A5A75839-68B3-1C71-AF99-E0CC8A3E045C}"/>
              </a:ext>
            </a:extLst>
          </p:cNvPr>
          <p:cNvSpPr/>
          <p:nvPr/>
        </p:nvSpPr>
        <p:spPr>
          <a:xfrm>
            <a:off x="903288" y="917575"/>
            <a:ext cx="171450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6F419780-8F97-1894-B39F-4D8EE4B7F0C0}"/>
              </a:ext>
            </a:extLst>
          </p:cNvPr>
          <p:cNvSpPr/>
          <p:nvPr/>
        </p:nvSpPr>
        <p:spPr>
          <a:xfrm>
            <a:off x="903288" y="398463"/>
            <a:ext cx="171450" cy="173037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713F20AD-E725-2035-B38E-54B61375E723}"/>
              </a:ext>
            </a:extLst>
          </p:cNvPr>
          <p:cNvSpPr/>
          <p:nvPr/>
        </p:nvSpPr>
        <p:spPr>
          <a:xfrm>
            <a:off x="1131888" y="1090613"/>
            <a:ext cx="174625" cy="17145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41FC3DED-1F04-CFD5-C15D-A37D012EB343}"/>
              </a:ext>
            </a:extLst>
          </p:cNvPr>
          <p:cNvSpPr/>
          <p:nvPr/>
        </p:nvSpPr>
        <p:spPr>
          <a:xfrm>
            <a:off x="1131888" y="744538"/>
            <a:ext cx="174625" cy="173037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04209052-7DC8-46EC-98DE-E2A1D7CEBE61}"/>
              </a:ext>
            </a:extLst>
          </p:cNvPr>
          <p:cNvSpPr/>
          <p:nvPr/>
        </p:nvSpPr>
        <p:spPr>
          <a:xfrm>
            <a:off x="441325" y="1435100"/>
            <a:ext cx="174625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2160" name="文本框 315">
            <a:extLst>
              <a:ext uri="{FF2B5EF4-FFF2-40B4-BE49-F238E27FC236}">
                <a16:creationId xmlns:a16="http://schemas.microsoft.com/office/drawing/2014/main" id="{86C399BE-4DD5-09FF-D02F-3963CF499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076450"/>
            <a:ext cx="1714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/>
              <a:t>0</a:t>
            </a:r>
          </a:p>
        </p:txBody>
      </p:sp>
      <p:sp>
        <p:nvSpPr>
          <p:cNvPr id="2161" name="文本框 316">
            <a:extLst>
              <a:ext uri="{FF2B5EF4-FFF2-40B4-BE49-F238E27FC236}">
                <a16:creationId xmlns:a16="http://schemas.microsoft.com/office/drawing/2014/main" id="{7B540F78-C664-8B5A-D094-292B7CB89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2070100"/>
            <a:ext cx="168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/>
              <a:t>1</a:t>
            </a:r>
          </a:p>
        </p:txBody>
      </p:sp>
      <p:sp>
        <p:nvSpPr>
          <p:cNvPr id="2162" name="文本框 317">
            <a:extLst>
              <a:ext uri="{FF2B5EF4-FFF2-40B4-BE49-F238E27FC236}">
                <a16:creationId xmlns:a16="http://schemas.microsoft.com/office/drawing/2014/main" id="{D37151F4-3231-2D43-DE28-90FD5AC3C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8" y="2070100"/>
            <a:ext cx="1698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/>
              <a:t>2</a:t>
            </a:r>
          </a:p>
        </p:txBody>
      </p:sp>
      <p:sp>
        <p:nvSpPr>
          <p:cNvPr id="2163" name="文本框 318">
            <a:extLst>
              <a:ext uri="{FF2B5EF4-FFF2-40B4-BE49-F238E27FC236}">
                <a16:creationId xmlns:a16="http://schemas.microsoft.com/office/drawing/2014/main" id="{85E29CD3-DE8D-4002-53DF-233565A93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888" y="2070100"/>
            <a:ext cx="1698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/>
              <a:t>3</a:t>
            </a:r>
          </a:p>
        </p:txBody>
      </p:sp>
      <p:sp>
        <p:nvSpPr>
          <p:cNvPr id="2164" name="文本框 319">
            <a:extLst>
              <a:ext uri="{FF2B5EF4-FFF2-40B4-BE49-F238E27FC236}">
                <a16:creationId xmlns:a16="http://schemas.microsoft.com/office/drawing/2014/main" id="{1E01CB13-A9B3-348B-265E-697301669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2070100"/>
            <a:ext cx="419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/>
              <a:t>n-1</a:t>
            </a:r>
          </a:p>
        </p:txBody>
      </p:sp>
      <p:sp>
        <p:nvSpPr>
          <p:cNvPr id="2165" name="文本框 320">
            <a:extLst>
              <a:ext uri="{FF2B5EF4-FFF2-40B4-BE49-F238E27FC236}">
                <a16:creationId xmlns:a16="http://schemas.microsoft.com/office/drawing/2014/main" id="{308C9507-040F-4F99-A2A0-A3161283C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2070100"/>
            <a:ext cx="514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/>
              <a:t>n-2</a:t>
            </a:r>
          </a:p>
        </p:txBody>
      </p:sp>
      <p:sp>
        <p:nvSpPr>
          <p:cNvPr id="2166" name="文本框 321">
            <a:extLst>
              <a:ext uri="{FF2B5EF4-FFF2-40B4-BE49-F238E27FC236}">
                <a16:creationId xmlns:a16="http://schemas.microsoft.com/office/drawing/2014/main" id="{064F3903-2E37-5E76-6B03-1BC698888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2078038"/>
            <a:ext cx="457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/>
              <a:t>n-3</a:t>
            </a:r>
          </a:p>
        </p:txBody>
      </p:sp>
      <p:sp>
        <p:nvSpPr>
          <p:cNvPr id="2167" name="文本框 322">
            <a:extLst>
              <a:ext uri="{FF2B5EF4-FFF2-40B4-BE49-F238E27FC236}">
                <a16:creationId xmlns:a16="http://schemas.microsoft.com/office/drawing/2014/main" id="{1F6529EE-E489-0B71-3FE8-D83D6DF06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3" y="2076450"/>
            <a:ext cx="4175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/>
              <a:t>n-4</a:t>
            </a:r>
          </a:p>
        </p:txBody>
      </p: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6965C7BE-6DF5-0EE0-8C7D-582DB4781ED2}"/>
              </a:ext>
            </a:extLst>
          </p:cNvPr>
          <p:cNvCxnSpPr/>
          <p:nvPr/>
        </p:nvCxnSpPr>
        <p:spPr>
          <a:xfrm>
            <a:off x="441325" y="2322513"/>
            <a:ext cx="2009775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9" name="文本框 324">
            <a:extLst>
              <a:ext uri="{FF2B5EF4-FFF2-40B4-BE49-F238E27FC236}">
                <a16:creationId xmlns:a16="http://schemas.microsoft.com/office/drawing/2014/main" id="{9F30AADF-C35F-1D3F-1A82-CFA3687BE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2266950"/>
            <a:ext cx="1276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n segments</a:t>
            </a:r>
          </a:p>
        </p:txBody>
      </p: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D4FBE26C-66AD-832C-8E25-79930E257F74}"/>
              </a:ext>
            </a:extLst>
          </p:cNvPr>
          <p:cNvCxnSpPr/>
          <p:nvPr/>
        </p:nvCxnSpPr>
        <p:spPr>
          <a:xfrm>
            <a:off x="325438" y="66675"/>
            <a:ext cx="0" cy="20589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1" name="文本框 326">
            <a:extLst>
              <a:ext uri="{FF2B5EF4-FFF2-40B4-BE49-F238E27FC236}">
                <a16:creationId xmlns:a16="http://schemas.microsoft.com/office/drawing/2014/main" id="{046E9012-2E95-E29C-79A1-4DAF9C83D19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419100" y="982663"/>
            <a:ext cx="1182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seg size</a:t>
            </a:r>
          </a:p>
        </p:txBody>
      </p:sp>
      <p:sp>
        <p:nvSpPr>
          <p:cNvPr id="451" name="矩形 450">
            <a:extLst>
              <a:ext uri="{FF2B5EF4-FFF2-40B4-BE49-F238E27FC236}">
                <a16:creationId xmlns:a16="http://schemas.microsoft.com/office/drawing/2014/main" id="{4CAC2530-56AB-2C2A-BE6F-6420E3672FDE}"/>
              </a:ext>
            </a:extLst>
          </p:cNvPr>
          <p:cNvSpPr/>
          <p:nvPr/>
        </p:nvSpPr>
        <p:spPr>
          <a:xfrm>
            <a:off x="3254375" y="1882775"/>
            <a:ext cx="174625" cy="17145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52" name="矩形 451">
            <a:extLst>
              <a:ext uri="{FF2B5EF4-FFF2-40B4-BE49-F238E27FC236}">
                <a16:creationId xmlns:a16="http://schemas.microsoft.com/office/drawing/2014/main" id="{6C9BB3B1-4DA3-6A4C-2245-D69D2BB036C8}"/>
              </a:ext>
            </a:extLst>
          </p:cNvPr>
          <p:cNvSpPr/>
          <p:nvPr/>
        </p:nvSpPr>
        <p:spPr>
          <a:xfrm>
            <a:off x="3254375" y="1709738"/>
            <a:ext cx="174625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53" name="矩形 452">
            <a:extLst>
              <a:ext uri="{FF2B5EF4-FFF2-40B4-BE49-F238E27FC236}">
                <a16:creationId xmlns:a16="http://schemas.microsoft.com/office/drawing/2014/main" id="{BBC50515-F848-9347-6982-86C8164959F2}"/>
              </a:ext>
            </a:extLst>
          </p:cNvPr>
          <p:cNvSpPr/>
          <p:nvPr/>
        </p:nvSpPr>
        <p:spPr>
          <a:xfrm>
            <a:off x="3254375" y="1536700"/>
            <a:ext cx="174625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54" name="矩形 453">
            <a:extLst>
              <a:ext uri="{FF2B5EF4-FFF2-40B4-BE49-F238E27FC236}">
                <a16:creationId xmlns:a16="http://schemas.microsoft.com/office/drawing/2014/main" id="{55A949C2-4F25-20A4-E033-3FAA1D9D194A}"/>
              </a:ext>
            </a:extLst>
          </p:cNvPr>
          <p:cNvSpPr/>
          <p:nvPr/>
        </p:nvSpPr>
        <p:spPr>
          <a:xfrm>
            <a:off x="3254375" y="1363663"/>
            <a:ext cx="174625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55" name="矩形 454">
            <a:extLst>
              <a:ext uri="{FF2B5EF4-FFF2-40B4-BE49-F238E27FC236}">
                <a16:creationId xmlns:a16="http://schemas.microsoft.com/office/drawing/2014/main" id="{A0B6EFC5-AB3C-EBFE-01CB-167C883B1B3E}"/>
              </a:ext>
            </a:extLst>
          </p:cNvPr>
          <p:cNvSpPr/>
          <p:nvPr/>
        </p:nvSpPr>
        <p:spPr>
          <a:xfrm>
            <a:off x="3254375" y="1190625"/>
            <a:ext cx="174625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56" name="矩形 455">
            <a:extLst>
              <a:ext uri="{FF2B5EF4-FFF2-40B4-BE49-F238E27FC236}">
                <a16:creationId xmlns:a16="http://schemas.microsoft.com/office/drawing/2014/main" id="{4D7275F3-867E-F611-F2DC-3053B5C29B7B}"/>
              </a:ext>
            </a:extLst>
          </p:cNvPr>
          <p:cNvSpPr/>
          <p:nvPr/>
        </p:nvSpPr>
        <p:spPr>
          <a:xfrm>
            <a:off x="3254375" y="1019175"/>
            <a:ext cx="174625" cy="171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57" name="矩形 456">
            <a:extLst>
              <a:ext uri="{FF2B5EF4-FFF2-40B4-BE49-F238E27FC236}">
                <a16:creationId xmlns:a16="http://schemas.microsoft.com/office/drawing/2014/main" id="{EDE248D6-BE28-B11E-9C51-DF42BF26BCA6}"/>
              </a:ext>
            </a:extLst>
          </p:cNvPr>
          <p:cNvSpPr/>
          <p:nvPr/>
        </p:nvSpPr>
        <p:spPr>
          <a:xfrm>
            <a:off x="3557588" y="1019175"/>
            <a:ext cx="173037" cy="1714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58" name="矩形 457">
            <a:extLst>
              <a:ext uri="{FF2B5EF4-FFF2-40B4-BE49-F238E27FC236}">
                <a16:creationId xmlns:a16="http://schemas.microsoft.com/office/drawing/2014/main" id="{F065EE5C-B37C-28C4-43CD-15424FF472E3}"/>
              </a:ext>
            </a:extLst>
          </p:cNvPr>
          <p:cNvSpPr/>
          <p:nvPr/>
        </p:nvSpPr>
        <p:spPr>
          <a:xfrm>
            <a:off x="3557588" y="1882775"/>
            <a:ext cx="173037" cy="171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59" name="矩形 458">
            <a:extLst>
              <a:ext uri="{FF2B5EF4-FFF2-40B4-BE49-F238E27FC236}">
                <a16:creationId xmlns:a16="http://schemas.microsoft.com/office/drawing/2014/main" id="{105A60FF-A21D-81F5-C71E-5FE09ED02132}"/>
              </a:ext>
            </a:extLst>
          </p:cNvPr>
          <p:cNvSpPr/>
          <p:nvPr/>
        </p:nvSpPr>
        <p:spPr>
          <a:xfrm>
            <a:off x="3557588" y="1709738"/>
            <a:ext cx="173037" cy="173037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60" name="矩形 459">
            <a:extLst>
              <a:ext uri="{FF2B5EF4-FFF2-40B4-BE49-F238E27FC236}">
                <a16:creationId xmlns:a16="http://schemas.microsoft.com/office/drawing/2014/main" id="{4F3F6B70-A697-1755-95B2-786EED9E9C05}"/>
              </a:ext>
            </a:extLst>
          </p:cNvPr>
          <p:cNvSpPr/>
          <p:nvPr/>
        </p:nvSpPr>
        <p:spPr>
          <a:xfrm>
            <a:off x="3557588" y="1536700"/>
            <a:ext cx="173037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61" name="矩形 460">
            <a:extLst>
              <a:ext uri="{FF2B5EF4-FFF2-40B4-BE49-F238E27FC236}">
                <a16:creationId xmlns:a16="http://schemas.microsoft.com/office/drawing/2014/main" id="{838BA882-09B7-B422-E5AE-561932F86765}"/>
              </a:ext>
            </a:extLst>
          </p:cNvPr>
          <p:cNvSpPr/>
          <p:nvPr/>
        </p:nvSpPr>
        <p:spPr>
          <a:xfrm>
            <a:off x="3557588" y="1363663"/>
            <a:ext cx="173037" cy="173037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62" name="矩形 461">
            <a:extLst>
              <a:ext uri="{FF2B5EF4-FFF2-40B4-BE49-F238E27FC236}">
                <a16:creationId xmlns:a16="http://schemas.microsoft.com/office/drawing/2014/main" id="{7CF3E5D7-CE70-4F59-237B-C338BFCAB7A8}"/>
              </a:ext>
            </a:extLst>
          </p:cNvPr>
          <p:cNvSpPr/>
          <p:nvPr/>
        </p:nvSpPr>
        <p:spPr>
          <a:xfrm>
            <a:off x="3557588" y="1190625"/>
            <a:ext cx="173037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63" name="矩形 462">
            <a:extLst>
              <a:ext uri="{FF2B5EF4-FFF2-40B4-BE49-F238E27FC236}">
                <a16:creationId xmlns:a16="http://schemas.microsoft.com/office/drawing/2014/main" id="{5599395F-D9C0-818F-EA0E-3093718B131E}"/>
              </a:ext>
            </a:extLst>
          </p:cNvPr>
          <p:cNvSpPr/>
          <p:nvPr/>
        </p:nvSpPr>
        <p:spPr>
          <a:xfrm>
            <a:off x="3859213" y="1882775"/>
            <a:ext cx="173037" cy="17145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64" name="矩形 463">
            <a:extLst>
              <a:ext uri="{FF2B5EF4-FFF2-40B4-BE49-F238E27FC236}">
                <a16:creationId xmlns:a16="http://schemas.microsoft.com/office/drawing/2014/main" id="{7EC770F4-6179-89C1-4937-4CF13823FFC2}"/>
              </a:ext>
            </a:extLst>
          </p:cNvPr>
          <p:cNvSpPr/>
          <p:nvPr/>
        </p:nvSpPr>
        <p:spPr>
          <a:xfrm>
            <a:off x="3859213" y="1709738"/>
            <a:ext cx="173037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65" name="矩形 464">
            <a:extLst>
              <a:ext uri="{FF2B5EF4-FFF2-40B4-BE49-F238E27FC236}">
                <a16:creationId xmlns:a16="http://schemas.microsoft.com/office/drawing/2014/main" id="{B43A459E-AE34-14A1-40A3-7F76A53AC1E4}"/>
              </a:ext>
            </a:extLst>
          </p:cNvPr>
          <p:cNvSpPr/>
          <p:nvPr/>
        </p:nvSpPr>
        <p:spPr>
          <a:xfrm>
            <a:off x="3859213" y="1536700"/>
            <a:ext cx="173037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66" name="矩形 465">
            <a:extLst>
              <a:ext uri="{FF2B5EF4-FFF2-40B4-BE49-F238E27FC236}">
                <a16:creationId xmlns:a16="http://schemas.microsoft.com/office/drawing/2014/main" id="{8586AE33-FBAD-4E36-8794-545FACF2078B}"/>
              </a:ext>
            </a:extLst>
          </p:cNvPr>
          <p:cNvSpPr/>
          <p:nvPr/>
        </p:nvSpPr>
        <p:spPr>
          <a:xfrm>
            <a:off x="3859213" y="1363663"/>
            <a:ext cx="173037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67" name="矩形 466">
            <a:extLst>
              <a:ext uri="{FF2B5EF4-FFF2-40B4-BE49-F238E27FC236}">
                <a16:creationId xmlns:a16="http://schemas.microsoft.com/office/drawing/2014/main" id="{D9D5845B-AA6F-0E2E-5F52-0F31E8247ECC}"/>
              </a:ext>
            </a:extLst>
          </p:cNvPr>
          <p:cNvSpPr/>
          <p:nvPr/>
        </p:nvSpPr>
        <p:spPr>
          <a:xfrm>
            <a:off x="3859213" y="1190625"/>
            <a:ext cx="173037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68" name="矩形 467">
            <a:extLst>
              <a:ext uri="{FF2B5EF4-FFF2-40B4-BE49-F238E27FC236}">
                <a16:creationId xmlns:a16="http://schemas.microsoft.com/office/drawing/2014/main" id="{2509FA07-CC91-C765-5BCF-5D0DB39D119F}"/>
              </a:ext>
            </a:extLst>
          </p:cNvPr>
          <p:cNvSpPr/>
          <p:nvPr/>
        </p:nvSpPr>
        <p:spPr>
          <a:xfrm>
            <a:off x="3859213" y="1019175"/>
            <a:ext cx="173037" cy="171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F9256C0D-2FC1-D0AA-DB34-3373F72C2E00}"/>
              </a:ext>
            </a:extLst>
          </p:cNvPr>
          <p:cNvSpPr/>
          <p:nvPr/>
        </p:nvSpPr>
        <p:spPr>
          <a:xfrm>
            <a:off x="4162425" y="1019175"/>
            <a:ext cx="173038" cy="1714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70" name="矩形 469">
            <a:extLst>
              <a:ext uri="{FF2B5EF4-FFF2-40B4-BE49-F238E27FC236}">
                <a16:creationId xmlns:a16="http://schemas.microsoft.com/office/drawing/2014/main" id="{3C428D6E-A3AD-C84F-4347-2F19C950451D}"/>
              </a:ext>
            </a:extLst>
          </p:cNvPr>
          <p:cNvSpPr/>
          <p:nvPr/>
        </p:nvSpPr>
        <p:spPr>
          <a:xfrm>
            <a:off x="4162425" y="1882775"/>
            <a:ext cx="173038" cy="17145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71" name="矩形 470">
            <a:extLst>
              <a:ext uri="{FF2B5EF4-FFF2-40B4-BE49-F238E27FC236}">
                <a16:creationId xmlns:a16="http://schemas.microsoft.com/office/drawing/2014/main" id="{734F6E70-A46C-53DE-0A00-75E71AC38897}"/>
              </a:ext>
            </a:extLst>
          </p:cNvPr>
          <p:cNvSpPr/>
          <p:nvPr/>
        </p:nvSpPr>
        <p:spPr>
          <a:xfrm>
            <a:off x="4162425" y="1709738"/>
            <a:ext cx="173038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72" name="矩形 471">
            <a:extLst>
              <a:ext uri="{FF2B5EF4-FFF2-40B4-BE49-F238E27FC236}">
                <a16:creationId xmlns:a16="http://schemas.microsoft.com/office/drawing/2014/main" id="{6CF0015B-2DF8-20A8-CEEA-B8524182C674}"/>
              </a:ext>
            </a:extLst>
          </p:cNvPr>
          <p:cNvSpPr/>
          <p:nvPr/>
        </p:nvSpPr>
        <p:spPr>
          <a:xfrm>
            <a:off x="4162425" y="1536700"/>
            <a:ext cx="173038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73" name="矩形 472">
            <a:extLst>
              <a:ext uri="{FF2B5EF4-FFF2-40B4-BE49-F238E27FC236}">
                <a16:creationId xmlns:a16="http://schemas.microsoft.com/office/drawing/2014/main" id="{F3B90069-FB4E-2FB8-4652-D413968BE344}"/>
              </a:ext>
            </a:extLst>
          </p:cNvPr>
          <p:cNvSpPr/>
          <p:nvPr/>
        </p:nvSpPr>
        <p:spPr>
          <a:xfrm>
            <a:off x="4162425" y="1363663"/>
            <a:ext cx="173038" cy="173037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74" name="矩形 473">
            <a:extLst>
              <a:ext uri="{FF2B5EF4-FFF2-40B4-BE49-F238E27FC236}">
                <a16:creationId xmlns:a16="http://schemas.microsoft.com/office/drawing/2014/main" id="{42DAC411-242A-A0EE-6BC9-7B99B6789898}"/>
              </a:ext>
            </a:extLst>
          </p:cNvPr>
          <p:cNvSpPr/>
          <p:nvPr/>
        </p:nvSpPr>
        <p:spPr>
          <a:xfrm>
            <a:off x="4162425" y="1190625"/>
            <a:ext cx="173038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75" name="矩形 474">
            <a:extLst>
              <a:ext uri="{FF2B5EF4-FFF2-40B4-BE49-F238E27FC236}">
                <a16:creationId xmlns:a16="http://schemas.microsoft.com/office/drawing/2014/main" id="{257FBFD2-C949-5F2D-669A-1DE33B0F5175}"/>
              </a:ext>
            </a:extLst>
          </p:cNvPr>
          <p:cNvSpPr/>
          <p:nvPr/>
        </p:nvSpPr>
        <p:spPr>
          <a:xfrm>
            <a:off x="4464050" y="1882775"/>
            <a:ext cx="174625" cy="171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76" name="矩形 475">
            <a:extLst>
              <a:ext uri="{FF2B5EF4-FFF2-40B4-BE49-F238E27FC236}">
                <a16:creationId xmlns:a16="http://schemas.microsoft.com/office/drawing/2014/main" id="{28C513EE-1DAF-7B3A-B85B-7F45F25EA1ED}"/>
              </a:ext>
            </a:extLst>
          </p:cNvPr>
          <p:cNvSpPr/>
          <p:nvPr/>
        </p:nvSpPr>
        <p:spPr>
          <a:xfrm>
            <a:off x="4464050" y="1709738"/>
            <a:ext cx="174625" cy="173037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77" name="矩形 476">
            <a:extLst>
              <a:ext uri="{FF2B5EF4-FFF2-40B4-BE49-F238E27FC236}">
                <a16:creationId xmlns:a16="http://schemas.microsoft.com/office/drawing/2014/main" id="{9ED8D238-1A03-84A9-48EC-CA28B8BBB913}"/>
              </a:ext>
            </a:extLst>
          </p:cNvPr>
          <p:cNvSpPr/>
          <p:nvPr/>
        </p:nvSpPr>
        <p:spPr>
          <a:xfrm>
            <a:off x="4464050" y="1536700"/>
            <a:ext cx="174625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78" name="矩形 477">
            <a:extLst>
              <a:ext uri="{FF2B5EF4-FFF2-40B4-BE49-F238E27FC236}">
                <a16:creationId xmlns:a16="http://schemas.microsoft.com/office/drawing/2014/main" id="{DA4D12A0-9078-B240-457A-3FE990D01B4B}"/>
              </a:ext>
            </a:extLst>
          </p:cNvPr>
          <p:cNvSpPr/>
          <p:nvPr/>
        </p:nvSpPr>
        <p:spPr>
          <a:xfrm>
            <a:off x="4464050" y="1363663"/>
            <a:ext cx="174625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79" name="矩形 478">
            <a:extLst>
              <a:ext uri="{FF2B5EF4-FFF2-40B4-BE49-F238E27FC236}">
                <a16:creationId xmlns:a16="http://schemas.microsoft.com/office/drawing/2014/main" id="{BA1C50E3-03A0-4F3D-2258-272BA91E270A}"/>
              </a:ext>
            </a:extLst>
          </p:cNvPr>
          <p:cNvSpPr/>
          <p:nvPr/>
        </p:nvSpPr>
        <p:spPr>
          <a:xfrm>
            <a:off x="4464050" y="1190625"/>
            <a:ext cx="174625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80" name="矩形 479">
            <a:extLst>
              <a:ext uri="{FF2B5EF4-FFF2-40B4-BE49-F238E27FC236}">
                <a16:creationId xmlns:a16="http://schemas.microsoft.com/office/drawing/2014/main" id="{0CBF3179-AA78-7664-63D0-83DE7097671F}"/>
              </a:ext>
            </a:extLst>
          </p:cNvPr>
          <p:cNvSpPr/>
          <p:nvPr/>
        </p:nvSpPr>
        <p:spPr>
          <a:xfrm>
            <a:off x="4464050" y="1019175"/>
            <a:ext cx="174625" cy="171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81" name="矩形 480">
            <a:extLst>
              <a:ext uri="{FF2B5EF4-FFF2-40B4-BE49-F238E27FC236}">
                <a16:creationId xmlns:a16="http://schemas.microsoft.com/office/drawing/2014/main" id="{1B1B5437-E55B-5C77-9A50-AA3700004AFA}"/>
              </a:ext>
            </a:extLst>
          </p:cNvPr>
          <p:cNvSpPr/>
          <p:nvPr/>
        </p:nvSpPr>
        <p:spPr>
          <a:xfrm>
            <a:off x="4767263" y="1017588"/>
            <a:ext cx="173037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82" name="矩形 481">
            <a:extLst>
              <a:ext uri="{FF2B5EF4-FFF2-40B4-BE49-F238E27FC236}">
                <a16:creationId xmlns:a16="http://schemas.microsoft.com/office/drawing/2014/main" id="{880C184A-7171-D07A-3EC8-9DBCA232DC2A}"/>
              </a:ext>
            </a:extLst>
          </p:cNvPr>
          <p:cNvSpPr/>
          <p:nvPr/>
        </p:nvSpPr>
        <p:spPr>
          <a:xfrm>
            <a:off x="4767263" y="1882775"/>
            <a:ext cx="173037" cy="171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83" name="矩形 482">
            <a:extLst>
              <a:ext uri="{FF2B5EF4-FFF2-40B4-BE49-F238E27FC236}">
                <a16:creationId xmlns:a16="http://schemas.microsoft.com/office/drawing/2014/main" id="{DC2591DF-FC1C-A114-DD5B-35B3334C42CF}"/>
              </a:ext>
            </a:extLst>
          </p:cNvPr>
          <p:cNvSpPr/>
          <p:nvPr/>
        </p:nvSpPr>
        <p:spPr>
          <a:xfrm>
            <a:off x="4767263" y="1709738"/>
            <a:ext cx="173037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84" name="矩形 483">
            <a:extLst>
              <a:ext uri="{FF2B5EF4-FFF2-40B4-BE49-F238E27FC236}">
                <a16:creationId xmlns:a16="http://schemas.microsoft.com/office/drawing/2014/main" id="{B964F44D-CEA9-E9DA-C3F0-96208843BEAD}"/>
              </a:ext>
            </a:extLst>
          </p:cNvPr>
          <p:cNvSpPr/>
          <p:nvPr/>
        </p:nvSpPr>
        <p:spPr>
          <a:xfrm>
            <a:off x="4767263" y="1536700"/>
            <a:ext cx="173037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85" name="矩形 484">
            <a:extLst>
              <a:ext uri="{FF2B5EF4-FFF2-40B4-BE49-F238E27FC236}">
                <a16:creationId xmlns:a16="http://schemas.microsoft.com/office/drawing/2014/main" id="{880E1790-1530-9B77-5119-310C87C810D0}"/>
              </a:ext>
            </a:extLst>
          </p:cNvPr>
          <p:cNvSpPr/>
          <p:nvPr/>
        </p:nvSpPr>
        <p:spPr>
          <a:xfrm>
            <a:off x="4767263" y="1363663"/>
            <a:ext cx="173037" cy="173037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86" name="矩形 485">
            <a:extLst>
              <a:ext uri="{FF2B5EF4-FFF2-40B4-BE49-F238E27FC236}">
                <a16:creationId xmlns:a16="http://schemas.microsoft.com/office/drawing/2014/main" id="{34ED001E-2ECD-1CAA-EEDA-39AEF996E0EE}"/>
              </a:ext>
            </a:extLst>
          </p:cNvPr>
          <p:cNvSpPr/>
          <p:nvPr/>
        </p:nvSpPr>
        <p:spPr>
          <a:xfrm>
            <a:off x="4767263" y="1190625"/>
            <a:ext cx="173037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59" name="矩形 558">
            <a:extLst>
              <a:ext uri="{FF2B5EF4-FFF2-40B4-BE49-F238E27FC236}">
                <a16:creationId xmlns:a16="http://schemas.microsoft.com/office/drawing/2014/main" id="{136105A2-E504-00DE-5855-8E7C2769D2D8}"/>
              </a:ext>
            </a:extLst>
          </p:cNvPr>
          <p:cNvSpPr/>
          <p:nvPr/>
        </p:nvSpPr>
        <p:spPr>
          <a:xfrm>
            <a:off x="5373688" y="1882775"/>
            <a:ext cx="173037" cy="171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60" name="矩形 559">
            <a:extLst>
              <a:ext uri="{FF2B5EF4-FFF2-40B4-BE49-F238E27FC236}">
                <a16:creationId xmlns:a16="http://schemas.microsoft.com/office/drawing/2014/main" id="{FA57A276-2066-6FF9-FEF8-09D48B35D8AD}"/>
              </a:ext>
            </a:extLst>
          </p:cNvPr>
          <p:cNvSpPr/>
          <p:nvPr/>
        </p:nvSpPr>
        <p:spPr>
          <a:xfrm>
            <a:off x="5373688" y="1709738"/>
            <a:ext cx="173037" cy="173037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61" name="矩形 560">
            <a:extLst>
              <a:ext uri="{FF2B5EF4-FFF2-40B4-BE49-F238E27FC236}">
                <a16:creationId xmlns:a16="http://schemas.microsoft.com/office/drawing/2014/main" id="{164C0957-0B62-6617-7322-6AD962624EF3}"/>
              </a:ext>
            </a:extLst>
          </p:cNvPr>
          <p:cNvSpPr/>
          <p:nvPr/>
        </p:nvSpPr>
        <p:spPr>
          <a:xfrm>
            <a:off x="5373688" y="1536700"/>
            <a:ext cx="173037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62" name="矩形 561">
            <a:extLst>
              <a:ext uri="{FF2B5EF4-FFF2-40B4-BE49-F238E27FC236}">
                <a16:creationId xmlns:a16="http://schemas.microsoft.com/office/drawing/2014/main" id="{BAB6246E-1DFF-C70C-AE6A-305FAD58F69E}"/>
              </a:ext>
            </a:extLst>
          </p:cNvPr>
          <p:cNvSpPr/>
          <p:nvPr/>
        </p:nvSpPr>
        <p:spPr>
          <a:xfrm>
            <a:off x="5373688" y="1363663"/>
            <a:ext cx="173037" cy="173037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63" name="矩形 562">
            <a:extLst>
              <a:ext uri="{FF2B5EF4-FFF2-40B4-BE49-F238E27FC236}">
                <a16:creationId xmlns:a16="http://schemas.microsoft.com/office/drawing/2014/main" id="{A740DB5A-FBAE-E44B-F111-F8D2CEC36277}"/>
              </a:ext>
            </a:extLst>
          </p:cNvPr>
          <p:cNvSpPr/>
          <p:nvPr/>
        </p:nvSpPr>
        <p:spPr>
          <a:xfrm>
            <a:off x="5373688" y="1190625"/>
            <a:ext cx="173037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64" name="矩形 563">
            <a:extLst>
              <a:ext uri="{FF2B5EF4-FFF2-40B4-BE49-F238E27FC236}">
                <a16:creationId xmlns:a16="http://schemas.microsoft.com/office/drawing/2014/main" id="{0CA3C995-7DC0-95CA-F1DC-3C5CDC41B4BB}"/>
              </a:ext>
            </a:extLst>
          </p:cNvPr>
          <p:cNvSpPr/>
          <p:nvPr/>
        </p:nvSpPr>
        <p:spPr>
          <a:xfrm>
            <a:off x="5373688" y="1019175"/>
            <a:ext cx="173037" cy="171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65" name="矩形 564">
            <a:extLst>
              <a:ext uri="{FF2B5EF4-FFF2-40B4-BE49-F238E27FC236}">
                <a16:creationId xmlns:a16="http://schemas.microsoft.com/office/drawing/2014/main" id="{111FD8B4-346B-F228-A815-7F8B0E221468}"/>
              </a:ext>
            </a:extLst>
          </p:cNvPr>
          <p:cNvSpPr/>
          <p:nvPr/>
        </p:nvSpPr>
        <p:spPr>
          <a:xfrm>
            <a:off x="5675313" y="1019175"/>
            <a:ext cx="174625" cy="171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66" name="矩形 565">
            <a:extLst>
              <a:ext uri="{FF2B5EF4-FFF2-40B4-BE49-F238E27FC236}">
                <a16:creationId xmlns:a16="http://schemas.microsoft.com/office/drawing/2014/main" id="{D595FCD1-5A2C-7A2B-600C-32612D58B105}"/>
              </a:ext>
            </a:extLst>
          </p:cNvPr>
          <p:cNvSpPr/>
          <p:nvPr/>
        </p:nvSpPr>
        <p:spPr>
          <a:xfrm>
            <a:off x="5675313" y="1882775"/>
            <a:ext cx="174625" cy="17145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67" name="矩形 566">
            <a:extLst>
              <a:ext uri="{FF2B5EF4-FFF2-40B4-BE49-F238E27FC236}">
                <a16:creationId xmlns:a16="http://schemas.microsoft.com/office/drawing/2014/main" id="{5E28D1CD-9D3A-4211-CC57-A396CB73AEA1}"/>
              </a:ext>
            </a:extLst>
          </p:cNvPr>
          <p:cNvSpPr/>
          <p:nvPr/>
        </p:nvSpPr>
        <p:spPr>
          <a:xfrm>
            <a:off x="5675313" y="1709738"/>
            <a:ext cx="174625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68" name="矩形 567">
            <a:extLst>
              <a:ext uri="{FF2B5EF4-FFF2-40B4-BE49-F238E27FC236}">
                <a16:creationId xmlns:a16="http://schemas.microsoft.com/office/drawing/2014/main" id="{62EC0730-E161-E458-87E2-D165645DCFBA}"/>
              </a:ext>
            </a:extLst>
          </p:cNvPr>
          <p:cNvSpPr/>
          <p:nvPr/>
        </p:nvSpPr>
        <p:spPr>
          <a:xfrm>
            <a:off x="5675313" y="1536700"/>
            <a:ext cx="174625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69" name="矩形 568">
            <a:extLst>
              <a:ext uri="{FF2B5EF4-FFF2-40B4-BE49-F238E27FC236}">
                <a16:creationId xmlns:a16="http://schemas.microsoft.com/office/drawing/2014/main" id="{95FC4DD1-43AC-5E5E-C938-9D9084FE6F0D}"/>
              </a:ext>
            </a:extLst>
          </p:cNvPr>
          <p:cNvSpPr/>
          <p:nvPr/>
        </p:nvSpPr>
        <p:spPr>
          <a:xfrm>
            <a:off x="5675313" y="1363663"/>
            <a:ext cx="174625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70" name="矩形 569">
            <a:extLst>
              <a:ext uri="{FF2B5EF4-FFF2-40B4-BE49-F238E27FC236}">
                <a16:creationId xmlns:a16="http://schemas.microsoft.com/office/drawing/2014/main" id="{031DE085-CB5A-D0B5-17FC-6BA19C96D0C7}"/>
              </a:ext>
            </a:extLst>
          </p:cNvPr>
          <p:cNvSpPr/>
          <p:nvPr/>
        </p:nvSpPr>
        <p:spPr>
          <a:xfrm>
            <a:off x="5675313" y="1190625"/>
            <a:ext cx="174625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71" name="矩形 570">
            <a:extLst>
              <a:ext uri="{FF2B5EF4-FFF2-40B4-BE49-F238E27FC236}">
                <a16:creationId xmlns:a16="http://schemas.microsoft.com/office/drawing/2014/main" id="{A62A68DE-11E6-0A4D-00DA-B788DB66ACEE}"/>
              </a:ext>
            </a:extLst>
          </p:cNvPr>
          <p:cNvSpPr/>
          <p:nvPr/>
        </p:nvSpPr>
        <p:spPr>
          <a:xfrm>
            <a:off x="5978525" y="1882775"/>
            <a:ext cx="171450" cy="17145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72" name="矩形 571">
            <a:extLst>
              <a:ext uri="{FF2B5EF4-FFF2-40B4-BE49-F238E27FC236}">
                <a16:creationId xmlns:a16="http://schemas.microsoft.com/office/drawing/2014/main" id="{A0381C9E-ECE2-D24C-0E42-1908848617E2}"/>
              </a:ext>
            </a:extLst>
          </p:cNvPr>
          <p:cNvSpPr/>
          <p:nvPr/>
        </p:nvSpPr>
        <p:spPr>
          <a:xfrm>
            <a:off x="5978525" y="1709738"/>
            <a:ext cx="171450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73" name="矩形 572">
            <a:extLst>
              <a:ext uri="{FF2B5EF4-FFF2-40B4-BE49-F238E27FC236}">
                <a16:creationId xmlns:a16="http://schemas.microsoft.com/office/drawing/2014/main" id="{4A46710D-56CF-CA8E-ED1A-DC21BE6C4214}"/>
              </a:ext>
            </a:extLst>
          </p:cNvPr>
          <p:cNvSpPr/>
          <p:nvPr/>
        </p:nvSpPr>
        <p:spPr>
          <a:xfrm>
            <a:off x="5978525" y="1536700"/>
            <a:ext cx="171450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74" name="矩形 573">
            <a:extLst>
              <a:ext uri="{FF2B5EF4-FFF2-40B4-BE49-F238E27FC236}">
                <a16:creationId xmlns:a16="http://schemas.microsoft.com/office/drawing/2014/main" id="{40267267-1F23-8179-631F-4342B5C3108D}"/>
              </a:ext>
            </a:extLst>
          </p:cNvPr>
          <p:cNvSpPr/>
          <p:nvPr/>
        </p:nvSpPr>
        <p:spPr>
          <a:xfrm>
            <a:off x="5978525" y="1363663"/>
            <a:ext cx="171450" cy="173037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75" name="矩形 574">
            <a:extLst>
              <a:ext uri="{FF2B5EF4-FFF2-40B4-BE49-F238E27FC236}">
                <a16:creationId xmlns:a16="http://schemas.microsoft.com/office/drawing/2014/main" id="{E6733008-2FDD-7DB6-5C68-0599D5AB8E67}"/>
              </a:ext>
            </a:extLst>
          </p:cNvPr>
          <p:cNvSpPr/>
          <p:nvPr/>
        </p:nvSpPr>
        <p:spPr>
          <a:xfrm>
            <a:off x="5978525" y="1190625"/>
            <a:ext cx="171450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76" name="矩形 575">
            <a:extLst>
              <a:ext uri="{FF2B5EF4-FFF2-40B4-BE49-F238E27FC236}">
                <a16:creationId xmlns:a16="http://schemas.microsoft.com/office/drawing/2014/main" id="{36357765-C810-27C6-28F5-06EFDA9AD033}"/>
              </a:ext>
            </a:extLst>
          </p:cNvPr>
          <p:cNvSpPr/>
          <p:nvPr/>
        </p:nvSpPr>
        <p:spPr>
          <a:xfrm>
            <a:off x="5978525" y="1019175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77" name="矩形 576">
            <a:extLst>
              <a:ext uri="{FF2B5EF4-FFF2-40B4-BE49-F238E27FC236}">
                <a16:creationId xmlns:a16="http://schemas.microsoft.com/office/drawing/2014/main" id="{0A0F6AE0-B09E-B3B3-37BC-0B4866BB26E6}"/>
              </a:ext>
            </a:extLst>
          </p:cNvPr>
          <p:cNvSpPr/>
          <p:nvPr/>
        </p:nvSpPr>
        <p:spPr>
          <a:xfrm>
            <a:off x="6281738" y="1017588"/>
            <a:ext cx="173037" cy="1730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78" name="矩形 577">
            <a:extLst>
              <a:ext uri="{FF2B5EF4-FFF2-40B4-BE49-F238E27FC236}">
                <a16:creationId xmlns:a16="http://schemas.microsoft.com/office/drawing/2014/main" id="{D9511994-CE13-A3BD-ED86-A0A53F9B312C}"/>
              </a:ext>
            </a:extLst>
          </p:cNvPr>
          <p:cNvSpPr/>
          <p:nvPr/>
        </p:nvSpPr>
        <p:spPr>
          <a:xfrm>
            <a:off x="6281738" y="1882775"/>
            <a:ext cx="173037" cy="171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79" name="矩形 578">
            <a:extLst>
              <a:ext uri="{FF2B5EF4-FFF2-40B4-BE49-F238E27FC236}">
                <a16:creationId xmlns:a16="http://schemas.microsoft.com/office/drawing/2014/main" id="{DF65FC57-8AD3-81B9-4411-17C7E27BA2DD}"/>
              </a:ext>
            </a:extLst>
          </p:cNvPr>
          <p:cNvSpPr/>
          <p:nvPr/>
        </p:nvSpPr>
        <p:spPr>
          <a:xfrm>
            <a:off x="6281738" y="1709738"/>
            <a:ext cx="173037" cy="173037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80" name="矩形 579">
            <a:extLst>
              <a:ext uri="{FF2B5EF4-FFF2-40B4-BE49-F238E27FC236}">
                <a16:creationId xmlns:a16="http://schemas.microsoft.com/office/drawing/2014/main" id="{ED16EC31-53C7-31B2-A6ED-B8311E9A80A2}"/>
              </a:ext>
            </a:extLst>
          </p:cNvPr>
          <p:cNvSpPr/>
          <p:nvPr/>
        </p:nvSpPr>
        <p:spPr>
          <a:xfrm>
            <a:off x="6281738" y="1536700"/>
            <a:ext cx="173037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81" name="矩形 580">
            <a:extLst>
              <a:ext uri="{FF2B5EF4-FFF2-40B4-BE49-F238E27FC236}">
                <a16:creationId xmlns:a16="http://schemas.microsoft.com/office/drawing/2014/main" id="{438F8C8A-FE10-B5E4-50D1-008E2EC827AA}"/>
              </a:ext>
            </a:extLst>
          </p:cNvPr>
          <p:cNvSpPr/>
          <p:nvPr/>
        </p:nvSpPr>
        <p:spPr>
          <a:xfrm>
            <a:off x="6281738" y="1363663"/>
            <a:ext cx="173037" cy="173037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82" name="矩形 581">
            <a:extLst>
              <a:ext uri="{FF2B5EF4-FFF2-40B4-BE49-F238E27FC236}">
                <a16:creationId xmlns:a16="http://schemas.microsoft.com/office/drawing/2014/main" id="{C0D75345-5AA1-5C4A-EE64-32F23A21C320}"/>
              </a:ext>
            </a:extLst>
          </p:cNvPr>
          <p:cNvSpPr/>
          <p:nvPr/>
        </p:nvSpPr>
        <p:spPr>
          <a:xfrm>
            <a:off x="6281738" y="1190625"/>
            <a:ext cx="173037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83" name="矩形 582">
            <a:extLst>
              <a:ext uri="{FF2B5EF4-FFF2-40B4-BE49-F238E27FC236}">
                <a16:creationId xmlns:a16="http://schemas.microsoft.com/office/drawing/2014/main" id="{A26373B2-B55E-6A12-FE6A-50B158FAE16A}"/>
              </a:ext>
            </a:extLst>
          </p:cNvPr>
          <p:cNvSpPr/>
          <p:nvPr/>
        </p:nvSpPr>
        <p:spPr>
          <a:xfrm>
            <a:off x="6583363" y="1882775"/>
            <a:ext cx="174625" cy="17145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84" name="矩形 583">
            <a:extLst>
              <a:ext uri="{FF2B5EF4-FFF2-40B4-BE49-F238E27FC236}">
                <a16:creationId xmlns:a16="http://schemas.microsoft.com/office/drawing/2014/main" id="{92F1A2BF-64B1-10F5-ADFA-FD03E458A1FB}"/>
              </a:ext>
            </a:extLst>
          </p:cNvPr>
          <p:cNvSpPr/>
          <p:nvPr/>
        </p:nvSpPr>
        <p:spPr>
          <a:xfrm>
            <a:off x="6583363" y="1709738"/>
            <a:ext cx="174625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85" name="矩形 584">
            <a:extLst>
              <a:ext uri="{FF2B5EF4-FFF2-40B4-BE49-F238E27FC236}">
                <a16:creationId xmlns:a16="http://schemas.microsoft.com/office/drawing/2014/main" id="{31E2B00B-BA56-D4EE-436B-3D24526564B4}"/>
              </a:ext>
            </a:extLst>
          </p:cNvPr>
          <p:cNvSpPr/>
          <p:nvPr/>
        </p:nvSpPr>
        <p:spPr>
          <a:xfrm>
            <a:off x="6583363" y="1536700"/>
            <a:ext cx="174625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86" name="矩形 585">
            <a:extLst>
              <a:ext uri="{FF2B5EF4-FFF2-40B4-BE49-F238E27FC236}">
                <a16:creationId xmlns:a16="http://schemas.microsoft.com/office/drawing/2014/main" id="{20208E95-B999-6F9B-2442-3155AFF0D1BE}"/>
              </a:ext>
            </a:extLst>
          </p:cNvPr>
          <p:cNvSpPr/>
          <p:nvPr/>
        </p:nvSpPr>
        <p:spPr>
          <a:xfrm>
            <a:off x="6583363" y="1363663"/>
            <a:ext cx="174625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87" name="矩形 586">
            <a:extLst>
              <a:ext uri="{FF2B5EF4-FFF2-40B4-BE49-F238E27FC236}">
                <a16:creationId xmlns:a16="http://schemas.microsoft.com/office/drawing/2014/main" id="{43D1C1F4-370F-F0FC-57E9-E3EFA11E62C5}"/>
              </a:ext>
            </a:extLst>
          </p:cNvPr>
          <p:cNvSpPr/>
          <p:nvPr/>
        </p:nvSpPr>
        <p:spPr>
          <a:xfrm>
            <a:off x="6583363" y="1190625"/>
            <a:ext cx="174625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88" name="矩形 587">
            <a:extLst>
              <a:ext uri="{FF2B5EF4-FFF2-40B4-BE49-F238E27FC236}">
                <a16:creationId xmlns:a16="http://schemas.microsoft.com/office/drawing/2014/main" id="{036FBFE7-24E9-8B8E-82B8-B1595F89B4C0}"/>
              </a:ext>
            </a:extLst>
          </p:cNvPr>
          <p:cNvSpPr/>
          <p:nvPr/>
        </p:nvSpPr>
        <p:spPr>
          <a:xfrm>
            <a:off x="6583363" y="1019175"/>
            <a:ext cx="174625" cy="171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89" name="矩形 588">
            <a:extLst>
              <a:ext uri="{FF2B5EF4-FFF2-40B4-BE49-F238E27FC236}">
                <a16:creationId xmlns:a16="http://schemas.microsoft.com/office/drawing/2014/main" id="{5AD43925-8CF1-2FB7-25CE-E0AABC7157FC}"/>
              </a:ext>
            </a:extLst>
          </p:cNvPr>
          <p:cNvSpPr/>
          <p:nvPr/>
        </p:nvSpPr>
        <p:spPr>
          <a:xfrm>
            <a:off x="6886575" y="1017588"/>
            <a:ext cx="171450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90" name="矩形 589">
            <a:extLst>
              <a:ext uri="{FF2B5EF4-FFF2-40B4-BE49-F238E27FC236}">
                <a16:creationId xmlns:a16="http://schemas.microsoft.com/office/drawing/2014/main" id="{DDADBFE3-F844-CDA4-CACA-E5D98AC99039}"/>
              </a:ext>
            </a:extLst>
          </p:cNvPr>
          <p:cNvSpPr/>
          <p:nvPr/>
        </p:nvSpPr>
        <p:spPr>
          <a:xfrm>
            <a:off x="6886575" y="1882775"/>
            <a:ext cx="171450" cy="171450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91" name="矩形 590">
            <a:extLst>
              <a:ext uri="{FF2B5EF4-FFF2-40B4-BE49-F238E27FC236}">
                <a16:creationId xmlns:a16="http://schemas.microsoft.com/office/drawing/2014/main" id="{54BB4C89-C3F0-F290-A20B-08FCB35DADB0}"/>
              </a:ext>
            </a:extLst>
          </p:cNvPr>
          <p:cNvSpPr/>
          <p:nvPr/>
        </p:nvSpPr>
        <p:spPr>
          <a:xfrm>
            <a:off x="6886575" y="1709738"/>
            <a:ext cx="171450" cy="173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92" name="矩形 591">
            <a:extLst>
              <a:ext uri="{FF2B5EF4-FFF2-40B4-BE49-F238E27FC236}">
                <a16:creationId xmlns:a16="http://schemas.microsoft.com/office/drawing/2014/main" id="{A906F30C-224F-2461-FEE2-447E0A89DDC7}"/>
              </a:ext>
            </a:extLst>
          </p:cNvPr>
          <p:cNvSpPr/>
          <p:nvPr/>
        </p:nvSpPr>
        <p:spPr>
          <a:xfrm>
            <a:off x="6886575" y="1536700"/>
            <a:ext cx="171450" cy="173038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93" name="矩形 592">
            <a:extLst>
              <a:ext uri="{FF2B5EF4-FFF2-40B4-BE49-F238E27FC236}">
                <a16:creationId xmlns:a16="http://schemas.microsoft.com/office/drawing/2014/main" id="{B0F4A9EA-205E-BA6E-C9F6-2A4A500DDFE7}"/>
              </a:ext>
            </a:extLst>
          </p:cNvPr>
          <p:cNvSpPr/>
          <p:nvPr/>
        </p:nvSpPr>
        <p:spPr>
          <a:xfrm>
            <a:off x="6886575" y="1363663"/>
            <a:ext cx="171450" cy="173037"/>
          </a:xfrm>
          <a:prstGeom prst="rect">
            <a:avLst/>
          </a:prstGeom>
          <a:solidFill>
            <a:srgbClr val="9DD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94" name="矩形 593">
            <a:extLst>
              <a:ext uri="{FF2B5EF4-FFF2-40B4-BE49-F238E27FC236}">
                <a16:creationId xmlns:a16="http://schemas.microsoft.com/office/drawing/2014/main" id="{97896557-0B57-D4F5-72BB-DAD762CB1F1B}"/>
              </a:ext>
            </a:extLst>
          </p:cNvPr>
          <p:cNvSpPr/>
          <p:nvPr/>
        </p:nvSpPr>
        <p:spPr>
          <a:xfrm>
            <a:off x="6886575" y="1190625"/>
            <a:ext cx="171450" cy="173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95" name="文本框 594">
            <a:extLst>
              <a:ext uri="{FF2B5EF4-FFF2-40B4-BE49-F238E27FC236}">
                <a16:creationId xmlns:a16="http://schemas.microsoft.com/office/drawing/2014/main" id="{D9D06BFC-0928-D53C-A69B-548A262DD8E8}"/>
              </a:ext>
            </a:extLst>
          </p:cNvPr>
          <p:cNvSpPr txBox="1"/>
          <p:nvPr/>
        </p:nvSpPr>
        <p:spPr>
          <a:xfrm>
            <a:off x="1268413" y="973138"/>
            <a:ext cx="354012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CN" sz="1120" noProof="1">
                <a:solidFill>
                  <a:schemeClr val="accent5">
                    <a:lumMod val="50000"/>
                  </a:schemeClr>
                </a:solidFill>
              </a:rPr>
              <a:t>...</a:t>
            </a:r>
          </a:p>
        </p:txBody>
      </p:sp>
      <p:sp>
        <p:nvSpPr>
          <p:cNvPr id="596" name="文本框 595">
            <a:extLst>
              <a:ext uri="{FF2B5EF4-FFF2-40B4-BE49-F238E27FC236}">
                <a16:creationId xmlns:a16="http://schemas.microsoft.com/office/drawing/2014/main" id="{49B4B826-1E83-23E5-6F8F-1319F03DC545}"/>
              </a:ext>
            </a:extLst>
          </p:cNvPr>
          <p:cNvSpPr txBox="1"/>
          <p:nvPr/>
        </p:nvSpPr>
        <p:spPr>
          <a:xfrm>
            <a:off x="4983163" y="1389063"/>
            <a:ext cx="354012" cy="263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CN" sz="1120" noProof="1">
                <a:solidFill>
                  <a:schemeClr val="accent5">
                    <a:lumMod val="50000"/>
                  </a:schemeClr>
                </a:solidFill>
              </a:rPr>
              <a:t>...</a:t>
            </a:r>
          </a:p>
        </p:txBody>
      </p:sp>
      <p:cxnSp>
        <p:nvCxnSpPr>
          <p:cNvPr id="597" name="直接箭头连接符 596">
            <a:extLst>
              <a:ext uri="{FF2B5EF4-FFF2-40B4-BE49-F238E27FC236}">
                <a16:creationId xmlns:a16="http://schemas.microsoft.com/office/drawing/2014/main" id="{3C6114D0-7FBA-3BF1-14C2-9666F0AE1CF2}"/>
              </a:ext>
            </a:extLst>
          </p:cNvPr>
          <p:cNvCxnSpPr/>
          <p:nvPr/>
        </p:nvCxnSpPr>
        <p:spPr>
          <a:xfrm>
            <a:off x="3198813" y="2273300"/>
            <a:ext cx="387985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7" name="文本框 599">
            <a:extLst>
              <a:ext uri="{FF2B5EF4-FFF2-40B4-BE49-F238E27FC236}">
                <a16:creationId xmlns:a16="http://schemas.microsoft.com/office/drawing/2014/main" id="{D7A7EE19-3D3E-41DE-CBFA-2426F310F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1997075"/>
            <a:ext cx="168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/>
              <a:t>0</a:t>
            </a:r>
          </a:p>
        </p:txBody>
      </p:sp>
      <p:sp>
        <p:nvSpPr>
          <p:cNvPr id="2248" name="文本框 600">
            <a:extLst>
              <a:ext uri="{FF2B5EF4-FFF2-40B4-BE49-F238E27FC236}">
                <a16:creationId xmlns:a16="http://schemas.microsoft.com/office/drawing/2014/main" id="{B019759B-68B3-8C7C-883D-DB82FCCD4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75" y="1997075"/>
            <a:ext cx="168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/>
              <a:t>1</a:t>
            </a:r>
          </a:p>
        </p:txBody>
      </p:sp>
      <p:sp>
        <p:nvSpPr>
          <p:cNvPr id="2249" name="文本框 601">
            <a:extLst>
              <a:ext uri="{FF2B5EF4-FFF2-40B4-BE49-F238E27FC236}">
                <a16:creationId xmlns:a16="http://schemas.microsoft.com/office/drawing/2014/main" id="{464FC3A8-6F89-908A-2D7A-A20E4C2F1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388" y="1997075"/>
            <a:ext cx="1698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/>
              <a:t>2</a:t>
            </a:r>
          </a:p>
        </p:txBody>
      </p:sp>
      <p:sp>
        <p:nvSpPr>
          <p:cNvPr id="2250" name="文本框 602">
            <a:extLst>
              <a:ext uri="{FF2B5EF4-FFF2-40B4-BE49-F238E27FC236}">
                <a16:creationId xmlns:a16="http://schemas.microsoft.com/office/drawing/2014/main" id="{8B456B30-E5C5-47B1-EFB4-4CB68765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3" y="1997075"/>
            <a:ext cx="168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/>
              <a:t>3</a:t>
            </a:r>
          </a:p>
        </p:txBody>
      </p:sp>
      <p:sp>
        <p:nvSpPr>
          <p:cNvPr id="2251" name="文本框 603">
            <a:extLst>
              <a:ext uri="{FF2B5EF4-FFF2-40B4-BE49-F238E27FC236}">
                <a16:creationId xmlns:a16="http://schemas.microsoft.com/office/drawing/2014/main" id="{699FC1E7-5043-69D0-6A50-872A465F8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0" y="1990725"/>
            <a:ext cx="1698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/>
              <a:t>4</a:t>
            </a:r>
          </a:p>
        </p:txBody>
      </p:sp>
      <p:sp>
        <p:nvSpPr>
          <p:cNvPr id="2252" name="文本框 604">
            <a:extLst>
              <a:ext uri="{FF2B5EF4-FFF2-40B4-BE49-F238E27FC236}">
                <a16:creationId xmlns:a16="http://schemas.microsoft.com/office/drawing/2014/main" id="{4CF69F0C-2210-6102-C2FA-528123D0D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1997075"/>
            <a:ext cx="168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/>
              <a:t>5</a:t>
            </a:r>
          </a:p>
        </p:txBody>
      </p:sp>
      <p:sp>
        <p:nvSpPr>
          <p:cNvPr id="2253" name="文本框 607">
            <a:extLst>
              <a:ext uri="{FF2B5EF4-FFF2-40B4-BE49-F238E27FC236}">
                <a16:creationId xmlns:a16="http://schemas.microsoft.com/office/drawing/2014/main" id="{9F4D1855-D7FF-7360-249B-C90AF7A1B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988" y="2006600"/>
            <a:ext cx="436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000"/>
              <a:t>2n-1</a:t>
            </a:r>
          </a:p>
        </p:txBody>
      </p:sp>
      <p:sp>
        <p:nvSpPr>
          <p:cNvPr id="2254" name="文本框 615">
            <a:extLst>
              <a:ext uri="{FF2B5EF4-FFF2-40B4-BE49-F238E27FC236}">
                <a16:creationId xmlns:a16="http://schemas.microsoft.com/office/drawing/2014/main" id="{257B082A-506C-AF23-6B35-7877C2D6D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775" y="2006600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000"/>
              <a:t>2n-2</a:t>
            </a:r>
          </a:p>
        </p:txBody>
      </p:sp>
      <p:sp>
        <p:nvSpPr>
          <p:cNvPr id="2255" name="文本框 616">
            <a:extLst>
              <a:ext uri="{FF2B5EF4-FFF2-40B4-BE49-F238E27FC236}">
                <a16:creationId xmlns:a16="http://schemas.microsoft.com/office/drawing/2014/main" id="{13D22EFC-9F82-FA21-F2A8-60473FEDF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975" y="2006600"/>
            <a:ext cx="441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000"/>
              <a:t>2n-3</a:t>
            </a:r>
          </a:p>
        </p:txBody>
      </p:sp>
      <p:sp>
        <p:nvSpPr>
          <p:cNvPr id="2256" name="文本框 617">
            <a:extLst>
              <a:ext uri="{FF2B5EF4-FFF2-40B4-BE49-F238E27FC236}">
                <a16:creationId xmlns:a16="http://schemas.microsoft.com/office/drawing/2014/main" id="{C0D67C5D-4D63-B2FC-4DB7-A9B0CEB4D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938" y="2006600"/>
            <a:ext cx="4429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000"/>
              <a:t>2n-4</a:t>
            </a:r>
          </a:p>
        </p:txBody>
      </p:sp>
      <p:sp>
        <p:nvSpPr>
          <p:cNvPr id="2257" name="文本框 618">
            <a:extLst>
              <a:ext uri="{FF2B5EF4-FFF2-40B4-BE49-F238E27FC236}">
                <a16:creationId xmlns:a16="http://schemas.microsoft.com/office/drawing/2014/main" id="{EFD53F4D-2C1C-0F1B-CA04-F0F6607E5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8" y="2014538"/>
            <a:ext cx="4778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000"/>
              <a:t>2n-5</a:t>
            </a:r>
          </a:p>
        </p:txBody>
      </p:sp>
      <p:sp>
        <p:nvSpPr>
          <p:cNvPr id="2258" name="文本框 619">
            <a:extLst>
              <a:ext uri="{FF2B5EF4-FFF2-40B4-BE49-F238E27FC236}">
                <a16:creationId xmlns:a16="http://schemas.microsoft.com/office/drawing/2014/main" id="{C5C5731A-561E-969B-283D-46AC59F91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2014538"/>
            <a:ext cx="5000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000"/>
              <a:t>2n-6</a:t>
            </a:r>
          </a:p>
        </p:txBody>
      </p:sp>
      <p:sp>
        <p:nvSpPr>
          <p:cNvPr id="2259" name="文本框 622">
            <a:extLst>
              <a:ext uri="{FF2B5EF4-FFF2-40B4-BE49-F238E27FC236}">
                <a16:creationId xmlns:a16="http://schemas.microsoft.com/office/drawing/2014/main" id="{704CB0F1-DCEF-419E-3451-58F14643E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2220913"/>
            <a:ext cx="1552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2n segments</a:t>
            </a:r>
          </a:p>
        </p:txBody>
      </p:sp>
      <p:sp>
        <p:nvSpPr>
          <p:cNvPr id="2260" name="文本框 623">
            <a:extLst>
              <a:ext uri="{FF2B5EF4-FFF2-40B4-BE49-F238E27FC236}">
                <a16:creationId xmlns:a16="http://schemas.microsoft.com/office/drawing/2014/main" id="{C43FCF70-E54D-0D57-C1FF-07031FDBA32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61407" y="1381919"/>
            <a:ext cx="1270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seg size</a:t>
            </a:r>
          </a:p>
        </p:txBody>
      </p:sp>
      <p:cxnSp>
        <p:nvCxnSpPr>
          <p:cNvPr id="625" name="直接箭头连接符 624">
            <a:extLst>
              <a:ext uri="{FF2B5EF4-FFF2-40B4-BE49-F238E27FC236}">
                <a16:creationId xmlns:a16="http://schemas.microsoft.com/office/drawing/2014/main" id="{CF1C1760-632D-1EA5-D322-28A80CD24091}"/>
              </a:ext>
            </a:extLst>
          </p:cNvPr>
          <p:cNvCxnSpPr/>
          <p:nvPr/>
        </p:nvCxnSpPr>
        <p:spPr>
          <a:xfrm>
            <a:off x="3140075" y="1020763"/>
            <a:ext cx="0" cy="103505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矩形 625">
            <a:extLst>
              <a:ext uri="{FF2B5EF4-FFF2-40B4-BE49-F238E27FC236}">
                <a16:creationId xmlns:a16="http://schemas.microsoft.com/office/drawing/2014/main" id="{47961BBB-A655-3FAB-B43A-3FDCA77A28B0}"/>
              </a:ext>
            </a:extLst>
          </p:cNvPr>
          <p:cNvSpPr/>
          <p:nvPr/>
        </p:nvSpPr>
        <p:spPr>
          <a:xfrm>
            <a:off x="2967038" y="138113"/>
            <a:ext cx="198437" cy="19843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2263" name="文本框 626">
            <a:extLst>
              <a:ext uri="{FF2B5EF4-FFF2-40B4-BE49-F238E27FC236}">
                <a16:creationId xmlns:a16="http://schemas.microsoft.com/office/drawing/2014/main" id="{F3D5FC9D-293C-62D0-8ADD-A98CAAB20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92075"/>
            <a:ext cx="17557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: unused data block</a:t>
            </a:r>
          </a:p>
        </p:txBody>
      </p:sp>
      <p:sp>
        <p:nvSpPr>
          <p:cNvPr id="628" name="矩形 627">
            <a:extLst>
              <a:ext uri="{FF2B5EF4-FFF2-40B4-BE49-F238E27FC236}">
                <a16:creationId xmlns:a16="http://schemas.microsoft.com/office/drawing/2014/main" id="{7785B607-9ECA-2563-514B-8323C7491E1B}"/>
              </a:ext>
            </a:extLst>
          </p:cNvPr>
          <p:cNvSpPr/>
          <p:nvPr/>
        </p:nvSpPr>
        <p:spPr>
          <a:xfrm>
            <a:off x="4962525" y="141288"/>
            <a:ext cx="196850" cy="1952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2265" name="文本框 628">
            <a:extLst>
              <a:ext uri="{FF2B5EF4-FFF2-40B4-BE49-F238E27FC236}">
                <a16:creationId xmlns:a16="http://schemas.microsoft.com/office/drawing/2014/main" id="{260FE43A-B504-F9ED-3B8E-A3BC882EE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150" y="92075"/>
            <a:ext cx="19208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: invalide data block</a:t>
            </a:r>
          </a:p>
        </p:txBody>
      </p:sp>
      <p:sp>
        <p:nvSpPr>
          <p:cNvPr id="630" name="矩形 629">
            <a:extLst>
              <a:ext uri="{FF2B5EF4-FFF2-40B4-BE49-F238E27FC236}">
                <a16:creationId xmlns:a16="http://schemas.microsoft.com/office/drawing/2014/main" id="{871B0931-AAFD-1482-07C9-E2EE57E4EBB5}"/>
              </a:ext>
            </a:extLst>
          </p:cNvPr>
          <p:cNvSpPr/>
          <p:nvPr/>
        </p:nvSpPr>
        <p:spPr>
          <a:xfrm>
            <a:off x="2970213" y="471488"/>
            <a:ext cx="195262" cy="195262"/>
          </a:xfrm>
          <a:prstGeom prst="rect">
            <a:avLst/>
          </a:prstGeom>
          <a:solidFill>
            <a:srgbClr val="9DD16F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2267" name="文本框 630">
            <a:extLst>
              <a:ext uri="{FF2B5EF4-FFF2-40B4-BE49-F238E27FC236}">
                <a16:creationId xmlns:a16="http://schemas.microsoft.com/office/drawing/2014/main" id="{35773CAE-084A-1E6D-2D41-034B50FA0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75" y="428625"/>
            <a:ext cx="181133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: valide data block</a:t>
            </a:r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1F1DD1FD-7019-1FD8-AD57-B7BE774879AF}"/>
              </a:ext>
            </a:extLst>
          </p:cNvPr>
          <p:cNvSpPr/>
          <p:nvPr/>
        </p:nvSpPr>
        <p:spPr>
          <a:xfrm>
            <a:off x="700088" y="82550"/>
            <a:ext cx="115887" cy="1143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A4963129-C78E-BA35-D909-253673673D17}"/>
              </a:ext>
            </a:extLst>
          </p:cNvPr>
          <p:cNvSpPr/>
          <p:nvPr/>
        </p:nvSpPr>
        <p:spPr>
          <a:xfrm>
            <a:off x="2314575" y="82550"/>
            <a:ext cx="117475" cy="11588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595A1646-E1E8-17D3-0AE4-5251BAEA745F}"/>
              </a:ext>
            </a:extLst>
          </p:cNvPr>
          <p:cNvSpPr/>
          <p:nvPr/>
        </p:nvSpPr>
        <p:spPr>
          <a:xfrm>
            <a:off x="3286125" y="1041400"/>
            <a:ext cx="114300" cy="11588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3665E19E-0B57-B3AE-8EB5-B798648D9270}"/>
              </a:ext>
            </a:extLst>
          </p:cNvPr>
          <p:cNvSpPr/>
          <p:nvPr/>
        </p:nvSpPr>
        <p:spPr>
          <a:xfrm>
            <a:off x="3887788" y="1041400"/>
            <a:ext cx="115887" cy="11588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D8E0A7E-DEF2-0FEA-9807-26B9B926ABF8}"/>
              </a:ext>
            </a:extLst>
          </p:cNvPr>
          <p:cNvSpPr/>
          <p:nvPr/>
        </p:nvSpPr>
        <p:spPr>
          <a:xfrm>
            <a:off x="4494213" y="1041400"/>
            <a:ext cx="114300" cy="11588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9FD0F4DB-4AAA-1FEB-A6CE-6CA911F470A2}"/>
              </a:ext>
            </a:extLst>
          </p:cNvPr>
          <p:cNvSpPr/>
          <p:nvPr/>
        </p:nvSpPr>
        <p:spPr>
          <a:xfrm>
            <a:off x="4799013" y="1041400"/>
            <a:ext cx="115887" cy="11588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065513F8-843B-59F1-958E-CDAD48736BE1}"/>
              </a:ext>
            </a:extLst>
          </p:cNvPr>
          <p:cNvSpPr/>
          <p:nvPr/>
        </p:nvSpPr>
        <p:spPr>
          <a:xfrm>
            <a:off x="5703888" y="1041400"/>
            <a:ext cx="115887" cy="11588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D61131E9-F711-5949-AE0E-73EB53C92D78}"/>
              </a:ext>
            </a:extLst>
          </p:cNvPr>
          <p:cNvSpPr/>
          <p:nvPr/>
        </p:nvSpPr>
        <p:spPr>
          <a:xfrm>
            <a:off x="6005513" y="1041400"/>
            <a:ext cx="115887" cy="11588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25960595-9EC2-08CA-7848-D071F7751594}"/>
              </a:ext>
            </a:extLst>
          </p:cNvPr>
          <p:cNvSpPr/>
          <p:nvPr/>
        </p:nvSpPr>
        <p:spPr>
          <a:xfrm>
            <a:off x="6611938" y="1041400"/>
            <a:ext cx="117475" cy="11588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CBD3BEE9-7ED2-548E-B728-A119CAD6E44F}"/>
              </a:ext>
            </a:extLst>
          </p:cNvPr>
          <p:cNvSpPr/>
          <p:nvPr/>
        </p:nvSpPr>
        <p:spPr>
          <a:xfrm>
            <a:off x="6915150" y="1047750"/>
            <a:ext cx="117475" cy="11588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8794BA89-A2D8-763D-C325-E44C09FD0021}"/>
              </a:ext>
            </a:extLst>
          </p:cNvPr>
          <p:cNvSpPr/>
          <p:nvPr/>
        </p:nvSpPr>
        <p:spPr>
          <a:xfrm>
            <a:off x="4962525" y="471488"/>
            <a:ext cx="195263" cy="19526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2279" name="文本框 630">
            <a:extLst>
              <a:ext uri="{FF2B5EF4-FFF2-40B4-BE49-F238E27FC236}">
                <a16:creationId xmlns:a16="http://schemas.microsoft.com/office/drawing/2014/main" id="{08FC48AF-87F4-0103-4B0D-E2341D207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563" y="438150"/>
            <a:ext cx="20669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400"/>
              <a:t>: tail invalide data block</a:t>
            </a: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ED92D54F-C849-D4CE-D7DA-2C8966DE1374}"/>
              </a:ext>
            </a:extLst>
          </p:cNvPr>
          <p:cNvSpPr/>
          <p:nvPr/>
        </p:nvSpPr>
        <p:spPr>
          <a:xfrm>
            <a:off x="3584575" y="1214438"/>
            <a:ext cx="115888" cy="11588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0527F7F5-83BC-DBD4-0F26-43A942EA6A4E}"/>
              </a:ext>
            </a:extLst>
          </p:cNvPr>
          <p:cNvSpPr/>
          <p:nvPr/>
        </p:nvSpPr>
        <p:spPr>
          <a:xfrm>
            <a:off x="2084388" y="428625"/>
            <a:ext cx="114300" cy="11588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ECB88BDE-1940-BE5D-4428-EF712CC1B074}"/>
              </a:ext>
            </a:extLst>
          </p:cNvPr>
          <p:cNvSpPr/>
          <p:nvPr/>
        </p:nvSpPr>
        <p:spPr>
          <a:xfrm>
            <a:off x="1162050" y="422275"/>
            <a:ext cx="117475" cy="11588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F58D57AB-3D55-A624-E602-3B7C73870697}"/>
              </a:ext>
            </a:extLst>
          </p:cNvPr>
          <p:cNvSpPr/>
          <p:nvPr/>
        </p:nvSpPr>
        <p:spPr>
          <a:xfrm>
            <a:off x="468313" y="595313"/>
            <a:ext cx="115887" cy="1143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3CCD8E56-BDF9-2575-CE8C-A83861E19894}"/>
              </a:ext>
            </a:extLst>
          </p:cNvPr>
          <p:cNvSpPr/>
          <p:nvPr/>
        </p:nvSpPr>
        <p:spPr>
          <a:xfrm>
            <a:off x="1624013" y="595313"/>
            <a:ext cx="115887" cy="1143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84B3749D-BDE5-E430-5E06-84B46B38F7F5}"/>
              </a:ext>
            </a:extLst>
          </p:cNvPr>
          <p:cNvSpPr/>
          <p:nvPr/>
        </p:nvSpPr>
        <p:spPr>
          <a:xfrm>
            <a:off x="6310313" y="1214438"/>
            <a:ext cx="115887" cy="11588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0" noProof="1"/>
          </a:p>
        </p:txBody>
      </p:sp>
      <p:sp>
        <p:nvSpPr>
          <p:cNvPr id="2286" name="文本框 261">
            <a:extLst>
              <a:ext uri="{FF2B5EF4-FFF2-40B4-BE49-F238E27FC236}">
                <a16:creationId xmlns:a16="http://schemas.microsoft.com/office/drawing/2014/main" id="{285BCBD6-C6F6-C30A-9F1B-E881501D5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3" y="1296988"/>
            <a:ext cx="3984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/>
              <a:t>vs.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MyNzk1NjJkYjg5Yzk1OTQwMjA3ODhmZjc4ODZlMTg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自定义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王晗硕</dc:creator>
  <cp:lastModifiedBy>Li Yiwei</cp:lastModifiedBy>
  <cp:revision>181</cp:revision>
  <dcterms:created xsi:type="dcterms:W3CDTF">2022-11-29T03:12:13Z</dcterms:created>
  <dcterms:modified xsi:type="dcterms:W3CDTF">2023-01-11T15:27:59Z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346C069531DD4066B61BE686E3F87DCC</vt:lpwstr>
  </property>
</Properties>
</file>