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99313" cy="3600450"/>
  <p:notesSz cx="6858000" cy="9144000"/>
  <p:custDataLst>
    <p:tags r:id="rId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4">
          <p15:clr>
            <a:srgbClr val="A4A3A4"/>
          </p15:clr>
        </p15:guide>
        <p15:guide id="2" pos="22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496"/>
    <a:srgbClr val="E9B876"/>
    <a:srgbClr val="9DD16F"/>
    <a:srgbClr val="93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70" d="100"/>
          <a:sy n="170" d="100"/>
        </p:scale>
        <p:origin x="106" y="638"/>
      </p:cViewPr>
      <p:guideLst>
        <p:guide orient="horz" pos="1304"/>
        <p:guide pos="2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090" y="589253"/>
            <a:ext cx="5400538" cy="1253517"/>
          </a:xfrm>
        </p:spPr>
        <p:txBody>
          <a:bodyPr anchor="b"/>
          <a:lstStyle>
            <a:lvl1pPr algn="ctr">
              <a:defRPr sz="23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090" y="1891111"/>
            <a:ext cx="5400538" cy="869294"/>
          </a:xfrm>
        </p:spPr>
        <p:txBody>
          <a:bodyPr/>
          <a:lstStyle>
            <a:lvl1pPr marL="0" indent="0" algn="ctr">
              <a:buNone/>
              <a:defRPr sz="945"/>
            </a:lvl1pPr>
            <a:lvl2pPr marL="179705" indent="0" algn="ctr">
              <a:buNone/>
              <a:defRPr sz="785"/>
            </a:lvl2pPr>
            <a:lvl3pPr marL="360045" indent="0" algn="ctr">
              <a:buNone/>
              <a:defRPr sz="710"/>
            </a:lvl3pPr>
            <a:lvl4pPr marL="540385" indent="0" algn="ctr">
              <a:buNone/>
              <a:defRPr sz="630"/>
            </a:lvl4pPr>
            <a:lvl5pPr marL="720090" indent="0" algn="ctr">
              <a:buNone/>
              <a:defRPr sz="630"/>
            </a:lvl5pPr>
            <a:lvl6pPr marL="899795" indent="0" algn="ctr">
              <a:buNone/>
              <a:defRPr sz="630"/>
            </a:lvl6pPr>
            <a:lvl7pPr marL="1080770" indent="0" algn="ctr">
              <a:buNone/>
              <a:defRPr sz="630"/>
            </a:lvl7pPr>
            <a:lvl8pPr marL="1259840" indent="0" algn="ctr">
              <a:buNone/>
              <a:defRPr sz="630"/>
            </a:lvl8pPr>
            <a:lvl9pPr marL="1440180" indent="0" algn="ctr">
              <a:buNone/>
              <a:defRPr sz="63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16028FC4-EE32-0CDA-7665-21CCA007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EF8DA3C3-A3E4-23B4-7A6B-2642EB27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F83E0CD7-2229-4FF5-30AA-BAB7ACDE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C2CE5-F3B5-4AA1-B756-2DC5A88B11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6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1304B1BB-9C59-F5D7-94E8-96BB407E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C64708B0-ED29-25AB-38D8-823B66BE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FB78E3EC-4FAD-1724-48DB-07C00A8A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A5EBE-69E2-423D-8198-8849284E36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0520" y="144188"/>
            <a:ext cx="1620161" cy="307211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036" y="144188"/>
            <a:ext cx="4766563" cy="307211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15BDD43-C897-0D1D-D7BB-A94F76D0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1F0F5E8A-3EB9-B7BD-0DF4-3EFA61A9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9EA633F-6197-284D-1A1A-50A4B4B4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1214E-E0A8-463D-9C19-E0CF0CBFBE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8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B33BA22A-0D5D-FDE4-961A-62881165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02C65D4D-AC85-F589-F4AD-5ACC6B6D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5B82E6E-7C2A-0197-38D8-62271133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E73E9-D97F-40EE-A22C-5CB48C0C93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299" y="897632"/>
            <a:ext cx="6210619" cy="1497720"/>
          </a:xfrm>
        </p:spPr>
        <p:txBody>
          <a:bodyPr anchor="b"/>
          <a:lstStyle>
            <a:lvl1pPr>
              <a:defRPr sz="23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299" y="2409521"/>
            <a:ext cx="6210619" cy="787616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79705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2pPr>
            <a:lvl3pPr marL="360045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38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09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89979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77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598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18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60D6B28-EEB1-278B-820D-6C3EFC7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21FD1CDE-71BB-A0E4-2AC2-E65FD80A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F47765D-33C9-BFF1-C059-9F0305B8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23841-BC2E-45CA-8388-4C3C9708E4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36" y="840123"/>
            <a:ext cx="3175517" cy="23761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5166" y="840123"/>
            <a:ext cx="3175517" cy="23761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496941AC-D3FD-EE6B-EA92-60A0EE38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EC11CA27-AFCF-6F05-DC22-17753FD9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217F85C-DB80-E089-8E33-C4A18372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3C192-40FD-4C14-9675-96C021957E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7" y="191695"/>
            <a:ext cx="6210619" cy="69593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21" y="933700"/>
            <a:ext cx="2878382" cy="432563"/>
          </a:xfrm>
        </p:spPr>
        <p:txBody>
          <a:bodyPr anchor="ctr" anchorCtr="0"/>
          <a:lstStyle>
            <a:lvl1pPr marL="0" indent="0">
              <a:buNone/>
              <a:defRPr sz="1105"/>
            </a:lvl1pPr>
            <a:lvl2pPr marL="179705" indent="0">
              <a:buNone/>
              <a:defRPr sz="945"/>
            </a:lvl2pPr>
            <a:lvl3pPr marL="360045" indent="0">
              <a:buNone/>
              <a:defRPr sz="785"/>
            </a:lvl3pPr>
            <a:lvl4pPr marL="540385" indent="0">
              <a:buNone/>
              <a:defRPr sz="710"/>
            </a:lvl4pPr>
            <a:lvl5pPr marL="720090" indent="0">
              <a:buNone/>
              <a:defRPr sz="710"/>
            </a:lvl5pPr>
            <a:lvl6pPr marL="899795" indent="0">
              <a:buNone/>
              <a:defRPr sz="710"/>
            </a:lvl6pPr>
            <a:lvl7pPr marL="1080770" indent="0">
              <a:buNone/>
              <a:defRPr sz="710"/>
            </a:lvl7pPr>
            <a:lvl8pPr marL="1259840" indent="0">
              <a:buNone/>
              <a:defRPr sz="710"/>
            </a:lvl8pPr>
            <a:lvl9pPr marL="1440180" indent="0">
              <a:buNone/>
              <a:defRPr sz="7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21" y="1399354"/>
            <a:ext cx="2878382" cy="185029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411" y="933700"/>
            <a:ext cx="2892558" cy="432563"/>
          </a:xfrm>
        </p:spPr>
        <p:txBody>
          <a:bodyPr anchor="ctr" anchorCtr="0"/>
          <a:lstStyle>
            <a:lvl1pPr marL="0" indent="0">
              <a:buNone/>
              <a:defRPr sz="1105"/>
            </a:lvl1pPr>
            <a:lvl2pPr marL="179705" indent="0">
              <a:buNone/>
              <a:defRPr sz="945"/>
            </a:lvl2pPr>
            <a:lvl3pPr marL="360045" indent="0">
              <a:buNone/>
              <a:defRPr sz="785"/>
            </a:lvl3pPr>
            <a:lvl4pPr marL="540385" indent="0">
              <a:buNone/>
              <a:defRPr sz="710"/>
            </a:lvl4pPr>
            <a:lvl5pPr marL="720090" indent="0">
              <a:buNone/>
              <a:defRPr sz="710"/>
            </a:lvl5pPr>
            <a:lvl6pPr marL="899795" indent="0">
              <a:buNone/>
              <a:defRPr sz="710"/>
            </a:lvl6pPr>
            <a:lvl7pPr marL="1080770" indent="0">
              <a:buNone/>
              <a:defRPr sz="710"/>
            </a:lvl7pPr>
            <a:lvl8pPr marL="1259840" indent="0">
              <a:buNone/>
              <a:defRPr sz="710"/>
            </a:lvl8pPr>
            <a:lvl9pPr marL="1440180" indent="0">
              <a:buNone/>
              <a:defRPr sz="7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411" y="1399354"/>
            <a:ext cx="2892558" cy="185029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AB71A630-9B4E-A267-159B-D7B54EE5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20C66434-8890-30F1-B4A7-54746112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49B2FA7B-B60B-B48E-C920-262500C9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11D4D-DAFC-4B8F-8BF1-BA015E14D9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5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863F3A3D-7E4D-3812-C25A-59E42B94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7A5BD2FE-4DA9-BE0E-C93E-095D9424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4E6EAD42-447D-3AF1-F1B8-C9D58C33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D5A2B-CBB2-4BB0-9485-6A3A40199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CC0ADEF6-C15F-4D65-4883-6467CE93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3D2BAD82-21E5-2DE9-7420-BA83BF7B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07C42AC0-0499-7E80-A25F-A1705724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C3216-3C8A-4B56-BC8B-8424E37A47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7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7" y="240035"/>
            <a:ext cx="2322419" cy="84012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243" y="518409"/>
            <a:ext cx="3645364" cy="2558709"/>
          </a:xfrm>
        </p:spPr>
        <p:txBody>
          <a:bodyPr/>
          <a:lstStyle>
            <a:lvl1pPr>
              <a:defRPr sz="1260"/>
            </a:lvl1pPr>
            <a:lvl2pPr>
              <a:defRPr sz="1105"/>
            </a:lvl2pPr>
            <a:lvl3pPr>
              <a:defRPr sz="945"/>
            </a:lvl3pPr>
            <a:lvl4pPr>
              <a:defRPr sz="785"/>
            </a:lvl4pPr>
            <a:lvl5pPr>
              <a:defRPr sz="785"/>
            </a:lvl5pPr>
            <a:lvl6pPr>
              <a:defRPr sz="785"/>
            </a:lvl6pPr>
            <a:lvl7pPr>
              <a:defRPr sz="785"/>
            </a:lvl7pPr>
            <a:lvl8pPr>
              <a:defRPr sz="785"/>
            </a:lvl8pPr>
            <a:lvl9pPr>
              <a:defRPr sz="78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7" y="1080158"/>
            <a:ext cx="2322419" cy="2001127"/>
          </a:xfrm>
        </p:spPr>
        <p:txBody>
          <a:bodyPr/>
          <a:lstStyle>
            <a:lvl1pPr marL="0" indent="0">
              <a:buNone/>
              <a:defRPr sz="630"/>
            </a:lvl1pPr>
            <a:lvl2pPr marL="179705" indent="0">
              <a:buNone/>
              <a:defRPr sz="550"/>
            </a:lvl2pPr>
            <a:lvl3pPr marL="360045" indent="0">
              <a:buNone/>
              <a:defRPr sz="475"/>
            </a:lvl3pPr>
            <a:lvl4pPr marL="540385" indent="0">
              <a:buNone/>
              <a:defRPr sz="395"/>
            </a:lvl4pPr>
            <a:lvl5pPr marL="720090" indent="0">
              <a:buNone/>
              <a:defRPr sz="395"/>
            </a:lvl5pPr>
            <a:lvl6pPr marL="899795" indent="0">
              <a:buNone/>
              <a:defRPr sz="395"/>
            </a:lvl6pPr>
            <a:lvl7pPr marL="1080770" indent="0">
              <a:buNone/>
              <a:defRPr sz="395"/>
            </a:lvl7pPr>
            <a:lvl8pPr marL="1259840" indent="0">
              <a:buNone/>
              <a:defRPr sz="395"/>
            </a:lvl8pPr>
            <a:lvl9pPr marL="1440180" indent="0">
              <a:buNone/>
              <a:defRPr sz="3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40A1A1FC-88B2-665C-B092-4ED5538A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4E14E767-6174-4752-C3F9-59C5C13A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DC70026F-13AC-184B-2449-1C0BBD7A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DBC98-20CE-4767-BAAE-912D3048A5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7" y="240035"/>
            <a:ext cx="2460097" cy="84012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243" y="240036"/>
            <a:ext cx="3645364" cy="2837083"/>
          </a:xfrm>
        </p:spPr>
        <p:txBody>
          <a:bodyPr/>
          <a:lstStyle>
            <a:lvl1pPr marL="0" indent="0">
              <a:buNone/>
              <a:defRPr sz="1260"/>
            </a:lvl1pPr>
            <a:lvl2pPr marL="179705" indent="0">
              <a:buNone/>
              <a:defRPr sz="1105"/>
            </a:lvl2pPr>
            <a:lvl3pPr marL="360045" indent="0">
              <a:buNone/>
              <a:defRPr sz="945"/>
            </a:lvl3pPr>
            <a:lvl4pPr marL="540385" indent="0">
              <a:buNone/>
              <a:defRPr sz="785"/>
            </a:lvl4pPr>
            <a:lvl5pPr marL="720090" indent="0">
              <a:buNone/>
              <a:defRPr sz="785"/>
            </a:lvl5pPr>
            <a:lvl6pPr marL="899795" indent="0">
              <a:buNone/>
              <a:defRPr sz="785"/>
            </a:lvl6pPr>
            <a:lvl7pPr marL="1080770" indent="0">
              <a:buNone/>
              <a:defRPr sz="785"/>
            </a:lvl7pPr>
            <a:lvl8pPr marL="1259840" indent="0">
              <a:buNone/>
              <a:defRPr sz="785"/>
            </a:lvl8pPr>
            <a:lvl9pPr marL="1440180" indent="0">
              <a:buNone/>
              <a:defRPr sz="785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7" y="1080158"/>
            <a:ext cx="2460097" cy="2001127"/>
          </a:xfrm>
        </p:spPr>
        <p:txBody>
          <a:bodyPr/>
          <a:lstStyle>
            <a:lvl1pPr marL="0" indent="0">
              <a:buNone/>
              <a:defRPr sz="785"/>
            </a:lvl1pPr>
            <a:lvl2pPr marL="179705" indent="0">
              <a:buNone/>
              <a:defRPr sz="710"/>
            </a:lvl2pPr>
            <a:lvl3pPr marL="360045" indent="0">
              <a:buNone/>
              <a:defRPr sz="630"/>
            </a:lvl3pPr>
            <a:lvl4pPr marL="540385" indent="0">
              <a:buNone/>
              <a:defRPr sz="550"/>
            </a:lvl4pPr>
            <a:lvl5pPr marL="720090" indent="0">
              <a:buNone/>
              <a:defRPr sz="550"/>
            </a:lvl5pPr>
            <a:lvl6pPr marL="899795" indent="0">
              <a:buNone/>
              <a:defRPr sz="550"/>
            </a:lvl6pPr>
            <a:lvl7pPr marL="1080770" indent="0">
              <a:buNone/>
              <a:defRPr sz="550"/>
            </a:lvl7pPr>
            <a:lvl8pPr marL="1259840" indent="0">
              <a:buNone/>
              <a:defRPr sz="550"/>
            </a:lvl8pPr>
            <a:lvl9pPr marL="1440180" indent="0">
              <a:buNone/>
              <a:defRPr sz="5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C6F1BE77-DC31-80F1-D286-BCECC72A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E55EE128-A117-D299-8F1D-5B98FC9B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9C8BD075-BB77-3C0E-2242-03F7A0D4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54967-052C-480B-81EB-0146E380C8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C1412C0A-02EC-5F0D-46EC-F73CE7C9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44463"/>
            <a:ext cx="6481763" cy="600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DE73BCFB-B22B-02C4-BB61-71203D53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39788"/>
            <a:ext cx="6481763" cy="23764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7CD8FE20-7515-329F-D442-AE848AB8D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775" y="3279775"/>
            <a:ext cx="1681163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735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0F2F6811-1221-24E9-9927-DB99561B9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0625" y="3279775"/>
            <a:ext cx="2279650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735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866D1818-F7C7-FFEB-E3FB-851D1AA1F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9375" y="3279775"/>
            <a:ext cx="1681163" cy="2492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fld id="{37A04C04-47FB-458E-91F1-D4B3D651580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79425" rtl="0" fontAlgn="base">
        <a:spcBef>
          <a:spcPct val="0"/>
        </a:spcBef>
        <a:spcAft>
          <a:spcPct val="0"/>
        </a:spcAft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9388" indent="-179388" algn="l" defTabSz="479425" rtl="0" fontAlgn="base">
        <a:spcBef>
          <a:spcPts val="5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lvl="1" indent="-150813" algn="l" defTabSz="479425" rtl="0" fontAlgn="base">
        <a:spcBef>
          <a:spcPts val="5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lvl="2" indent="-120650" algn="l" defTabSz="479425" rtl="0" fontAlgn="base">
        <a:spcBef>
          <a:spcPts val="5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9788" lvl="3" indent="-119063" algn="l" defTabSz="479425" rtl="0" fontAlgn="base">
        <a:spcBef>
          <a:spcPts val="50"/>
        </a:spcBef>
        <a:spcAft>
          <a:spcPct val="0"/>
        </a:spcAft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088" lvl="4" indent="-120650" algn="l" defTabSz="479425" rtl="0" fontAlgn="base">
        <a:spcBef>
          <a:spcPts val="50"/>
        </a:spcBef>
        <a:spcAft>
          <a:spcPct val="0"/>
        </a:spcAft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20800" lvl="5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60830" lvl="6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00860" lvl="7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40890" lvl="8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800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4003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48006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72009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96012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20015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44018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68021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92024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文本框 9">
            <a:extLst>
              <a:ext uri="{FF2B5EF4-FFF2-40B4-BE49-F238E27FC236}">
                <a16:creationId xmlns:a16="http://schemas.microsoft.com/office/drawing/2014/main" id="{17B0940E-D20E-BB60-3724-00FD0874F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4775"/>
            <a:ext cx="2144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updates queue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819079-8AE5-5A36-C442-44BE3D44C970}"/>
              </a:ext>
            </a:extLst>
          </p:cNvPr>
          <p:cNvSpPr/>
          <p:nvPr/>
        </p:nvSpPr>
        <p:spPr>
          <a:xfrm>
            <a:off x="2074863" y="104775"/>
            <a:ext cx="42545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0C7D9E-5924-4D98-DE83-63EF68B0B873}"/>
              </a:ext>
            </a:extLst>
          </p:cNvPr>
          <p:cNvSpPr/>
          <p:nvPr/>
        </p:nvSpPr>
        <p:spPr>
          <a:xfrm>
            <a:off x="2500313" y="104775"/>
            <a:ext cx="420687" cy="423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64A9B7-A09B-97C7-734A-54BAD10A6A73}"/>
              </a:ext>
            </a:extLst>
          </p:cNvPr>
          <p:cNvSpPr/>
          <p:nvPr/>
        </p:nvSpPr>
        <p:spPr>
          <a:xfrm>
            <a:off x="2921000" y="104775"/>
            <a:ext cx="423863" cy="423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EBF3D3-48A8-A51B-8264-193851FC69E7}"/>
              </a:ext>
            </a:extLst>
          </p:cNvPr>
          <p:cNvSpPr/>
          <p:nvPr/>
        </p:nvSpPr>
        <p:spPr>
          <a:xfrm>
            <a:off x="3344863" y="104775"/>
            <a:ext cx="422275" cy="423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A712D6D-EE5B-03BE-53BE-F0A5FF026CC6}"/>
              </a:ext>
            </a:extLst>
          </p:cNvPr>
          <p:cNvSpPr/>
          <p:nvPr/>
        </p:nvSpPr>
        <p:spPr>
          <a:xfrm>
            <a:off x="503238" y="3021013"/>
            <a:ext cx="441325" cy="27940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2055" name="文本框 35">
            <a:extLst>
              <a:ext uri="{FF2B5EF4-FFF2-40B4-BE49-F238E27FC236}">
                <a16:creationId xmlns:a16="http://schemas.microsoft.com/office/drawing/2014/main" id="{2ED3EF6F-A790-7119-074A-87685485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2159000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tail</a:t>
            </a:r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BC283E75-0A3B-0117-121F-2F8C098DD618}"/>
              </a:ext>
            </a:extLst>
          </p:cNvPr>
          <p:cNvSpPr/>
          <p:nvPr/>
        </p:nvSpPr>
        <p:spPr>
          <a:xfrm>
            <a:off x="133350" y="2432050"/>
            <a:ext cx="331788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1F0EAC8-683A-FF8B-FF8E-01A681CC1354}"/>
              </a:ext>
            </a:extLst>
          </p:cNvPr>
          <p:cNvSpPr/>
          <p:nvPr/>
        </p:nvSpPr>
        <p:spPr>
          <a:xfrm>
            <a:off x="503238" y="2822575"/>
            <a:ext cx="441325" cy="198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902DFC-2C8D-8361-C58B-5FEDD6D3031C}"/>
              </a:ext>
            </a:extLst>
          </p:cNvPr>
          <p:cNvSpPr/>
          <p:nvPr/>
        </p:nvSpPr>
        <p:spPr>
          <a:xfrm>
            <a:off x="503238" y="2462213"/>
            <a:ext cx="441325" cy="360362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99C04E4-5CDE-3CEC-CE73-C47DD6256D65}"/>
              </a:ext>
            </a:extLst>
          </p:cNvPr>
          <p:cNvSpPr/>
          <p:nvPr/>
        </p:nvSpPr>
        <p:spPr>
          <a:xfrm>
            <a:off x="503238" y="788988"/>
            <a:ext cx="441325" cy="16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5A153FD-AC9C-C8FA-AA75-656321F18332}"/>
              </a:ext>
            </a:extLst>
          </p:cNvPr>
          <p:cNvSpPr/>
          <p:nvPr/>
        </p:nvSpPr>
        <p:spPr>
          <a:xfrm>
            <a:off x="1619250" y="3024188"/>
            <a:ext cx="431800" cy="27940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69E1633-B140-46D7-719E-F6A7E1DDEB95}"/>
              </a:ext>
            </a:extLst>
          </p:cNvPr>
          <p:cNvSpPr/>
          <p:nvPr/>
        </p:nvSpPr>
        <p:spPr>
          <a:xfrm>
            <a:off x="1619250" y="2825750"/>
            <a:ext cx="431800" cy="198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A4B917A-6959-C277-DD85-095C8C6A4DA8}"/>
              </a:ext>
            </a:extLst>
          </p:cNvPr>
          <p:cNvSpPr/>
          <p:nvPr/>
        </p:nvSpPr>
        <p:spPr>
          <a:xfrm>
            <a:off x="1619250" y="2465388"/>
            <a:ext cx="431800" cy="360362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E428441-18AE-7A85-E979-5194DFDE0A0B}"/>
              </a:ext>
            </a:extLst>
          </p:cNvPr>
          <p:cNvSpPr/>
          <p:nvPr/>
        </p:nvSpPr>
        <p:spPr>
          <a:xfrm>
            <a:off x="1619250" y="2185988"/>
            <a:ext cx="431800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BF1CF63-9E76-65EF-71D0-1B567E2315E7}"/>
              </a:ext>
            </a:extLst>
          </p:cNvPr>
          <p:cNvSpPr/>
          <p:nvPr/>
        </p:nvSpPr>
        <p:spPr>
          <a:xfrm>
            <a:off x="1619250" y="1906588"/>
            <a:ext cx="431800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1564E85-D1C6-8427-1380-3F879BB358DD}"/>
              </a:ext>
            </a:extLst>
          </p:cNvPr>
          <p:cNvSpPr/>
          <p:nvPr/>
        </p:nvSpPr>
        <p:spPr>
          <a:xfrm>
            <a:off x="1619250" y="1627188"/>
            <a:ext cx="431800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9C92B2D-B590-F0A7-A380-B83F589320DB}"/>
              </a:ext>
            </a:extLst>
          </p:cNvPr>
          <p:cNvSpPr/>
          <p:nvPr/>
        </p:nvSpPr>
        <p:spPr>
          <a:xfrm>
            <a:off x="1619250" y="1347788"/>
            <a:ext cx="431800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92C178-E7F3-F6E6-B8A2-3AF0406804D2}"/>
              </a:ext>
            </a:extLst>
          </p:cNvPr>
          <p:cNvSpPr/>
          <p:nvPr/>
        </p:nvSpPr>
        <p:spPr>
          <a:xfrm>
            <a:off x="1619250" y="1068388"/>
            <a:ext cx="431800" cy="27940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90145DD-E157-82F9-AEB4-BFAAEC819B29}"/>
              </a:ext>
            </a:extLst>
          </p:cNvPr>
          <p:cNvSpPr/>
          <p:nvPr/>
        </p:nvSpPr>
        <p:spPr>
          <a:xfrm>
            <a:off x="1619250" y="790575"/>
            <a:ext cx="4318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66" name="右箭头 65">
            <a:extLst>
              <a:ext uri="{FF2B5EF4-FFF2-40B4-BE49-F238E27FC236}">
                <a16:creationId xmlns:a16="http://schemas.microsoft.com/office/drawing/2014/main" id="{C064D45A-C2CF-271F-AB36-AF0ED0CB442E}"/>
              </a:ext>
            </a:extLst>
          </p:cNvPr>
          <p:cNvSpPr/>
          <p:nvPr/>
        </p:nvSpPr>
        <p:spPr>
          <a:xfrm rot="10800000">
            <a:off x="2144713" y="984250"/>
            <a:ext cx="331787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070" name="文本框 66">
            <a:extLst>
              <a:ext uri="{FF2B5EF4-FFF2-40B4-BE49-F238E27FC236}">
                <a16:creationId xmlns:a16="http://schemas.microsoft.com/office/drawing/2014/main" id="{C8965980-68A6-E285-D970-A100E0EF3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717550"/>
            <a:ext cx="752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tail</a:t>
            </a:r>
          </a:p>
        </p:txBody>
      </p:sp>
      <p:sp>
        <p:nvSpPr>
          <p:cNvPr id="2071" name="文本框 68">
            <a:extLst>
              <a:ext uri="{FF2B5EF4-FFF2-40B4-BE49-F238E27FC236}">
                <a16:creationId xmlns:a16="http://schemas.microsoft.com/office/drawing/2014/main" id="{C94619C8-8B64-9F60-CCB9-A4117360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627188"/>
            <a:ext cx="755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/>
              <a:t>update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9939C61-B481-1C24-2630-8EF27CA56AA4}"/>
              </a:ext>
            </a:extLst>
          </p:cNvPr>
          <p:cNvCxnSpPr/>
          <p:nvPr/>
        </p:nvCxnSpPr>
        <p:spPr>
          <a:xfrm flipH="1">
            <a:off x="2568575" y="627063"/>
            <a:ext cx="12700" cy="2881312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文本框 70">
            <a:extLst>
              <a:ext uri="{FF2B5EF4-FFF2-40B4-BE49-F238E27FC236}">
                <a16:creationId xmlns:a16="http://schemas.microsoft.com/office/drawing/2014/main" id="{69DA25F9-443C-3CFE-E9B5-BE587F1C1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224213"/>
            <a:ext cx="630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seg0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FE14843-CFA2-24CC-4C7F-0A0E9EAEF5AC}"/>
              </a:ext>
            </a:extLst>
          </p:cNvPr>
          <p:cNvSpPr/>
          <p:nvPr/>
        </p:nvSpPr>
        <p:spPr>
          <a:xfrm>
            <a:off x="3095625" y="2974975"/>
            <a:ext cx="431800" cy="328613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E98353E-145D-897C-00C2-F99C63FD978D}"/>
              </a:ext>
            </a:extLst>
          </p:cNvPr>
          <p:cNvSpPr/>
          <p:nvPr/>
        </p:nvSpPr>
        <p:spPr>
          <a:xfrm>
            <a:off x="3095625" y="2776538"/>
            <a:ext cx="431800" cy="1984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30E5CE-ED66-57E3-413F-F7EE67682E3B}"/>
              </a:ext>
            </a:extLst>
          </p:cNvPr>
          <p:cNvSpPr/>
          <p:nvPr/>
        </p:nvSpPr>
        <p:spPr>
          <a:xfrm>
            <a:off x="3095625" y="2416175"/>
            <a:ext cx="431800" cy="360363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CF2386B-1A0B-0313-BD41-AEE47F2947AD}"/>
              </a:ext>
            </a:extLst>
          </p:cNvPr>
          <p:cNvSpPr/>
          <p:nvPr/>
        </p:nvSpPr>
        <p:spPr>
          <a:xfrm>
            <a:off x="3095625" y="788988"/>
            <a:ext cx="431800" cy="162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4F87E8-1972-3001-C31C-10ADF0CFE16E}"/>
              </a:ext>
            </a:extLst>
          </p:cNvPr>
          <p:cNvSpPr/>
          <p:nvPr/>
        </p:nvSpPr>
        <p:spPr>
          <a:xfrm>
            <a:off x="3743325" y="2752725"/>
            <a:ext cx="431800" cy="550863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679DF31-B959-A142-83E0-8BC0C315EF76}"/>
              </a:ext>
            </a:extLst>
          </p:cNvPr>
          <p:cNvSpPr/>
          <p:nvPr/>
        </p:nvSpPr>
        <p:spPr>
          <a:xfrm>
            <a:off x="3743325" y="2416175"/>
            <a:ext cx="431800" cy="33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0DE160C-D241-BA7F-8EA4-8485983AD824}"/>
              </a:ext>
            </a:extLst>
          </p:cNvPr>
          <p:cNvSpPr/>
          <p:nvPr/>
        </p:nvSpPr>
        <p:spPr>
          <a:xfrm>
            <a:off x="3743325" y="2255838"/>
            <a:ext cx="431800" cy="1603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C2EF4F7-03E5-1B16-1685-D8D4FC4C5194}"/>
              </a:ext>
            </a:extLst>
          </p:cNvPr>
          <p:cNvSpPr/>
          <p:nvPr/>
        </p:nvSpPr>
        <p:spPr>
          <a:xfrm>
            <a:off x="3743325" y="1857375"/>
            <a:ext cx="431800" cy="412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226EB50-E154-22E2-08D1-E18356C34EC8}"/>
              </a:ext>
            </a:extLst>
          </p:cNvPr>
          <p:cNvSpPr/>
          <p:nvPr/>
        </p:nvSpPr>
        <p:spPr>
          <a:xfrm>
            <a:off x="3743325" y="1577975"/>
            <a:ext cx="431800" cy="27940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7544575-A297-4812-3520-B2E47E3D3C3D}"/>
              </a:ext>
            </a:extLst>
          </p:cNvPr>
          <p:cNvSpPr/>
          <p:nvPr/>
        </p:nvSpPr>
        <p:spPr>
          <a:xfrm>
            <a:off x="3743325" y="790575"/>
            <a:ext cx="4318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A888A8-4E8B-1B7B-131C-E3B2DBD4BDBE}"/>
              </a:ext>
            </a:extLst>
          </p:cNvPr>
          <p:cNvSpPr/>
          <p:nvPr/>
        </p:nvSpPr>
        <p:spPr>
          <a:xfrm>
            <a:off x="1651000" y="104775"/>
            <a:ext cx="423863" cy="423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6101639-3ABB-CB01-9E96-0C6C6C87E6DE}"/>
              </a:ext>
            </a:extLst>
          </p:cNvPr>
          <p:cNvSpPr/>
          <p:nvPr/>
        </p:nvSpPr>
        <p:spPr>
          <a:xfrm>
            <a:off x="5649913" y="2111375"/>
            <a:ext cx="433387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3AFB7DF-BF14-35B8-7A11-55F5267584C1}"/>
              </a:ext>
            </a:extLst>
          </p:cNvPr>
          <p:cNvSpPr/>
          <p:nvPr/>
        </p:nvSpPr>
        <p:spPr>
          <a:xfrm>
            <a:off x="5649913" y="1831975"/>
            <a:ext cx="433387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7AE12CE-9D1E-AB24-E273-453D0F6E31ED}"/>
              </a:ext>
            </a:extLst>
          </p:cNvPr>
          <p:cNvSpPr/>
          <p:nvPr/>
        </p:nvSpPr>
        <p:spPr>
          <a:xfrm>
            <a:off x="5649913" y="1552575"/>
            <a:ext cx="433387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8E2F1D8-F8EB-53C6-17AD-CB1DC84344C0}"/>
              </a:ext>
            </a:extLst>
          </p:cNvPr>
          <p:cNvSpPr/>
          <p:nvPr/>
        </p:nvSpPr>
        <p:spPr>
          <a:xfrm>
            <a:off x="5649913" y="1273175"/>
            <a:ext cx="433387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10A59C4-60DF-6BBA-A203-AF086E9A453A}"/>
              </a:ext>
            </a:extLst>
          </p:cNvPr>
          <p:cNvSpPr/>
          <p:nvPr/>
        </p:nvSpPr>
        <p:spPr>
          <a:xfrm>
            <a:off x="5649913" y="788988"/>
            <a:ext cx="433387" cy="48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FD54C04-1DEE-5165-1918-67A800D84A6B}"/>
              </a:ext>
            </a:extLst>
          </p:cNvPr>
          <p:cNvSpPr/>
          <p:nvPr/>
        </p:nvSpPr>
        <p:spPr>
          <a:xfrm>
            <a:off x="6256338" y="1273175"/>
            <a:ext cx="431800" cy="28892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a</a:t>
            </a:r>
            <a:r>
              <a:rPr lang="en-US" altLang="zh-CN" sz="1600" baseline="-25000" noProof="1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19DD24B-C174-C3ED-8B9B-74D436671147}"/>
              </a:ext>
            </a:extLst>
          </p:cNvPr>
          <p:cNvSpPr/>
          <p:nvPr/>
        </p:nvSpPr>
        <p:spPr>
          <a:xfrm>
            <a:off x="6256338" y="785813"/>
            <a:ext cx="43180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127" name="左弧形箭头 126">
            <a:extLst>
              <a:ext uri="{FF2B5EF4-FFF2-40B4-BE49-F238E27FC236}">
                <a16:creationId xmlns:a16="http://schemas.microsoft.com/office/drawing/2014/main" id="{4490452C-EF75-2936-BA2C-4D2E8653CD31}"/>
              </a:ext>
            </a:extLst>
          </p:cNvPr>
          <p:cNvSpPr/>
          <p:nvPr/>
        </p:nvSpPr>
        <p:spPr>
          <a:xfrm>
            <a:off x="5280025" y="1362075"/>
            <a:ext cx="236538" cy="893763"/>
          </a:xfrm>
          <a:prstGeom prst="curvedRightArrow">
            <a:avLst/>
          </a:prstGeom>
          <a:solidFill>
            <a:srgbClr val="E3C496"/>
          </a:solidFill>
          <a:ln>
            <a:solidFill>
              <a:srgbClr val="E3C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8919D1-2EBC-4AAB-CE83-62AD1CE3CAEE}"/>
              </a:ext>
            </a:extLst>
          </p:cNvPr>
          <p:cNvSpPr/>
          <p:nvPr/>
        </p:nvSpPr>
        <p:spPr>
          <a:xfrm>
            <a:off x="3965575" y="166688"/>
            <a:ext cx="307975" cy="3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2094" name="文本框 2">
            <a:extLst>
              <a:ext uri="{FF2B5EF4-FFF2-40B4-BE49-F238E27FC236}">
                <a16:creationId xmlns:a16="http://schemas.microsoft.com/office/drawing/2014/main" id="{453F7665-24DF-A915-5200-60509DC03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71450"/>
            <a:ext cx="96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: unused</a:t>
            </a:r>
          </a:p>
        </p:txBody>
      </p:sp>
      <p:sp>
        <p:nvSpPr>
          <p:cNvPr id="2095" name="文本框 4">
            <a:extLst>
              <a:ext uri="{FF2B5EF4-FFF2-40B4-BE49-F238E27FC236}">
                <a16:creationId xmlns:a16="http://schemas.microsoft.com/office/drawing/2014/main" id="{DB238D7B-D79D-78B3-6D3C-ACFF24D5B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174625"/>
            <a:ext cx="836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: valid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9E520-237D-ADAC-7098-44C1F6BEB765}"/>
              </a:ext>
            </a:extLst>
          </p:cNvPr>
          <p:cNvSpPr/>
          <p:nvPr/>
        </p:nvSpPr>
        <p:spPr>
          <a:xfrm>
            <a:off x="5176838" y="174625"/>
            <a:ext cx="303212" cy="303213"/>
          </a:xfrm>
          <a:prstGeom prst="rect">
            <a:avLst/>
          </a:prstGeom>
          <a:solidFill>
            <a:srgbClr val="9DD16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3E60CC-44D8-4AB3-6959-3DEA146F8A6B}"/>
              </a:ext>
            </a:extLst>
          </p:cNvPr>
          <p:cNvSpPr/>
          <p:nvPr/>
        </p:nvSpPr>
        <p:spPr>
          <a:xfrm>
            <a:off x="5651500" y="2959100"/>
            <a:ext cx="434975" cy="34448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6F0173-11F8-9F98-2431-9510E52522E9}"/>
              </a:ext>
            </a:extLst>
          </p:cNvPr>
          <p:cNvSpPr/>
          <p:nvPr/>
        </p:nvSpPr>
        <p:spPr>
          <a:xfrm>
            <a:off x="5651500" y="2759075"/>
            <a:ext cx="434975" cy="200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6F2950-F478-BAE2-0B6A-33AEBA9531C9}"/>
              </a:ext>
            </a:extLst>
          </p:cNvPr>
          <p:cNvSpPr/>
          <p:nvPr/>
        </p:nvSpPr>
        <p:spPr>
          <a:xfrm>
            <a:off x="5651500" y="2381250"/>
            <a:ext cx="434975" cy="37147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E82042-280A-1B49-DE3D-976BC1BBEA41}"/>
              </a:ext>
            </a:extLst>
          </p:cNvPr>
          <p:cNvSpPr/>
          <p:nvPr/>
        </p:nvSpPr>
        <p:spPr>
          <a:xfrm>
            <a:off x="6257925" y="2736850"/>
            <a:ext cx="431800" cy="56832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C531F-C2A7-DC59-EC07-26008D410C98}"/>
              </a:ext>
            </a:extLst>
          </p:cNvPr>
          <p:cNvSpPr/>
          <p:nvPr/>
        </p:nvSpPr>
        <p:spPr>
          <a:xfrm>
            <a:off x="6257925" y="2400300"/>
            <a:ext cx="431800" cy="33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0940AB-D24C-655E-51D4-122AFF15380B}"/>
              </a:ext>
            </a:extLst>
          </p:cNvPr>
          <p:cNvSpPr/>
          <p:nvPr/>
        </p:nvSpPr>
        <p:spPr>
          <a:xfrm>
            <a:off x="6257925" y="2238375"/>
            <a:ext cx="431800" cy="161925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F7A936-E587-2C6A-2FAE-8B29AB5C5A14}"/>
              </a:ext>
            </a:extLst>
          </p:cNvPr>
          <p:cNvSpPr/>
          <p:nvPr/>
        </p:nvSpPr>
        <p:spPr>
          <a:xfrm>
            <a:off x="6257925" y="1841500"/>
            <a:ext cx="431800" cy="412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4D8A23-50C4-FF30-0622-19F88AF42849}"/>
              </a:ext>
            </a:extLst>
          </p:cNvPr>
          <p:cNvSpPr/>
          <p:nvPr/>
        </p:nvSpPr>
        <p:spPr>
          <a:xfrm>
            <a:off x="6256338" y="1562100"/>
            <a:ext cx="431800" cy="27940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700" baseline="-25000" noProof="1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B6D2F3-2566-5BEC-9481-30726BBA996F}"/>
              </a:ext>
            </a:extLst>
          </p:cNvPr>
          <p:cNvSpPr/>
          <p:nvPr/>
        </p:nvSpPr>
        <p:spPr>
          <a:xfrm>
            <a:off x="6119813" y="174625"/>
            <a:ext cx="298450" cy="298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000" noProof="1">
              <a:solidFill>
                <a:schemeClr val="tx1"/>
              </a:solidFill>
            </a:endParaRPr>
          </a:p>
        </p:txBody>
      </p:sp>
      <p:sp>
        <p:nvSpPr>
          <p:cNvPr id="2106" name="文本框 24">
            <a:extLst>
              <a:ext uri="{FF2B5EF4-FFF2-40B4-BE49-F238E27FC236}">
                <a16:creationId xmlns:a16="http://schemas.microsoft.com/office/drawing/2014/main" id="{C592329A-B1D1-ECA5-BD0A-ADD047374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166688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: invalid</a:t>
            </a:r>
          </a:p>
        </p:txBody>
      </p:sp>
      <p:sp>
        <p:nvSpPr>
          <p:cNvPr id="2107" name="文本框 70">
            <a:extLst>
              <a:ext uri="{FF2B5EF4-FFF2-40B4-BE49-F238E27FC236}">
                <a16:creationId xmlns:a16="http://schemas.microsoft.com/office/drawing/2014/main" id="{D469DECC-CF6D-34D5-39F2-BC4C8997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32242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seg0</a:t>
            </a:r>
          </a:p>
        </p:txBody>
      </p:sp>
      <p:sp>
        <p:nvSpPr>
          <p:cNvPr id="2108" name="文本框 70">
            <a:extLst>
              <a:ext uri="{FF2B5EF4-FFF2-40B4-BE49-F238E27FC236}">
                <a16:creationId xmlns:a16="http://schemas.microsoft.com/office/drawing/2014/main" id="{F57A38B0-66CA-C2EC-5807-1CDA3393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254375"/>
            <a:ext cx="67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seg0</a:t>
            </a:r>
          </a:p>
        </p:txBody>
      </p:sp>
      <p:sp>
        <p:nvSpPr>
          <p:cNvPr id="2109" name="文本框 70">
            <a:extLst>
              <a:ext uri="{FF2B5EF4-FFF2-40B4-BE49-F238E27FC236}">
                <a16:creationId xmlns:a16="http://schemas.microsoft.com/office/drawing/2014/main" id="{AC0C8E30-A882-28D7-13A5-40E281704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3254375"/>
            <a:ext cx="663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seg1</a:t>
            </a:r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C6C210E4-7C52-C687-C1D8-9DE0C52BE2B2}"/>
              </a:ext>
            </a:extLst>
          </p:cNvPr>
          <p:cNvSpPr/>
          <p:nvPr/>
        </p:nvSpPr>
        <p:spPr>
          <a:xfrm>
            <a:off x="4583113" y="2101850"/>
            <a:ext cx="566737" cy="1174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11" name="文本框 68">
            <a:extLst>
              <a:ext uri="{FF2B5EF4-FFF2-40B4-BE49-F238E27FC236}">
                <a16:creationId xmlns:a16="http://schemas.microsoft.com/office/drawing/2014/main" id="{C6816247-6141-F07A-92CF-27D2EAC5F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1857375"/>
            <a:ext cx="746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/>
              <a:t>update</a:t>
            </a:r>
          </a:p>
        </p:txBody>
      </p:sp>
      <p:sp>
        <p:nvSpPr>
          <p:cNvPr id="2112" name="文本框 70">
            <a:extLst>
              <a:ext uri="{FF2B5EF4-FFF2-40B4-BE49-F238E27FC236}">
                <a16:creationId xmlns:a16="http://schemas.microsoft.com/office/drawing/2014/main" id="{F6E19B06-06C6-0EDC-7C62-C94F81B07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54375"/>
            <a:ext cx="623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seg0</a:t>
            </a:r>
          </a:p>
        </p:txBody>
      </p:sp>
      <p:sp>
        <p:nvSpPr>
          <p:cNvPr id="2113" name="文本框 70">
            <a:extLst>
              <a:ext uri="{FF2B5EF4-FFF2-40B4-BE49-F238E27FC236}">
                <a16:creationId xmlns:a16="http://schemas.microsoft.com/office/drawing/2014/main" id="{24F3124F-91E7-A573-F138-C79413BB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3254375"/>
            <a:ext cx="688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seg1</a:t>
            </a:r>
          </a:p>
        </p:txBody>
      </p:sp>
      <p:sp>
        <p:nvSpPr>
          <p:cNvPr id="2114" name="文本框 35">
            <a:extLst>
              <a:ext uri="{FF2B5EF4-FFF2-40B4-BE49-F238E27FC236}">
                <a16:creationId xmlns:a16="http://schemas.microsoft.com/office/drawing/2014/main" id="{19DF9A95-4B19-5D84-1E32-7688BEF51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070100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tail</a:t>
            </a:r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CF09DF37-A6B7-CFD9-3505-8011154FFE0D}"/>
              </a:ext>
            </a:extLst>
          </p:cNvPr>
          <p:cNvSpPr/>
          <p:nvPr/>
        </p:nvSpPr>
        <p:spPr>
          <a:xfrm>
            <a:off x="2709863" y="2341563"/>
            <a:ext cx="331787" cy="141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5006558C-2E45-1EC6-952E-B038AE814BFE}"/>
              </a:ext>
            </a:extLst>
          </p:cNvPr>
          <p:cNvSpPr/>
          <p:nvPr/>
        </p:nvSpPr>
        <p:spPr>
          <a:xfrm rot="10800000">
            <a:off x="4273550" y="1511300"/>
            <a:ext cx="331788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17" name="文本框 66">
            <a:extLst>
              <a:ext uri="{FF2B5EF4-FFF2-40B4-BE49-F238E27FC236}">
                <a16:creationId xmlns:a16="http://schemas.microsoft.com/office/drawing/2014/main" id="{75BED2E0-B2A3-613F-1C6A-588846C8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1244600"/>
            <a:ext cx="752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tail</a:t>
            </a:r>
          </a:p>
        </p:txBody>
      </p:sp>
      <p:sp>
        <p:nvSpPr>
          <p:cNvPr id="2118" name="文本框 35">
            <a:extLst>
              <a:ext uri="{FF2B5EF4-FFF2-40B4-BE49-F238E27FC236}">
                <a16:creationId xmlns:a16="http://schemas.microsoft.com/office/drawing/2014/main" id="{66081E7C-4CD8-E28A-C1BF-A6FE54FE3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935038"/>
            <a:ext cx="538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tail</a:t>
            </a:r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9BA0E474-CD72-2470-F410-A327365196FD}"/>
              </a:ext>
            </a:extLst>
          </p:cNvPr>
          <p:cNvSpPr/>
          <p:nvPr/>
        </p:nvSpPr>
        <p:spPr>
          <a:xfrm>
            <a:off x="5232400" y="1206500"/>
            <a:ext cx="331788" cy="141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FB906299-77CA-F681-109A-470A29A60F55}"/>
              </a:ext>
            </a:extLst>
          </p:cNvPr>
          <p:cNvSpPr/>
          <p:nvPr/>
        </p:nvSpPr>
        <p:spPr>
          <a:xfrm rot="10800000">
            <a:off x="6769100" y="1206500"/>
            <a:ext cx="3302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21" name="文本框 66">
            <a:extLst>
              <a:ext uri="{FF2B5EF4-FFF2-40B4-BE49-F238E27FC236}">
                <a16:creationId xmlns:a16="http://schemas.microsoft.com/office/drawing/2014/main" id="{4842AC4A-1815-36E6-B0C1-E31968F12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939800"/>
            <a:ext cx="752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tail</a:t>
            </a:r>
          </a:p>
        </p:txBody>
      </p:sp>
      <p:sp>
        <p:nvSpPr>
          <p:cNvPr id="2122" name="文本框 35">
            <a:extLst>
              <a:ext uri="{FF2B5EF4-FFF2-40B4-BE49-F238E27FC236}">
                <a16:creationId xmlns:a16="http://schemas.microsoft.com/office/drawing/2014/main" id="{99F36D1B-128A-959A-6F76-7810B1611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2376488"/>
            <a:ext cx="538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>
                <a:solidFill>
                  <a:srgbClr val="C00000"/>
                </a:solidFill>
              </a:rPr>
              <a:t>tail</a:t>
            </a: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6ACB7031-A9EC-DDEC-6A20-427F4715E927}"/>
              </a:ext>
            </a:extLst>
          </p:cNvPr>
          <p:cNvSpPr/>
          <p:nvPr/>
        </p:nvSpPr>
        <p:spPr>
          <a:xfrm>
            <a:off x="5232400" y="2305050"/>
            <a:ext cx="331788" cy="1412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672C5C6B-53EC-D815-23FB-655C71A1C54E}"/>
              </a:ext>
            </a:extLst>
          </p:cNvPr>
          <p:cNvSpPr/>
          <p:nvPr/>
        </p:nvSpPr>
        <p:spPr>
          <a:xfrm>
            <a:off x="1012825" y="1871663"/>
            <a:ext cx="534988" cy="1190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25" name="文本框 2">
            <a:extLst>
              <a:ext uri="{FF2B5EF4-FFF2-40B4-BE49-F238E27FC236}">
                <a16:creationId xmlns:a16="http://schemas.microsoft.com/office/drawing/2014/main" id="{D9E0079E-156C-9F67-B356-B70E0CB65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0225"/>
            <a:ext cx="458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a)</a:t>
            </a:r>
          </a:p>
        </p:txBody>
      </p:sp>
      <p:sp>
        <p:nvSpPr>
          <p:cNvPr id="2126" name="文本框 4">
            <a:extLst>
              <a:ext uri="{FF2B5EF4-FFF2-40B4-BE49-F238E27FC236}">
                <a16:creationId xmlns:a16="http://schemas.microsoft.com/office/drawing/2014/main" id="{2830A5AD-BB85-408E-D764-C2AF1D7F12E4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89213" y="530225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b)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417334e-f1e6-46ce-8c8b-541da886499f"/>
  <p:tag name="COMMONDATA" val="eyJoZGlkIjoiNWMyNzk1NjJkYjg5Yzk1OTQwMjA3ODhmZjc4ODZlM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Li Yiwei</cp:lastModifiedBy>
  <cp:revision>216</cp:revision>
  <dcterms:created xsi:type="dcterms:W3CDTF">2022-11-29T08:17:14Z</dcterms:created>
  <dcterms:modified xsi:type="dcterms:W3CDTF">2023-01-11T15:28:19Z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235D4D5628794AD18DCC8D71D4544CCA</vt:lpwstr>
  </property>
</Properties>
</file>