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7199630" cy="10795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00292" y="177014"/>
            <a:ext cx="5401753" cy="376562"/>
          </a:xfrm>
        </p:spPr>
        <p:txBody>
          <a:bodyPr anchor="b"/>
          <a:lstStyle>
            <a:lvl1pPr algn="ctr">
              <a:defRPr sz="94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00292" y="568096"/>
            <a:ext cx="5401753" cy="261139"/>
          </a:xfrm>
        </p:spPr>
        <p:txBody>
          <a:bodyPr/>
          <a:lstStyle>
            <a:lvl1pPr marL="0" indent="0" algn="ctr">
              <a:buNone/>
              <a:defRPr sz="385"/>
            </a:lvl1pPr>
            <a:lvl2pPr marL="71755" indent="0" algn="ctr">
              <a:buNone/>
              <a:defRPr sz="315"/>
            </a:lvl2pPr>
            <a:lvl3pPr marL="144780" indent="0" algn="ctr">
              <a:buNone/>
              <a:defRPr sz="285"/>
            </a:lvl3pPr>
            <a:lvl4pPr marL="216535" indent="0" algn="ctr">
              <a:buNone/>
              <a:defRPr sz="250"/>
            </a:lvl4pPr>
            <a:lvl5pPr marL="288925" indent="0" algn="ctr">
              <a:buNone/>
              <a:defRPr sz="250"/>
            </a:lvl5pPr>
            <a:lvl6pPr marL="360045" indent="0" algn="ctr">
              <a:buNone/>
              <a:defRPr sz="250"/>
            </a:lvl6pPr>
            <a:lvl7pPr marL="432435" indent="0" algn="ctr">
              <a:buNone/>
              <a:defRPr sz="250"/>
            </a:lvl7pPr>
            <a:lvl8pPr marL="504825" indent="0" algn="ctr">
              <a:buNone/>
              <a:defRPr sz="250"/>
            </a:lvl8pPr>
            <a:lvl9pPr marL="576580" indent="0" algn="ctr">
              <a:buNone/>
              <a:defRPr sz="25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154173" y="57586"/>
            <a:ext cx="1553005" cy="91661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160" y="57586"/>
            <a:ext cx="4568983" cy="91661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1410" y="269652"/>
            <a:ext cx="6212016" cy="449921"/>
          </a:xfrm>
        </p:spPr>
        <p:txBody>
          <a:bodyPr anchor="b"/>
          <a:lstStyle>
            <a:lvl1pPr>
              <a:defRPr sz="94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1410" y="723829"/>
            <a:ext cx="6212016" cy="236602"/>
          </a:xfrm>
        </p:spPr>
        <p:txBody>
          <a:bodyPr/>
          <a:lstStyle>
            <a:lvl1pPr marL="0" indent="0">
              <a:buNone/>
              <a:defRPr sz="385">
                <a:solidFill>
                  <a:schemeClr val="tx1">
                    <a:tint val="75000"/>
                  </a:schemeClr>
                </a:solidFill>
              </a:defRPr>
            </a:lvl1pPr>
            <a:lvl2pPr marL="71755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2pPr>
            <a:lvl3pPr marL="144780" indent="0">
              <a:buNone/>
              <a:defRPr sz="285">
                <a:solidFill>
                  <a:schemeClr val="tx1">
                    <a:tint val="75000"/>
                  </a:schemeClr>
                </a:solidFill>
              </a:defRPr>
            </a:lvl3pPr>
            <a:lvl4pPr marL="216535" indent="0">
              <a:buNone/>
              <a:defRPr sz="250">
                <a:solidFill>
                  <a:schemeClr val="tx1">
                    <a:tint val="75000"/>
                  </a:schemeClr>
                </a:solidFill>
              </a:defRPr>
            </a:lvl4pPr>
            <a:lvl5pPr marL="288925" indent="0">
              <a:buNone/>
              <a:defRPr sz="250">
                <a:solidFill>
                  <a:schemeClr val="tx1">
                    <a:tint val="75000"/>
                  </a:schemeClr>
                </a:solidFill>
              </a:defRPr>
            </a:lvl5pPr>
            <a:lvl6pPr marL="360045" indent="0">
              <a:buNone/>
              <a:defRPr sz="250">
                <a:solidFill>
                  <a:schemeClr val="tx1">
                    <a:tint val="75000"/>
                  </a:schemeClr>
                </a:solidFill>
              </a:defRPr>
            </a:lvl6pPr>
            <a:lvl7pPr marL="432435" indent="0">
              <a:buNone/>
              <a:defRPr sz="250">
                <a:solidFill>
                  <a:schemeClr val="tx1">
                    <a:tint val="75000"/>
                  </a:schemeClr>
                </a:solidFill>
              </a:defRPr>
            </a:lvl7pPr>
            <a:lvl8pPr marL="504825" indent="0">
              <a:buNone/>
              <a:defRPr sz="250">
                <a:solidFill>
                  <a:schemeClr val="tx1">
                    <a:tint val="75000"/>
                  </a:schemeClr>
                </a:solidFill>
              </a:defRPr>
            </a:lvl8pPr>
            <a:lvl9pPr marL="576580" indent="0">
              <a:buNone/>
              <a:defRPr sz="2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160" y="287929"/>
            <a:ext cx="3060994" cy="6862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646183" y="287929"/>
            <a:ext cx="3060994" cy="6862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099" y="57586"/>
            <a:ext cx="6212016" cy="2090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6099" y="265145"/>
            <a:ext cx="3046926" cy="129944"/>
          </a:xfrm>
        </p:spPr>
        <p:txBody>
          <a:bodyPr anchor="b"/>
          <a:lstStyle>
            <a:lvl1pPr marL="0" indent="0">
              <a:buNone/>
              <a:defRPr sz="385" b="1"/>
            </a:lvl1pPr>
            <a:lvl2pPr marL="71755" indent="0">
              <a:buNone/>
              <a:defRPr sz="315" b="1"/>
            </a:lvl2pPr>
            <a:lvl3pPr marL="144780" indent="0">
              <a:buNone/>
              <a:defRPr sz="285" b="1"/>
            </a:lvl3pPr>
            <a:lvl4pPr marL="216535" indent="0">
              <a:buNone/>
              <a:defRPr sz="250" b="1"/>
            </a:lvl4pPr>
            <a:lvl5pPr marL="288925" indent="0">
              <a:buNone/>
              <a:defRPr sz="250" b="1"/>
            </a:lvl5pPr>
            <a:lvl6pPr marL="360045" indent="0">
              <a:buNone/>
              <a:defRPr sz="250" b="1"/>
            </a:lvl6pPr>
            <a:lvl7pPr marL="432435" indent="0">
              <a:buNone/>
              <a:defRPr sz="250" b="1"/>
            </a:lvl7pPr>
            <a:lvl8pPr marL="504825" indent="0">
              <a:buNone/>
              <a:defRPr sz="250" b="1"/>
            </a:lvl8pPr>
            <a:lvl9pPr marL="576580" indent="0">
              <a:buNone/>
              <a:defRPr sz="25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6099" y="395089"/>
            <a:ext cx="3046926" cy="5811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646183" y="265145"/>
            <a:ext cx="3061931" cy="129944"/>
          </a:xfrm>
        </p:spPr>
        <p:txBody>
          <a:bodyPr anchor="b"/>
          <a:lstStyle>
            <a:lvl1pPr marL="0" indent="0">
              <a:buNone/>
              <a:defRPr sz="385" b="1"/>
            </a:lvl1pPr>
            <a:lvl2pPr marL="71755" indent="0">
              <a:buNone/>
              <a:defRPr sz="315" b="1"/>
            </a:lvl2pPr>
            <a:lvl3pPr marL="144780" indent="0">
              <a:buNone/>
              <a:defRPr sz="285" b="1"/>
            </a:lvl3pPr>
            <a:lvl4pPr marL="216535" indent="0">
              <a:buNone/>
              <a:defRPr sz="250" b="1"/>
            </a:lvl4pPr>
            <a:lvl5pPr marL="288925" indent="0">
              <a:buNone/>
              <a:defRPr sz="250" b="1"/>
            </a:lvl5pPr>
            <a:lvl6pPr marL="360045" indent="0">
              <a:buNone/>
              <a:defRPr sz="250" b="1"/>
            </a:lvl6pPr>
            <a:lvl7pPr marL="432435" indent="0">
              <a:buNone/>
              <a:defRPr sz="250" b="1"/>
            </a:lvl7pPr>
            <a:lvl8pPr marL="504825" indent="0">
              <a:buNone/>
              <a:defRPr sz="250" b="1"/>
            </a:lvl8pPr>
            <a:lvl9pPr marL="576580" indent="0">
              <a:buNone/>
              <a:defRPr sz="25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646183" y="395089"/>
            <a:ext cx="3061931" cy="5811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099" y="72107"/>
            <a:ext cx="2322941" cy="252376"/>
          </a:xfrm>
        </p:spPr>
        <p:txBody>
          <a:bodyPr anchor="b"/>
          <a:lstStyle>
            <a:lvl1pPr>
              <a:defRPr sz="50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1931" y="155732"/>
            <a:ext cx="3646183" cy="768646"/>
          </a:xfrm>
        </p:spPr>
        <p:txBody>
          <a:bodyPr/>
          <a:lstStyle>
            <a:lvl1pPr>
              <a:defRPr sz="505"/>
            </a:lvl1pPr>
            <a:lvl2pPr>
              <a:defRPr sz="445"/>
            </a:lvl2pPr>
            <a:lvl3pPr>
              <a:defRPr sz="385"/>
            </a:lvl3pPr>
            <a:lvl4pPr>
              <a:defRPr sz="315"/>
            </a:lvl4pPr>
            <a:lvl5pPr>
              <a:defRPr sz="315"/>
            </a:lvl5pPr>
            <a:lvl6pPr>
              <a:defRPr sz="315"/>
            </a:lvl6pPr>
            <a:lvl7pPr>
              <a:defRPr sz="315"/>
            </a:lvl7pPr>
            <a:lvl8pPr>
              <a:defRPr sz="315"/>
            </a:lvl8pPr>
            <a:lvl9pPr>
              <a:defRPr sz="31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6099" y="324484"/>
            <a:ext cx="2322941" cy="601146"/>
          </a:xfrm>
        </p:spPr>
        <p:txBody>
          <a:bodyPr/>
          <a:lstStyle>
            <a:lvl1pPr marL="0" indent="0">
              <a:buNone/>
              <a:defRPr sz="250"/>
            </a:lvl1pPr>
            <a:lvl2pPr marL="71755" indent="0">
              <a:buNone/>
              <a:defRPr sz="220"/>
            </a:lvl2pPr>
            <a:lvl3pPr marL="144780" indent="0">
              <a:buNone/>
              <a:defRPr sz="190"/>
            </a:lvl3pPr>
            <a:lvl4pPr marL="216535" indent="0">
              <a:buNone/>
              <a:defRPr sz="160"/>
            </a:lvl4pPr>
            <a:lvl5pPr marL="288925" indent="0">
              <a:buNone/>
              <a:defRPr sz="160"/>
            </a:lvl5pPr>
            <a:lvl6pPr marL="360045" indent="0">
              <a:buNone/>
              <a:defRPr sz="160"/>
            </a:lvl6pPr>
            <a:lvl7pPr marL="432435" indent="0">
              <a:buNone/>
              <a:defRPr sz="160"/>
            </a:lvl7pPr>
            <a:lvl8pPr marL="504825" indent="0">
              <a:buNone/>
              <a:defRPr sz="160"/>
            </a:lvl8pPr>
            <a:lvl9pPr marL="576580" indent="0">
              <a:buNone/>
              <a:defRPr sz="1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099" y="72107"/>
            <a:ext cx="2322941" cy="252376"/>
          </a:xfrm>
        </p:spPr>
        <p:txBody>
          <a:bodyPr anchor="b"/>
          <a:lstStyle>
            <a:lvl1pPr>
              <a:defRPr sz="50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61931" y="155732"/>
            <a:ext cx="3646183" cy="768646"/>
          </a:xfrm>
        </p:spPr>
        <p:txBody>
          <a:bodyPr/>
          <a:lstStyle>
            <a:lvl1pPr marL="0" indent="0">
              <a:buNone/>
              <a:defRPr sz="505"/>
            </a:lvl1pPr>
            <a:lvl2pPr marL="71755" indent="0">
              <a:buNone/>
              <a:defRPr sz="445"/>
            </a:lvl2pPr>
            <a:lvl3pPr marL="144780" indent="0">
              <a:buNone/>
              <a:defRPr sz="385"/>
            </a:lvl3pPr>
            <a:lvl4pPr marL="216535" indent="0">
              <a:buNone/>
              <a:defRPr sz="315"/>
            </a:lvl4pPr>
            <a:lvl5pPr marL="288925" indent="0">
              <a:buNone/>
              <a:defRPr sz="315"/>
            </a:lvl5pPr>
            <a:lvl6pPr marL="360045" indent="0">
              <a:buNone/>
              <a:defRPr sz="315"/>
            </a:lvl6pPr>
            <a:lvl7pPr marL="432435" indent="0">
              <a:buNone/>
              <a:defRPr sz="315"/>
            </a:lvl7pPr>
            <a:lvl8pPr marL="504825" indent="0">
              <a:buNone/>
              <a:defRPr sz="315"/>
            </a:lvl8pPr>
            <a:lvl9pPr marL="576580" indent="0">
              <a:buNone/>
              <a:defRPr sz="31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6099" y="324484"/>
            <a:ext cx="2322941" cy="601146"/>
          </a:xfrm>
        </p:spPr>
        <p:txBody>
          <a:bodyPr/>
          <a:lstStyle>
            <a:lvl1pPr marL="0" indent="0">
              <a:buNone/>
              <a:defRPr sz="250"/>
            </a:lvl1pPr>
            <a:lvl2pPr marL="71755" indent="0">
              <a:buNone/>
              <a:defRPr sz="220"/>
            </a:lvl2pPr>
            <a:lvl3pPr marL="144780" indent="0">
              <a:buNone/>
              <a:defRPr sz="190"/>
            </a:lvl3pPr>
            <a:lvl4pPr marL="216535" indent="0">
              <a:buNone/>
              <a:defRPr sz="160"/>
            </a:lvl4pPr>
            <a:lvl5pPr marL="288925" indent="0">
              <a:buNone/>
              <a:defRPr sz="160"/>
            </a:lvl5pPr>
            <a:lvl6pPr marL="360045" indent="0">
              <a:buNone/>
              <a:defRPr sz="160"/>
            </a:lvl6pPr>
            <a:lvl7pPr marL="432435" indent="0">
              <a:buNone/>
              <a:defRPr sz="160"/>
            </a:lvl7pPr>
            <a:lvl8pPr marL="504825" indent="0">
              <a:buNone/>
              <a:defRPr sz="160"/>
            </a:lvl8pPr>
            <a:lvl9pPr marL="576580" indent="0">
              <a:buNone/>
              <a:defRPr sz="1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5160" y="57586"/>
            <a:ext cx="6212016" cy="209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160" y="287929"/>
            <a:ext cx="6212016" cy="686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5160" y="1002494"/>
            <a:ext cx="1620526" cy="575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385774" y="1002494"/>
            <a:ext cx="2430789" cy="575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086652" y="1002494"/>
            <a:ext cx="1620526" cy="575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44780" rtl="0" eaLnBrk="1" latinLnBrk="0" hangingPunct="1">
        <a:lnSpc>
          <a:spcPct val="90000"/>
        </a:lnSpc>
        <a:spcBef>
          <a:spcPct val="0"/>
        </a:spcBef>
        <a:buNone/>
        <a:defRPr sz="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" indent="-36195" algn="l" defTabSz="144780" rtl="0" eaLnBrk="1" latinLnBrk="0" hangingPunct="1">
        <a:lnSpc>
          <a:spcPct val="90000"/>
        </a:lnSpc>
        <a:spcBef>
          <a:spcPts val="155"/>
        </a:spcBef>
        <a:buFont typeface="Arial" panose="020B0604020202020204" pitchFamily="34" charset="0"/>
        <a:buChar char="•"/>
        <a:defRPr sz="445" kern="1200">
          <a:solidFill>
            <a:schemeClr val="tx1"/>
          </a:solidFill>
          <a:latin typeface="+mn-lt"/>
          <a:ea typeface="+mn-ea"/>
          <a:cs typeface="+mn-cs"/>
        </a:defRPr>
      </a:lvl1pPr>
      <a:lvl2pPr marL="107950" indent="-36195" algn="l" defTabSz="144780" rtl="0" eaLnBrk="1" latinLnBrk="0" hangingPunct="1">
        <a:lnSpc>
          <a:spcPct val="90000"/>
        </a:lnSpc>
        <a:spcBef>
          <a:spcPts val="75"/>
        </a:spcBef>
        <a:buFont typeface="Arial" panose="020B0604020202020204" pitchFamily="34" charset="0"/>
        <a:buChar char="•"/>
        <a:defRPr sz="385" kern="1200">
          <a:solidFill>
            <a:schemeClr val="tx1"/>
          </a:solidFill>
          <a:latin typeface="+mn-lt"/>
          <a:ea typeface="+mn-ea"/>
          <a:cs typeface="+mn-cs"/>
        </a:defRPr>
      </a:lvl2pPr>
      <a:lvl3pPr marL="180975" indent="-36195" algn="l" defTabSz="144780" rtl="0" eaLnBrk="1" latinLnBrk="0" hangingPunct="1">
        <a:lnSpc>
          <a:spcPct val="90000"/>
        </a:lnSpc>
        <a:spcBef>
          <a:spcPts val="75"/>
        </a:spcBef>
        <a:buFont typeface="Arial" panose="020B0604020202020204" pitchFamily="34" charset="0"/>
        <a:buChar char="•"/>
        <a:defRPr sz="315" kern="1200">
          <a:solidFill>
            <a:schemeClr val="tx1"/>
          </a:solidFill>
          <a:latin typeface="+mn-lt"/>
          <a:ea typeface="+mn-ea"/>
          <a:cs typeface="+mn-cs"/>
        </a:defRPr>
      </a:lvl3pPr>
      <a:lvl4pPr marL="252730" indent="-36195" algn="l" defTabSz="144780" rtl="0" eaLnBrk="1" latinLnBrk="0" hangingPunct="1">
        <a:lnSpc>
          <a:spcPct val="90000"/>
        </a:lnSpc>
        <a:spcBef>
          <a:spcPts val="75"/>
        </a:spcBef>
        <a:buFont typeface="Arial" panose="020B0604020202020204" pitchFamily="34" charset="0"/>
        <a:buChar char="•"/>
        <a:defRPr sz="285" kern="1200">
          <a:solidFill>
            <a:schemeClr val="tx1"/>
          </a:solidFill>
          <a:latin typeface="+mn-lt"/>
          <a:ea typeface="+mn-ea"/>
          <a:cs typeface="+mn-cs"/>
        </a:defRPr>
      </a:lvl4pPr>
      <a:lvl5pPr marL="323850" indent="-36195" algn="l" defTabSz="144780" rtl="0" eaLnBrk="1" latinLnBrk="0" hangingPunct="1">
        <a:lnSpc>
          <a:spcPct val="90000"/>
        </a:lnSpc>
        <a:spcBef>
          <a:spcPts val="75"/>
        </a:spcBef>
        <a:buFont typeface="Arial" panose="020B0604020202020204" pitchFamily="34" charset="0"/>
        <a:buChar char="•"/>
        <a:defRPr sz="285" kern="1200">
          <a:solidFill>
            <a:schemeClr val="tx1"/>
          </a:solidFill>
          <a:latin typeface="+mn-lt"/>
          <a:ea typeface="+mn-ea"/>
          <a:cs typeface="+mn-cs"/>
        </a:defRPr>
      </a:lvl5pPr>
      <a:lvl6pPr marL="396240" indent="-36195" algn="l" defTabSz="144780" rtl="0" eaLnBrk="1" latinLnBrk="0" hangingPunct="1">
        <a:lnSpc>
          <a:spcPct val="90000"/>
        </a:lnSpc>
        <a:spcBef>
          <a:spcPts val="75"/>
        </a:spcBef>
        <a:buFont typeface="Arial" panose="020B0604020202020204" pitchFamily="34" charset="0"/>
        <a:buChar char="•"/>
        <a:defRPr sz="285" kern="1200">
          <a:solidFill>
            <a:schemeClr val="tx1"/>
          </a:solidFill>
          <a:latin typeface="+mn-lt"/>
          <a:ea typeface="+mn-ea"/>
          <a:cs typeface="+mn-cs"/>
        </a:defRPr>
      </a:lvl6pPr>
      <a:lvl7pPr marL="468630" indent="-36195" algn="l" defTabSz="144780" rtl="0" eaLnBrk="1" latinLnBrk="0" hangingPunct="1">
        <a:lnSpc>
          <a:spcPct val="90000"/>
        </a:lnSpc>
        <a:spcBef>
          <a:spcPts val="75"/>
        </a:spcBef>
        <a:buFont typeface="Arial" panose="020B0604020202020204" pitchFamily="34" charset="0"/>
        <a:buChar char="•"/>
        <a:defRPr sz="285" kern="1200">
          <a:solidFill>
            <a:schemeClr val="tx1"/>
          </a:solidFill>
          <a:latin typeface="+mn-lt"/>
          <a:ea typeface="+mn-ea"/>
          <a:cs typeface="+mn-cs"/>
        </a:defRPr>
      </a:lvl7pPr>
      <a:lvl8pPr marL="541020" indent="-36195" algn="l" defTabSz="144780" rtl="0" eaLnBrk="1" latinLnBrk="0" hangingPunct="1">
        <a:lnSpc>
          <a:spcPct val="90000"/>
        </a:lnSpc>
        <a:spcBef>
          <a:spcPts val="75"/>
        </a:spcBef>
        <a:buFont typeface="Arial" panose="020B0604020202020204" pitchFamily="34" charset="0"/>
        <a:buChar char="•"/>
        <a:defRPr sz="285" kern="1200">
          <a:solidFill>
            <a:schemeClr val="tx1"/>
          </a:solidFill>
          <a:latin typeface="+mn-lt"/>
          <a:ea typeface="+mn-ea"/>
          <a:cs typeface="+mn-cs"/>
        </a:defRPr>
      </a:lvl8pPr>
      <a:lvl9pPr marL="612775" indent="-36195" algn="l" defTabSz="144780" rtl="0" eaLnBrk="1" latinLnBrk="0" hangingPunct="1">
        <a:lnSpc>
          <a:spcPct val="90000"/>
        </a:lnSpc>
        <a:spcBef>
          <a:spcPts val="75"/>
        </a:spcBef>
        <a:buFont typeface="Arial" panose="020B0604020202020204" pitchFamily="34" charset="0"/>
        <a:buChar char="•"/>
        <a:defRPr sz="2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44780" rtl="0" eaLnBrk="1" latinLnBrk="0" hangingPunct="1">
        <a:defRPr sz="285" kern="1200">
          <a:solidFill>
            <a:schemeClr val="tx1"/>
          </a:solidFill>
          <a:latin typeface="+mn-lt"/>
          <a:ea typeface="+mn-ea"/>
          <a:cs typeface="+mn-cs"/>
        </a:defRPr>
      </a:lvl1pPr>
      <a:lvl2pPr marL="71755" algn="l" defTabSz="144780" rtl="0" eaLnBrk="1" latinLnBrk="0" hangingPunct="1">
        <a:defRPr sz="285" kern="1200">
          <a:solidFill>
            <a:schemeClr val="tx1"/>
          </a:solidFill>
          <a:latin typeface="+mn-lt"/>
          <a:ea typeface="+mn-ea"/>
          <a:cs typeface="+mn-cs"/>
        </a:defRPr>
      </a:lvl2pPr>
      <a:lvl3pPr marL="144780" algn="l" defTabSz="144780" rtl="0" eaLnBrk="1" latinLnBrk="0" hangingPunct="1">
        <a:defRPr sz="285" kern="1200">
          <a:solidFill>
            <a:schemeClr val="tx1"/>
          </a:solidFill>
          <a:latin typeface="+mn-lt"/>
          <a:ea typeface="+mn-ea"/>
          <a:cs typeface="+mn-cs"/>
        </a:defRPr>
      </a:lvl3pPr>
      <a:lvl4pPr marL="216535" algn="l" defTabSz="144780" rtl="0" eaLnBrk="1" latinLnBrk="0" hangingPunct="1">
        <a:defRPr sz="285" kern="1200">
          <a:solidFill>
            <a:schemeClr val="tx1"/>
          </a:solidFill>
          <a:latin typeface="+mn-lt"/>
          <a:ea typeface="+mn-ea"/>
          <a:cs typeface="+mn-cs"/>
        </a:defRPr>
      </a:lvl4pPr>
      <a:lvl5pPr marL="288925" algn="l" defTabSz="144780" rtl="0" eaLnBrk="1" latinLnBrk="0" hangingPunct="1">
        <a:defRPr sz="285" kern="1200">
          <a:solidFill>
            <a:schemeClr val="tx1"/>
          </a:solidFill>
          <a:latin typeface="+mn-lt"/>
          <a:ea typeface="+mn-ea"/>
          <a:cs typeface="+mn-cs"/>
        </a:defRPr>
      </a:lvl5pPr>
      <a:lvl6pPr marL="360045" algn="l" defTabSz="144780" rtl="0" eaLnBrk="1" latinLnBrk="0" hangingPunct="1">
        <a:defRPr sz="285" kern="1200">
          <a:solidFill>
            <a:schemeClr val="tx1"/>
          </a:solidFill>
          <a:latin typeface="+mn-lt"/>
          <a:ea typeface="+mn-ea"/>
          <a:cs typeface="+mn-cs"/>
        </a:defRPr>
      </a:lvl6pPr>
      <a:lvl7pPr marL="432435" algn="l" defTabSz="144780" rtl="0" eaLnBrk="1" latinLnBrk="0" hangingPunct="1">
        <a:defRPr sz="285" kern="1200">
          <a:solidFill>
            <a:schemeClr val="tx1"/>
          </a:solidFill>
          <a:latin typeface="+mn-lt"/>
          <a:ea typeface="+mn-ea"/>
          <a:cs typeface="+mn-cs"/>
        </a:defRPr>
      </a:lvl7pPr>
      <a:lvl8pPr marL="504825" algn="l" defTabSz="144780" rtl="0" eaLnBrk="1" latinLnBrk="0" hangingPunct="1">
        <a:defRPr sz="285" kern="1200">
          <a:solidFill>
            <a:schemeClr val="tx1"/>
          </a:solidFill>
          <a:latin typeface="+mn-lt"/>
          <a:ea typeface="+mn-ea"/>
          <a:cs typeface="+mn-cs"/>
        </a:defRPr>
      </a:lvl8pPr>
      <a:lvl9pPr marL="576580" algn="l" defTabSz="144780" rtl="0" eaLnBrk="1" latinLnBrk="0" hangingPunct="1">
        <a:defRPr sz="2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99880" y="125662"/>
            <a:ext cx="7008220" cy="828718"/>
            <a:chOff x="157" y="178"/>
            <a:chExt cx="11036" cy="1305"/>
          </a:xfrm>
        </p:grpSpPr>
        <p:sp>
          <p:nvSpPr>
            <p:cNvPr id="4" name="矩形 3"/>
            <p:cNvSpPr/>
            <p:nvPr/>
          </p:nvSpPr>
          <p:spPr>
            <a:xfrm>
              <a:off x="2542" y="544"/>
              <a:ext cx="1718" cy="6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Lock</a:t>
              </a:r>
              <a:endParaRPr lang="en-US" altLang="zh-CN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262" y="544"/>
              <a:ext cx="1811" cy="6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First</a:t>
              </a:r>
              <a:endParaRPr lang="en-US" altLang="zh-CN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075" y="544"/>
              <a:ext cx="1755" cy="6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Valid</a:t>
              </a:r>
              <a:endParaRPr lang="en-US" altLang="zh-CN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831" y="544"/>
              <a:ext cx="1526" cy="6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Address</a:t>
              </a:r>
              <a:endParaRPr lang="en-US" altLang="zh-CN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9358" y="544"/>
              <a:ext cx="1489" cy="6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Value</a:t>
              </a:r>
              <a:endParaRPr lang="en-US" altLang="zh-CN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03" y="544"/>
              <a:ext cx="1656" cy="6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Key</a:t>
              </a:r>
              <a:endParaRPr lang="en-US" altLang="zh-CN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1" name="双大括号 10"/>
            <p:cNvSpPr/>
            <p:nvPr/>
          </p:nvSpPr>
          <p:spPr>
            <a:xfrm>
              <a:off x="157" y="178"/>
              <a:ext cx="11036" cy="1305"/>
            </a:xfrm>
            <a:prstGeom prst="bracePair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082" y="656"/>
              <a:ext cx="64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</a:rPr>
                <a:t>，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WMyNzk1NjJkYjg5Yzk1OTQwMjA3ODhmZjc4ODZlMTgifQ=="/>
  <p:tag name="KSO_WPP_MARK_KEY" val="19333ca4-0f71-4f1d-900b-60a6380f1e3a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WPS 演示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王晗硕</dc:creator>
  <cp:lastModifiedBy>王晗硕</cp:lastModifiedBy>
  <cp:revision>41</cp:revision>
  <dcterms:created xsi:type="dcterms:W3CDTF">2022-12-13T06:19:00Z</dcterms:created>
  <dcterms:modified xsi:type="dcterms:W3CDTF">2022-12-21T06:53:56Z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67BBF6A3072D427EA11547977F40D489</vt:lpwstr>
  </property>
  <property fmtid="{D5CDD505-2E9C-101B-9397-08002B2CF9AE}" pid="3" name="KSOProductBuildVer">
    <vt:lpwstr>2052-11.1.0.12980</vt:lpwstr>
  </property>
</Properties>
</file>