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198995" cy="36004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5" userDrawn="1">
          <p15:clr>
            <a:srgbClr val="A4A3A4"/>
          </p15:clr>
        </p15:guide>
        <p15:guide id="2" pos="22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4A7"/>
    <a:srgbClr val="FFFFFF"/>
    <a:srgbClr val="E3C496"/>
    <a:srgbClr val="E9B876"/>
    <a:srgbClr val="9DD16F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>
        <p:scale>
          <a:sx n="150" d="100"/>
          <a:sy n="150" d="100"/>
        </p:scale>
        <p:origin x="936" y="922"/>
      </p:cViewPr>
      <p:guideLst>
        <p:guide orient="horz" pos="1335"/>
        <p:guide pos="2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0" y="589254"/>
            <a:ext cx="5400538" cy="1253517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0" y="1891111"/>
            <a:ext cx="5400538" cy="869294"/>
          </a:xfrm>
        </p:spPr>
        <p:txBody>
          <a:bodyPr/>
          <a:lstStyle>
            <a:lvl1pPr marL="0" indent="0" algn="ctr">
              <a:buNone/>
              <a:defRPr sz="945"/>
            </a:lvl1pPr>
            <a:lvl2pPr marL="179705" indent="0" algn="ctr">
              <a:buNone/>
              <a:defRPr sz="785"/>
            </a:lvl2pPr>
            <a:lvl3pPr marL="360045" indent="0" algn="ctr">
              <a:buNone/>
              <a:defRPr sz="710"/>
            </a:lvl3pPr>
            <a:lvl4pPr marL="540385" indent="0" algn="ctr">
              <a:buNone/>
              <a:defRPr sz="630"/>
            </a:lvl4pPr>
            <a:lvl5pPr marL="720090" indent="0" algn="ctr">
              <a:buNone/>
              <a:defRPr sz="630"/>
            </a:lvl5pPr>
            <a:lvl6pPr marL="899795" indent="0" algn="ctr">
              <a:buNone/>
              <a:defRPr sz="630"/>
            </a:lvl6pPr>
            <a:lvl7pPr marL="1080770" indent="0" algn="ctr">
              <a:buNone/>
              <a:defRPr sz="630"/>
            </a:lvl7pPr>
            <a:lvl8pPr marL="1259840" indent="0" algn="ctr">
              <a:buNone/>
              <a:defRPr sz="630"/>
            </a:lvl8pPr>
            <a:lvl9pPr marL="1440180" indent="0" algn="ctr">
              <a:buNone/>
              <a:defRPr sz="63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C2CE5-F3B5-4AA1-B756-2DC5A88B11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A5EBE-69E2-423D-8198-8849284E36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522" y="144188"/>
            <a:ext cx="1620161" cy="30721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38" y="144188"/>
            <a:ext cx="4766563" cy="30721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1214E-E0A8-463D-9C19-E0CF0CBFBE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73E9-D97F-40EE-A22C-5CB48C0C93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897632"/>
            <a:ext cx="6210619" cy="1497720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2409521"/>
            <a:ext cx="6210619" cy="787616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7970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2pPr>
            <a:lvl3pPr marL="360045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38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89979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77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598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23841-BC2E-45CA-8388-4C3C9708E4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38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168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3C192-40FD-4C14-9675-96C021957E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191695"/>
            <a:ext cx="6210619" cy="69593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1" y="933701"/>
            <a:ext cx="2878382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1" y="1399354"/>
            <a:ext cx="2878382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11" y="933701"/>
            <a:ext cx="2892558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11" y="1399354"/>
            <a:ext cx="2892558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11D4D-DAFC-4B8F-8BF1-BA015E14D9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D5A2B-CBB2-4BB0-9485-6A3A401998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C3216-3C8A-4B56-BC8B-8424E37A47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240035"/>
            <a:ext cx="2322419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243" y="518409"/>
            <a:ext cx="3645364" cy="2558709"/>
          </a:xfrm>
        </p:spPr>
        <p:txBody>
          <a:bodyPr/>
          <a:lstStyle>
            <a:lvl1pPr>
              <a:defRPr sz="1260"/>
            </a:lvl1pPr>
            <a:lvl2pPr>
              <a:defRPr sz="1105"/>
            </a:lvl2pPr>
            <a:lvl3pPr>
              <a:defRPr sz="945"/>
            </a:lvl3pPr>
            <a:lvl4pPr>
              <a:defRPr sz="785"/>
            </a:lvl4pPr>
            <a:lvl5pPr>
              <a:defRPr sz="785"/>
            </a:lvl5pPr>
            <a:lvl6pPr>
              <a:defRPr sz="785"/>
            </a:lvl6pPr>
            <a:lvl7pPr>
              <a:defRPr sz="785"/>
            </a:lvl7pPr>
            <a:lvl8pPr>
              <a:defRPr sz="785"/>
            </a:lvl8pPr>
            <a:lvl9pPr>
              <a:defRPr sz="78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1080159"/>
            <a:ext cx="2322419" cy="2001127"/>
          </a:xfrm>
        </p:spPr>
        <p:txBody>
          <a:bodyPr/>
          <a:lstStyle>
            <a:lvl1pPr marL="0" indent="0">
              <a:buNone/>
              <a:defRPr sz="630"/>
            </a:lvl1pPr>
            <a:lvl2pPr marL="179705" indent="0">
              <a:buNone/>
              <a:defRPr sz="550"/>
            </a:lvl2pPr>
            <a:lvl3pPr marL="360045" indent="0">
              <a:buNone/>
              <a:defRPr sz="475"/>
            </a:lvl3pPr>
            <a:lvl4pPr marL="540385" indent="0">
              <a:buNone/>
              <a:defRPr sz="395"/>
            </a:lvl4pPr>
            <a:lvl5pPr marL="720090" indent="0">
              <a:buNone/>
              <a:defRPr sz="395"/>
            </a:lvl5pPr>
            <a:lvl6pPr marL="899795" indent="0">
              <a:buNone/>
              <a:defRPr sz="395"/>
            </a:lvl6pPr>
            <a:lvl7pPr marL="1080770" indent="0">
              <a:buNone/>
              <a:defRPr sz="395"/>
            </a:lvl7pPr>
            <a:lvl8pPr marL="1259840" indent="0">
              <a:buNone/>
              <a:defRPr sz="395"/>
            </a:lvl8pPr>
            <a:lvl9pPr marL="1440180" indent="0">
              <a:buNone/>
              <a:defRPr sz="39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DBC98-20CE-4767-BAAE-912D3048A5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240035"/>
            <a:ext cx="2460097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43" y="240036"/>
            <a:ext cx="3645364" cy="2837083"/>
          </a:xfrm>
        </p:spPr>
        <p:txBody>
          <a:bodyPr/>
          <a:lstStyle>
            <a:lvl1pPr marL="0" indent="0">
              <a:buNone/>
              <a:defRPr sz="1260"/>
            </a:lvl1pPr>
            <a:lvl2pPr marL="179705" indent="0">
              <a:buNone/>
              <a:defRPr sz="1105"/>
            </a:lvl2pPr>
            <a:lvl3pPr marL="360045" indent="0">
              <a:buNone/>
              <a:defRPr sz="945"/>
            </a:lvl3pPr>
            <a:lvl4pPr marL="540385" indent="0">
              <a:buNone/>
              <a:defRPr sz="785"/>
            </a:lvl4pPr>
            <a:lvl5pPr marL="720090" indent="0">
              <a:buNone/>
              <a:defRPr sz="785"/>
            </a:lvl5pPr>
            <a:lvl6pPr marL="899795" indent="0">
              <a:buNone/>
              <a:defRPr sz="785"/>
            </a:lvl6pPr>
            <a:lvl7pPr marL="1080770" indent="0">
              <a:buNone/>
              <a:defRPr sz="785"/>
            </a:lvl7pPr>
            <a:lvl8pPr marL="1259840" indent="0">
              <a:buNone/>
              <a:defRPr sz="785"/>
            </a:lvl8pPr>
            <a:lvl9pPr marL="1440180" indent="0">
              <a:buNone/>
              <a:defRPr sz="785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1080159"/>
            <a:ext cx="2460097" cy="2001127"/>
          </a:xfrm>
        </p:spPr>
        <p:txBody>
          <a:bodyPr/>
          <a:lstStyle>
            <a:lvl1pPr marL="0" indent="0">
              <a:buNone/>
              <a:defRPr sz="785"/>
            </a:lvl1pPr>
            <a:lvl2pPr marL="179705" indent="0">
              <a:buNone/>
              <a:defRPr sz="710"/>
            </a:lvl2pPr>
            <a:lvl3pPr marL="360045" indent="0">
              <a:buNone/>
              <a:defRPr sz="630"/>
            </a:lvl3pPr>
            <a:lvl4pPr marL="540385" indent="0">
              <a:buNone/>
              <a:defRPr sz="550"/>
            </a:lvl4pPr>
            <a:lvl5pPr marL="720090" indent="0">
              <a:buNone/>
              <a:defRPr sz="550"/>
            </a:lvl5pPr>
            <a:lvl6pPr marL="899795" indent="0">
              <a:buNone/>
              <a:defRPr sz="550"/>
            </a:lvl6pPr>
            <a:lvl7pPr marL="1080770" indent="0">
              <a:buNone/>
              <a:defRPr sz="550"/>
            </a:lvl7pPr>
            <a:lvl8pPr marL="1259840" indent="0">
              <a:buNone/>
              <a:defRPr sz="550"/>
            </a:lvl8pPr>
            <a:lvl9pPr marL="1440180" indent="0">
              <a:buNone/>
              <a:defRPr sz="5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54967-052C-480B-81EB-0146E380C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58777" y="144463"/>
            <a:ext cx="6481763" cy="600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58777" y="839788"/>
            <a:ext cx="6481763" cy="2376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58777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735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460625" y="3279775"/>
            <a:ext cx="2279650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735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159377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700"/>
            </a:lvl1pPr>
          </a:lstStyle>
          <a:p>
            <a:fld id="{37A04C04-47FB-458E-91F1-D4B3D651580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9425" rtl="0" fontAlgn="base">
        <a:spcBef>
          <a:spcPct val="0"/>
        </a:spcBef>
        <a:spcAft>
          <a:spcPct val="0"/>
        </a:spcAft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9705" indent="-179705" algn="l" defTabSz="479425" rtl="0" fontAlgn="base">
        <a:spcBef>
          <a:spcPts val="5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lvl="1" indent="-151130" algn="l" defTabSz="479425" rtl="0" fontAlgn="base">
        <a:spcBef>
          <a:spcPts val="5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lvl="2" indent="-120650" algn="l" defTabSz="479425" rtl="0" fontAlgn="base">
        <a:spcBef>
          <a:spcPts val="5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lvl="3" indent="-119380" algn="l" defTabSz="479425" rtl="0" fontAlgn="base">
        <a:spcBef>
          <a:spcPts val="50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405" lvl="4" indent="-120650" algn="l" defTabSz="479425" rtl="0" fontAlgn="base">
        <a:spcBef>
          <a:spcPts val="5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0800" lvl="5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60830" lvl="6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860" lvl="7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40890" lvl="8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800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4003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8006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72009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6012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20015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44018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68021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92024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tags" Target="../tags/tag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文本框 9"/>
          <p:cNvSpPr txBox="1">
            <a:spLocks noChangeArrowheads="1"/>
          </p:cNvSpPr>
          <p:nvPr/>
        </p:nvSpPr>
        <p:spPr bwMode="auto">
          <a:xfrm>
            <a:off x="37658" y="72889"/>
            <a:ext cx="1550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/>
              <a:t>update queue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054223" y="18504"/>
                <a:ext cx="425450" cy="4254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23" y="18504"/>
                <a:ext cx="425450" cy="425450"/>
              </a:xfrm>
              <a:prstGeom prst="rect">
                <a:avLst/>
              </a:prstGeom>
              <a:blipFill rotWithShape="1">
                <a:blip r:embed="rId1"/>
                <a:stretch>
                  <a:fillRect l="-3134" t="-3006" r="-2836" b="-2964"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479675" y="18504"/>
                <a:ext cx="420687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75" y="18504"/>
                <a:ext cx="420687" cy="423863"/>
              </a:xfrm>
              <a:prstGeom prst="rect">
                <a:avLst/>
              </a:prstGeom>
              <a:blipFill rotWithShape="1">
                <a:blip r:embed="rId2"/>
                <a:stretch>
                  <a:fillRect l="-3019" t="-3017" r="-2944" b="-2900"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900362" y="18504"/>
            <a:ext cx="423863" cy="4238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800" noProof="1">
                <a:solidFill>
                  <a:schemeClr val="tx1"/>
                </a:solidFill>
              </a:rPr>
              <a:t>...</a:t>
            </a:r>
            <a:endParaRPr lang="en-US" altLang="zh-CN" sz="1800" noProof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324225" y="18504"/>
                <a:ext cx="422275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noProof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sz="1800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25" y="18504"/>
                <a:ext cx="422275" cy="423863"/>
              </a:xfrm>
              <a:prstGeom prst="rect">
                <a:avLst/>
              </a:prstGeom>
              <a:blipFill rotWithShape="1">
                <a:blip r:embed="rId3"/>
                <a:stretch>
                  <a:fillRect l="-3008" t="-3017" r="-3008" b="-2900"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/>
          <p:cNvGrpSpPr/>
          <p:nvPr/>
        </p:nvGrpSpPr>
        <p:grpSpPr>
          <a:xfrm>
            <a:off x="431485" y="615407"/>
            <a:ext cx="441325" cy="2511423"/>
            <a:chOff x="503240" y="612232"/>
            <a:chExt cx="441325" cy="2511423"/>
          </a:xfrm>
        </p:grpSpPr>
        <p:sp>
          <p:nvSpPr>
            <p:cNvPr id="27" name="矩形 26"/>
            <p:cNvSpPr/>
            <p:nvPr/>
          </p:nvSpPr>
          <p:spPr>
            <a:xfrm>
              <a:off x="503240" y="2844255"/>
              <a:ext cx="441325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3240" y="2645817"/>
              <a:ext cx="441325" cy="198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3240" y="2285455"/>
              <a:ext cx="441325" cy="360362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3240" y="612232"/>
              <a:ext cx="441325" cy="167322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691005" y="613817"/>
            <a:ext cx="431800" cy="2513013"/>
            <a:chOff x="1619250" y="613817"/>
            <a:chExt cx="431800" cy="2513013"/>
          </a:xfrm>
        </p:grpSpPr>
        <p:sp>
          <p:nvSpPr>
            <p:cNvPr id="56" name="矩形 55"/>
            <p:cNvSpPr/>
            <p:nvPr/>
          </p:nvSpPr>
          <p:spPr>
            <a:xfrm>
              <a:off x="1619250" y="2847430"/>
              <a:ext cx="431800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619250" y="2648992"/>
              <a:ext cx="431800" cy="198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19250" y="2288630"/>
              <a:ext cx="431800" cy="360362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/>
                <p:nvPr/>
              </p:nvSpPr>
              <p:spPr>
                <a:xfrm>
                  <a:off x="1619250" y="20092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2009230"/>
                  <a:ext cx="431800" cy="279400"/>
                </a:xfrm>
                <a:prstGeom prst="rect">
                  <a:avLst/>
                </a:prstGeom>
                <a:blipFill rotWithShape="1">
                  <a:blip r:embed="rId4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/>
                <p:cNvSpPr/>
                <p:nvPr/>
              </p:nvSpPr>
              <p:spPr>
                <a:xfrm>
                  <a:off x="1619250" y="17298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1729830"/>
                  <a:ext cx="431800" cy="279400"/>
                </a:xfrm>
                <a:prstGeom prst="rect">
                  <a:avLst/>
                </a:prstGeom>
                <a:blipFill rotWithShape="1">
                  <a:blip r:embed="rId5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/>
            <p:cNvSpPr/>
            <p:nvPr/>
          </p:nvSpPr>
          <p:spPr>
            <a:xfrm>
              <a:off x="1619250" y="1450430"/>
              <a:ext cx="431800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800" noProof="1">
                  <a:solidFill>
                    <a:schemeClr val="tx1"/>
                  </a:solidFill>
                </a:rPr>
                <a:t>...</a:t>
              </a:r>
              <a:endParaRPr lang="en-US" altLang="zh-CN" sz="18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/>
                <p:cNvSpPr/>
                <p:nvPr/>
              </p:nvSpPr>
              <p:spPr>
                <a:xfrm>
                  <a:off x="1619250" y="11710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1171030"/>
                  <a:ext cx="431800" cy="279400"/>
                </a:xfrm>
                <a:prstGeom prst="rect">
                  <a:avLst/>
                </a:prstGeom>
                <a:blipFill rotWithShape="1">
                  <a:blip r:embed="rId6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/>
                <p:cNvSpPr/>
                <p:nvPr/>
              </p:nvSpPr>
              <p:spPr>
                <a:xfrm>
                  <a:off x="1619250" y="891630"/>
                  <a:ext cx="431800" cy="279400"/>
                </a:xfrm>
                <a:prstGeom prst="rect">
                  <a:avLst/>
                </a:prstGeom>
                <a:solidFill>
                  <a:srgbClr val="9DD16F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zh-CN" sz="1800" i="1" baseline="-25000" noProof="1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891630"/>
                  <a:ext cx="431800" cy="279400"/>
                </a:xfrm>
                <a:prstGeom prst="rect">
                  <a:avLst/>
                </a:prstGeom>
                <a:blipFill rotWithShape="1">
                  <a:blip r:embed="rId7"/>
                </a:blip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1619250" y="613817"/>
              <a:ext cx="431800" cy="2794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700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6600" y="541655"/>
            <a:ext cx="751840" cy="424180"/>
            <a:chOff x="3173" y="824"/>
            <a:chExt cx="1184" cy="668"/>
          </a:xfrm>
        </p:grpSpPr>
        <p:sp>
          <p:nvSpPr>
            <p:cNvPr id="66" name="右箭头 65"/>
            <p:cNvSpPr/>
            <p:nvPr/>
          </p:nvSpPr>
          <p:spPr>
            <a:xfrm rot="10800000">
              <a:off x="3491" y="1272"/>
              <a:ext cx="522" cy="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070" name="文本框 66"/>
            <p:cNvSpPr txBox="1">
              <a:spLocks noChangeArrowheads="1"/>
            </p:cNvSpPr>
            <p:nvPr/>
          </p:nvSpPr>
          <p:spPr bwMode="auto">
            <a:xfrm>
              <a:off x="3173" y="824"/>
              <a:ext cx="118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/>
                <a:t>tail</a:t>
              </a:r>
              <a:endParaRPr lang="en-US" altLang="zh-CN" sz="1800"/>
            </a:p>
          </p:txBody>
        </p:sp>
      </p:grpSp>
      <p:cxnSp>
        <p:nvCxnSpPr>
          <p:cNvPr id="70" name="直接连接符 69"/>
          <p:cNvCxnSpPr/>
          <p:nvPr/>
        </p:nvCxnSpPr>
        <p:spPr>
          <a:xfrm flipH="1">
            <a:off x="2639932" y="504282"/>
            <a:ext cx="12700" cy="2881312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文本框 70"/>
          <p:cNvSpPr txBox="1">
            <a:spLocks noChangeArrowheads="1"/>
          </p:cNvSpPr>
          <p:nvPr/>
        </p:nvSpPr>
        <p:spPr bwMode="auto">
          <a:xfrm>
            <a:off x="325120" y="3138180"/>
            <a:ext cx="63023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0</a:t>
            </a:r>
            <a:endParaRPr lang="en-US" altLang="zh-CN" sz="18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108325" y="612232"/>
            <a:ext cx="431800" cy="2514600"/>
            <a:chOff x="3095625" y="612232"/>
            <a:chExt cx="431800" cy="2514600"/>
          </a:xfrm>
        </p:grpSpPr>
        <p:sp>
          <p:nvSpPr>
            <p:cNvPr id="73" name="矩形 72"/>
            <p:cNvSpPr/>
            <p:nvPr/>
          </p:nvSpPr>
          <p:spPr>
            <a:xfrm>
              <a:off x="3095625" y="2798219"/>
              <a:ext cx="431800" cy="32861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95625" y="2599782"/>
              <a:ext cx="431800" cy="198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95625" y="2239419"/>
              <a:ext cx="431800" cy="36036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095625" y="612232"/>
              <a:ext cx="431800" cy="16271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28099" y="613817"/>
            <a:ext cx="431800" cy="2513015"/>
            <a:chOff x="3743325" y="613817"/>
            <a:chExt cx="431800" cy="2513015"/>
          </a:xfrm>
        </p:grpSpPr>
        <p:sp>
          <p:nvSpPr>
            <p:cNvPr id="82" name="矩形 81"/>
            <p:cNvSpPr/>
            <p:nvPr/>
          </p:nvSpPr>
          <p:spPr>
            <a:xfrm>
              <a:off x="3743325" y="2575969"/>
              <a:ext cx="431800" cy="55086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43325" y="2448719"/>
              <a:ext cx="431800" cy="127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43325" y="2288382"/>
              <a:ext cx="431800" cy="160337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743325" y="1680617"/>
              <a:ext cx="431800" cy="60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743325" y="1401217"/>
              <a:ext cx="431800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743325" y="613817"/>
              <a:ext cx="431800" cy="7874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1630362" y="18504"/>
                <a:ext cx="423863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800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18504"/>
                <a:ext cx="423863" cy="423863"/>
              </a:xfrm>
              <a:prstGeom prst="rect">
                <a:avLst/>
              </a:prstGeom>
              <a:blipFill rotWithShape="1">
                <a:blip r:embed="rId8"/>
                <a:stretch>
                  <a:fillRect l="-3071" t="-3017" r="-2996" b="-2900"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左弧形箭头 126"/>
          <p:cNvSpPr/>
          <p:nvPr/>
        </p:nvSpPr>
        <p:spPr>
          <a:xfrm>
            <a:off x="5280025" y="1209675"/>
            <a:ext cx="236855" cy="869950"/>
          </a:xfrm>
          <a:prstGeom prst="curvedRightArrow">
            <a:avLst/>
          </a:prstGeom>
          <a:solidFill>
            <a:srgbClr val="E3C496"/>
          </a:solidFill>
          <a:ln>
            <a:solidFill>
              <a:srgbClr val="E3C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47087" y="76369"/>
            <a:ext cx="1306271" cy="306943"/>
            <a:chOff x="3871094" y="162638"/>
            <a:chExt cx="1306271" cy="306943"/>
          </a:xfrm>
        </p:grpSpPr>
        <p:sp>
          <p:nvSpPr>
            <p:cNvPr id="2" name="矩形 1"/>
            <p:cNvSpPr/>
            <p:nvPr/>
          </p:nvSpPr>
          <p:spPr>
            <a:xfrm>
              <a:off x="3871094" y="162638"/>
              <a:ext cx="307975" cy="3063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2094" name="文本框 2"/>
            <p:cNvSpPr txBox="1">
              <a:spLocks noChangeArrowheads="1"/>
            </p:cNvSpPr>
            <p:nvPr/>
          </p:nvSpPr>
          <p:spPr bwMode="auto">
            <a:xfrm>
              <a:off x="4212165" y="192721"/>
              <a:ext cx="965200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unused</a:t>
              </a:r>
              <a:endParaRPr lang="en-US" altLang="zh-CN" sz="18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40984" y="76369"/>
            <a:ext cx="1177683" cy="305356"/>
            <a:chOff x="3871094" y="-226327"/>
            <a:chExt cx="1177683" cy="305356"/>
          </a:xfrm>
        </p:grpSpPr>
        <p:sp>
          <p:nvSpPr>
            <p:cNvPr id="2095" name="文本框 4"/>
            <p:cNvSpPr txBox="1">
              <a:spLocks noChangeArrowheads="1"/>
            </p:cNvSpPr>
            <p:nvPr/>
          </p:nvSpPr>
          <p:spPr bwMode="auto">
            <a:xfrm>
              <a:off x="4212165" y="-197831"/>
              <a:ext cx="83661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valid</a:t>
              </a:r>
              <a:endParaRPr lang="en-US" altLang="zh-CN" sz="18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71094" y="-226327"/>
              <a:ext cx="303212" cy="30321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61821" y="613821"/>
            <a:ext cx="434975" cy="2514598"/>
            <a:chOff x="5649915" y="612232"/>
            <a:chExt cx="434975" cy="25145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/>
                <p:cNvSpPr/>
                <p:nvPr/>
              </p:nvSpPr>
              <p:spPr>
                <a:xfrm>
                  <a:off x="5649915" y="19346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934617"/>
                  <a:ext cx="434975" cy="279400"/>
                </a:xfrm>
                <a:prstGeom prst="rect">
                  <a:avLst/>
                </a:prstGeom>
                <a:blipFill rotWithShape="1">
                  <a:blip r:embed="rId9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矩形 104"/>
                <p:cNvSpPr/>
                <p:nvPr/>
              </p:nvSpPr>
              <p:spPr>
                <a:xfrm>
                  <a:off x="5649915" y="16552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655217"/>
                  <a:ext cx="434975" cy="279400"/>
                </a:xfrm>
                <a:prstGeom prst="rect">
                  <a:avLst/>
                </a:prstGeom>
                <a:blipFill rotWithShape="1">
                  <a:blip r:embed="rId10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5649915" y="1375817"/>
              <a:ext cx="434975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800" noProof="1">
                  <a:solidFill>
                    <a:schemeClr val="tx1"/>
                  </a:solidFill>
                </a:rPr>
                <a:t>...</a:t>
              </a:r>
              <a:endParaRPr lang="en-US" altLang="zh-CN" sz="18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矩形 106"/>
                <p:cNvSpPr/>
                <p:nvPr/>
              </p:nvSpPr>
              <p:spPr>
                <a:xfrm>
                  <a:off x="5649915" y="10964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096417"/>
                  <a:ext cx="434975" cy="279400"/>
                </a:xfrm>
                <a:prstGeom prst="rect">
                  <a:avLst/>
                </a:prstGeom>
                <a:blipFill rotWithShape="1">
                  <a:blip r:embed="rId11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5649915" y="612232"/>
              <a:ext cx="434975" cy="4841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49915" y="2782342"/>
              <a:ext cx="434975" cy="344488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49915" y="2582319"/>
              <a:ext cx="434975" cy="200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49915" y="2219249"/>
              <a:ext cx="434975" cy="37147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62780" y="76367"/>
            <a:ext cx="1225308" cy="302975"/>
            <a:chOff x="3871094" y="-610286"/>
            <a:chExt cx="1225308" cy="302975"/>
          </a:xfrm>
        </p:grpSpPr>
        <p:sp>
          <p:nvSpPr>
            <p:cNvPr id="23" name="矩形 22"/>
            <p:cNvSpPr/>
            <p:nvPr/>
          </p:nvSpPr>
          <p:spPr>
            <a:xfrm>
              <a:off x="3871094" y="-610286"/>
              <a:ext cx="298450" cy="298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2106" name="文本框 24"/>
            <p:cNvSpPr txBox="1">
              <a:spLocks noChangeArrowheads="1"/>
            </p:cNvSpPr>
            <p:nvPr/>
          </p:nvSpPr>
          <p:spPr bwMode="auto">
            <a:xfrm>
              <a:off x="4212165" y="-584171"/>
              <a:ext cx="884237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dirty="0"/>
                <a:t>stale</a:t>
              </a:r>
              <a:endParaRPr lang="en-US" altLang="zh-CN" sz="1800" dirty="0"/>
            </a:p>
          </p:txBody>
        </p:sp>
      </p:grpSp>
      <p:sp>
        <p:nvSpPr>
          <p:cNvPr id="2107" name="文本框 70"/>
          <p:cNvSpPr txBox="1">
            <a:spLocks noChangeArrowheads="1"/>
          </p:cNvSpPr>
          <p:nvPr/>
        </p:nvSpPr>
        <p:spPr bwMode="auto">
          <a:xfrm>
            <a:off x="1583055" y="3138180"/>
            <a:ext cx="6477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0</a:t>
            </a:r>
            <a:endParaRPr lang="en-US" altLang="zh-CN" sz="1800" dirty="0"/>
          </a:p>
        </p:txBody>
      </p:sp>
      <p:sp>
        <p:nvSpPr>
          <p:cNvPr id="2108" name="文本框 70"/>
          <p:cNvSpPr txBox="1">
            <a:spLocks noChangeArrowheads="1"/>
          </p:cNvSpPr>
          <p:nvPr/>
        </p:nvSpPr>
        <p:spPr bwMode="auto">
          <a:xfrm>
            <a:off x="2987675" y="3138180"/>
            <a:ext cx="673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0</a:t>
            </a:r>
            <a:endParaRPr lang="en-US" altLang="zh-CN" sz="1800" dirty="0"/>
          </a:p>
        </p:txBody>
      </p:sp>
      <p:sp>
        <p:nvSpPr>
          <p:cNvPr id="2109" name="文本框 70"/>
          <p:cNvSpPr txBox="1">
            <a:spLocks noChangeArrowheads="1"/>
          </p:cNvSpPr>
          <p:nvPr/>
        </p:nvSpPr>
        <p:spPr bwMode="auto">
          <a:xfrm>
            <a:off x="3712212" y="3138180"/>
            <a:ext cx="6635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1</a:t>
            </a:r>
            <a:endParaRPr lang="en-US" altLang="zh-CN" sz="1800" dirty="0"/>
          </a:p>
        </p:txBody>
      </p:sp>
      <p:sp>
        <p:nvSpPr>
          <p:cNvPr id="2112" name="文本框 70"/>
          <p:cNvSpPr txBox="1">
            <a:spLocks noChangeArrowheads="1"/>
          </p:cNvSpPr>
          <p:nvPr/>
        </p:nvSpPr>
        <p:spPr bwMode="auto">
          <a:xfrm>
            <a:off x="5567365" y="3138180"/>
            <a:ext cx="623887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0</a:t>
            </a:r>
            <a:endParaRPr lang="en-US" altLang="zh-CN" sz="1800" dirty="0"/>
          </a:p>
        </p:txBody>
      </p:sp>
      <p:sp>
        <p:nvSpPr>
          <p:cNvPr id="2113" name="文本框 70"/>
          <p:cNvSpPr txBox="1">
            <a:spLocks noChangeArrowheads="1"/>
          </p:cNvSpPr>
          <p:nvPr/>
        </p:nvSpPr>
        <p:spPr bwMode="auto">
          <a:xfrm>
            <a:off x="6222050" y="3138180"/>
            <a:ext cx="6889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1800" dirty="0"/>
              <a:t>Seg 1</a:t>
            </a:r>
            <a:endParaRPr lang="en-US" altLang="zh-CN" sz="1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144138" y="807653"/>
            <a:ext cx="538162" cy="371632"/>
            <a:chOff x="5111753" y="799398"/>
            <a:chExt cx="538162" cy="371632"/>
          </a:xfrm>
        </p:grpSpPr>
        <p:sp>
          <p:nvSpPr>
            <p:cNvPr id="2118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dirty="0"/>
                <a:t>tail</a:t>
              </a:r>
              <a:endParaRPr lang="en-US" altLang="zh-CN" sz="1800" dirty="0"/>
            </a:p>
          </p:txBody>
        </p:sp>
        <p:sp>
          <p:nvSpPr>
            <p:cNvPr id="52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0485" y="2144395"/>
            <a:ext cx="538480" cy="439420"/>
            <a:chOff x="8050" y="3352"/>
            <a:chExt cx="848" cy="692"/>
          </a:xfrm>
        </p:grpSpPr>
        <p:sp>
          <p:nvSpPr>
            <p:cNvPr id="2122" name="文本框 35"/>
            <p:cNvSpPr txBox="1">
              <a:spLocks noChangeArrowheads="1"/>
            </p:cNvSpPr>
            <p:nvPr/>
          </p:nvSpPr>
          <p:spPr bwMode="auto">
            <a:xfrm>
              <a:off x="8050" y="3464"/>
              <a:ext cx="84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C00000"/>
                  </a:solidFill>
                </a:rPr>
                <a:t>tail</a:t>
              </a:r>
              <a:endParaRPr lang="en-US" altLang="zh-CN" sz="1800">
                <a:solidFill>
                  <a:srgbClr val="C00000"/>
                </a:solidFill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8240" y="3352"/>
              <a:ext cx="523" cy="223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96740" y="1474768"/>
            <a:ext cx="755650" cy="325120"/>
            <a:chOff x="896740" y="1505883"/>
            <a:chExt cx="755650" cy="325120"/>
          </a:xfrm>
        </p:grpSpPr>
        <p:sp>
          <p:nvSpPr>
            <p:cNvPr id="2071" name="文本框 68"/>
            <p:cNvSpPr txBox="1">
              <a:spLocks noChangeArrowheads="1"/>
            </p:cNvSpPr>
            <p:nvPr/>
          </p:nvSpPr>
          <p:spPr bwMode="auto">
            <a:xfrm>
              <a:off x="896740" y="1505883"/>
              <a:ext cx="755650" cy="245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dirty="0"/>
                <a:t>update</a:t>
              </a:r>
              <a:endParaRPr lang="en-US" altLang="zh-CN" sz="1600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977385" y="1712258"/>
              <a:ext cx="635000" cy="1187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2125" name="文本框 2"/>
          <p:cNvSpPr txBox="1">
            <a:spLocks noChangeArrowheads="1"/>
          </p:cNvSpPr>
          <p:nvPr/>
        </p:nvSpPr>
        <p:spPr bwMode="auto">
          <a:xfrm>
            <a:off x="1153316" y="3307486"/>
            <a:ext cx="45878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dirty="0"/>
              <a:t>(a)</a:t>
            </a:r>
            <a:endParaRPr lang="en-US" altLang="zh-CN" sz="2000" dirty="0"/>
          </a:p>
        </p:txBody>
      </p:sp>
      <p:sp>
        <p:nvSpPr>
          <p:cNvPr id="2126" name="文本框 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90271" y="3307486"/>
            <a:ext cx="460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/>
              <a:t>(b)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704490" y="864018"/>
            <a:ext cx="538162" cy="371632"/>
            <a:chOff x="5111753" y="799398"/>
            <a:chExt cx="538162" cy="371632"/>
          </a:xfrm>
        </p:grpSpPr>
        <p:sp>
          <p:nvSpPr>
            <p:cNvPr id="24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dirty="0"/>
                <a:t>tail</a:t>
              </a:r>
              <a:endParaRPr lang="en-US" altLang="zh-CN" sz="1800" dirty="0"/>
            </a:p>
          </p:txBody>
        </p:sp>
        <p:sp>
          <p:nvSpPr>
            <p:cNvPr id="25" name="右箭头 51"/>
            <p:cNvSpPr/>
            <p:nvPr/>
          </p:nvSpPr>
          <p:spPr>
            <a:xfrm rot="10800000"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35718" y="1505883"/>
            <a:ext cx="755650" cy="333484"/>
            <a:chOff x="896740" y="1505883"/>
            <a:chExt cx="755650" cy="333484"/>
          </a:xfrm>
        </p:grpSpPr>
        <p:sp>
          <p:nvSpPr>
            <p:cNvPr id="29" name="文本框 68"/>
            <p:cNvSpPr txBox="1">
              <a:spLocks noChangeArrowheads="1"/>
            </p:cNvSpPr>
            <p:nvPr/>
          </p:nvSpPr>
          <p:spPr bwMode="auto">
            <a:xfrm>
              <a:off x="896740" y="1505883"/>
              <a:ext cx="755650" cy="245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dirty="0"/>
                <a:t>update</a:t>
              </a:r>
              <a:endParaRPr lang="en-US" altLang="zh-CN" sz="1600" dirty="0"/>
            </a:p>
          </p:txBody>
        </p:sp>
        <p:sp>
          <p:nvSpPr>
            <p:cNvPr id="30" name="右箭头 14"/>
            <p:cNvSpPr/>
            <p:nvPr/>
          </p:nvSpPr>
          <p:spPr>
            <a:xfrm>
              <a:off x="1012825" y="1720305"/>
              <a:ext cx="534988" cy="11906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49844" y="609055"/>
            <a:ext cx="433387" cy="2519364"/>
            <a:chOff x="6252846" y="609055"/>
            <a:chExt cx="433387" cy="2519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矩形 115"/>
                <p:cNvSpPr/>
                <p:nvPr/>
              </p:nvSpPr>
              <p:spPr>
                <a:xfrm>
                  <a:off x="6252846" y="1158536"/>
                  <a:ext cx="433387" cy="288925"/>
                </a:xfrm>
                <a:prstGeom prst="rect">
                  <a:avLst/>
                </a:prstGeom>
                <a:solidFill>
                  <a:srgbClr val="9DD16F"/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zh-CN" sz="1800" i="1" baseline="-250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6" name="矩形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1158536"/>
                  <a:ext cx="433387" cy="288925"/>
                </a:xfrm>
                <a:prstGeom prst="rect">
                  <a:avLst/>
                </a:prstGeom>
                <a:blipFill rotWithShape="1">
                  <a:blip r:embed="rId13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矩形 116"/>
            <p:cNvSpPr/>
            <p:nvPr/>
          </p:nvSpPr>
          <p:spPr>
            <a:xfrm>
              <a:off x="6252846" y="609055"/>
              <a:ext cx="433387" cy="554128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2846" y="2560094"/>
              <a:ext cx="433387" cy="56832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52846" y="2448719"/>
              <a:ext cx="433387" cy="1113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52846" y="2286794"/>
              <a:ext cx="433387" cy="16192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sz="1600" baseline="-250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6252846" y="2004467"/>
                  <a:ext cx="433387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2004467"/>
                  <a:ext cx="433387" cy="279400"/>
                </a:xfrm>
                <a:prstGeom prst="rect">
                  <a:avLst/>
                </a:prstGeom>
                <a:blipFill rotWithShape="1">
                  <a:blip r:embed="rId14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6252846" y="1729830"/>
                  <a:ext cx="433387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noProof="1">
                                <a:solidFill>
                                  <a:schemeClr val="tx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8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1729830"/>
                  <a:ext cx="433387" cy="279400"/>
                </a:xfrm>
                <a:prstGeom prst="rect">
                  <a:avLst/>
                </a:prstGeom>
                <a:blipFill rotWithShape="1">
                  <a:blip r:embed="rId15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6252846" y="1450519"/>
              <a:ext cx="433387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800" noProof="1">
                  <a:solidFill>
                    <a:schemeClr val="tx1"/>
                  </a:solidFill>
                </a:rPr>
                <a:t>...</a:t>
              </a:r>
              <a:endParaRPr lang="en-US" altLang="zh-CN" sz="18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44977" y="1979474"/>
            <a:ext cx="538162" cy="371632"/>
            <a:chOff x="5137788" y="799398"/>
            <a:chExt cx="538162" cy="371632"/>
          </a:xfrm>
        </p:grpSpPr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5137788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dirty="0"/>
                <a:t>tail</a:t>
              </a:r>
              <a:endParaRPr lang="en-US" altLang="zh-CN" sz="1800" dirty="0"/>
            </a:p>
          </p:txBody>
        </p:sp>
        <p:sp>
          <p:nvSpPr>
            <p:cNvPr id="37" name="右箭头 51"/>
            <p:cNvSpPr/>
            <p:nvPr/>
          </p:nvSpPr>
          <p:spPr>
            <a:xfrm rot="10800000"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71755" y="1978991"/>
            <a:ext cx="538162" cy="371632"/>
            <a:chOff x="5111753" y="799398"/>
            <a:chExt cx="538162" cy="371632"/>
          </a:xfrm>
        </p:grpSpPr>
        <p:sp>
          <p:nvSpPr>
            <p:cNvPr id="43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dirty="0"/>
                <a:t>tail</a:t>
              </a:r>
              <a:endParaRPr lang="en-US" altLang="zh-CN" sz="1800" dirty="0"/>
            </a:p>
          </p:txBody>
        </p:sp>
        <p:sp>
          <p:nvSpPr>
            <p:cNvPr id="44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91278" y="1935887"/>
            <a:ext cx="538162" cy="371632"/>
            <a:chOff x="5111753" y="799398"/>
            <a:chExt cx="538162" cy="371632"/>
          </a:xfrm>
        </p:grpSpPr>
        <p:sp>
          <p:nvSpPr>
            <p:cNvPr id="46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dirty="0"/>
                <a:t>tail</a:t>
              </a:r>
              <a:endParaRPr lang="en-US" altLang="zh-CN" sz="1800" dirty="0"/>
            </a:p>
          </p:txBody>
        </p:sp>
        <p:sp>
          <p:nvSpPr>
            <p:cNvPr id="47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f417334e-f1e6-46ce-8c8b-541da886499f"/>
  <p:tag name="COMMONDATA" val="eyJoZGlkIjoiNWMyNzk1NjJkYjg5Yzk1OTQwMjA3ODhmZjc4ODZlMT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</Words>
  <Application>WPS 演示</Application>
  <PresentationFormat>自定义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Cambria Math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王晗硕</cp:lastModifiedBy>
  <cp:revision>252</cp:revision>
  <dcterms:created xsi:type="dcterms:W3CDTF">2022-11-29T08:17:00Z</dcterms:created>
  <dcterms:modified xsi:type="dcterms:W3CDTF">2023-01-12T03:02:49Z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235D4D5628794AD18DCC8D71D4544CCA</vt:lpwstr>
  </property>
</Properties>
</file>