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599670" cy="4319905"/>
  <p:notesSz cx="6858000" cy="9144000"/>
  <p:custDataLst>
    <p:tags r:id="rId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0" userDrawn="1">
          <p15:clr>
            <a:srgbClr val="A4A3A4"/>
          </p15:clr>
        </p15:guide>
        <p15:guide id="2" pos="40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BF6753"/>
    <a:srgbClr val="9DD16F"/>
    <a:srgbClr val="D9D9D9"/>
    <a:srgbClr val="8EC67F"/>
    <a:srgbClr val="6FC665"/>
    <a:srgbClr val="93E312"/>
    <a:srgbClr val="B0D08D"/>
    <a:srgbClr val="71CA52"/>
    <a:srgbClr val="8CC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350"/>
        <p:guide pos="407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5375" y="707336"/>
            <a:ext cx="9452248" cy="1504714"/>
          </a:xfrm>
        </p:spPr>
        <p:txBody>
          <a:bodyPr anchor="b"/>
          <a:lstStyle>
            <a:lvl1pPr algn="ctr">
              <a:defRPr sz="2840"/>
            </a:lvl1pPr>
          </a:lstStyle>
          <a:p>
            <a:pPr fontAlgn="base"/>
            <a:r>
              <a:rPr lang="zh-CN" altLang="en-US" sz="236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5375" y="2270077"/>
            <a:ext cx="9452248" cy="1043495"/>
          </a:xfrm>
        </p:spPr>
        <p:txBody>
          <a:bodyPr/>
          <a:lstStyle>
            <a:lvl1pPr marL="0" indent="0" algn="ctr">
              <a:buNone/>
              <a:defRPr sz="1135"/>
            </a:lvl1pPr>
            <a:lvl2pPr marL="215900" indent="0" algn="ctr">
              <a:buNone/>
              <a:defRPr sz="940"/>
            </a:lvl2pPr>
            <a:lvl3pPr marL="432435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3600" indent="0" algn="ctr">
              <a:buNone/>
              <a:defRPr sz="755"/>
            </a:lvl5pPr>
            <a:lvl6pPr marL="1079500" indent="0" algn="ctr">
              <a:buNone/>
              <a:defRPr sz="755"/>
            </a:lvl6pPr>
            <a:lvl7pPr marL="1297305" indent="0" algn="ctr">
              <a:buNone/>
              <a:defRPr sz="755"/>
            </a:lvl7pPr>
            <a:lvl8pPr marL="1512570" indent="0" algn="ctr">
              <a:buNone/>
              <a:defRPr sz="755"/>
            </a:lvl8pPr>
            <a:lvl9pPr marL="1729105" indent="0" algn="ctr">
              <a:buNone/>
              <a:defRPr sz="755"/>
            </a:lvl9pPr>
          </a:lstStyle>
          <a:p>
            <a:pPr fontAlgn="base"/>
            <a:r>
              <a:rPr lang="zh-CN" altLang="en-US" sz="94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231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z="168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47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26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0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0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7173" y="173082"/>
            <a:ext cx="2835674" cy="3687750"/>
          </a:xfrm>
        </p:spPr>
        <p:txBody>
          <a:bodyPr vert="eaVert"/>
          <a:lstStyle/>
          <a:p>
            <a:pPr fontAlgn="base"/>
            <a:r>
              <a:rPr lang="zh-CN" altLang="en-US" sz="231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150" y="173082"/>
            <a:ext cx="8342637" cy="3687750"/>
          </a:xfrm>
        </p:spPr>
        <p:txBody>
          <a:bodyPr vert="eaVert"/>
          <a:lstStyle/>
          <a:p>
            <a:pPr lvl="0" fontAlgn="base"/>
            <a:r>
              <a:rPr lang="zh-CN" altLang="en-US" sz="168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47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26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0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0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231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z="168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47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26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0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0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3" y="1077511"/>
            <a:ext cx="10870086" cy="1797853"/>
          </a:xfrm>
        </p:spPr>
        <p:txBody>
          <a:bodyPr anchor="b"/>
          <a:lstStyle>
            <a:lvl1pPr>
              <a:defRPr sz="2840"/>
            </a:lvl1pPr>
          </a:lstStyle>
          <a:p>
            <a:pPr fontAlgn="base"/>
            <a:r>
              <a:rPr lang="zh-CN" altLang="en-US" sz="236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9893" y="2892374"/>
            <a:ext cx="10870086" cy="945448"/>
          </a:xfrm>
        </p:spPr>
        <p:txBody>
          <a:bodyPr/>
          <a:lstStyle>
            <a:lvl1pPr marL="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1pPr>
            <a:lvl2pPr marL="215900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2pPr>
            <a:lvl3pPr marL="43243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360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7950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730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25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910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94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231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150" y="1008478"/>
            <a:ext cx="5557923" cy="2852354"/>
          </a:xfrm>
        </p:spPr>
        <p:txBody>
          <a:bodyPr/>
          <a:lstStyle/>
          <a:p>
            <a:pPr lvl="0" fontAlgn="base"/>
            <a:r>
              <a:rPr lang="zh-CN" altLang="en-US" sz="168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47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26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0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0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4926" y="1008478"/>
            <a:ext cx="5557923" cy="2852354"/>
          </a:xfrm>
        </p:spPr>
        <p:txBody>
          <a:bodyPr/>
          <a:lstStyle/>
          <a:p>
            <a:pPr lvl="0" fontAlgn="base"/>
            <a:r>
              <a:rPr lang="zh-CN" altLang="en-US" sz="168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47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26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0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0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097" y="230110"/>
            <a:ext cx="10870086" cy="835397"/>
          </a:xfrm>
        </p:spPr>
        <p:txBody>
          <a:bodyPr/>
          <a:lstStyle/>
          <a:p>
            <a:pPr fontAlgn="base"/>
            <a:r>
              <a:rPr lang="zh-CN" altLang="en-US" sz="231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6781" y="1120808"/>
            <a:ext cx="5037864" cy="519246"/>
          </a:xfrm>
        </p:spPr>
        <p:txBody>
          <a:bodyPr anchor="ctr" anchorCtr="0"/>
          <a:lstStyle>
            <a:lvl1pPr marL="0" indent="0">
              <a:buNone/>
              <a:defRPr sz="1325"/>
            </a:lvl1pPr>
            <a:lvl2pPr marL="215900" indent="0">
              <a:buNone/>
              <a:defRPr sz="1135"/>
            </a:lvl2pPr>
            <a:lvl3pPr marL="432435" indent="0">
              <a:buNone/>
              <a:defRPr sz="940"/>
            </a:lvl3pPr>
            <a:lvl4pPr marL="648335" indent="0">
              <a:buNone/>
              <a:defRPr sz="850"/>
            </a:lvl4pPr>
            <a:lvl5pPr marL="863600" indent="0">
              <a:buNone/>
              <a:defRPr sz="850"/>
            </a:lvl5pPr>
            <a:lvl6pPr marL="1079500" indent="0">
              <a:buNone/>
              <a:defRPr sz="850"/>
            </a:lvl6pPr>
            <a:lvl7pPr marL="1297305" indent="0">
              <a:buNone/>
              <a:defRPr sz="850"/>
            </a:lvl7pPr>
            <a:lvl8pPr marL="1512570" indent="0">
              <a:buNone/>
              <a:defRPr sz="850"/>
            </a:lvl8pPr>
            <a:lvl9pPr marL="1729105" indent="0">
              <a:buNone/>
              <a:defRPr sz="850"/>
            </a:lvl9pPr>
          </a:lstStyle>
          <a:p>
            <a:pPr lvl="0" fontAlgn="base"/>
            <a:r>
              <a:rPr lang="zh-CN" altLang="en-US" sz="1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781" y="1679776"/>
            <a:ext cx="5037864" cy="2221076"/>
          </a:xfrm>
        </p:spPr>
        <p:txBody>
          <a:bodyPr/>
          <a:lstStyle/>
          <a:p>
            <a:pPr lvl="0" fontAlgn="base"/>
            <a:r>
              <a:rPr lang="zh-CN" altLang="en-US" sz="168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47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26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0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0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67863" y="1120808"/>
            <a:ext cx="5062676" cy="519246"/>
          </a:xfrm>
        </p:spPr>
        <p:txBody>
          <a:bodyPr anchor="ctr" anchorCtr="0"/>
          <a:lstStyle>
            <a:lvl1pPr marL="0" indent="0">
              <a:buNone/>
              <a:defRPr sz="1325"/>
            </a:lvl1pPr>
            <a:lvl2pPr marL="215900" indent="0">
              <a:buNone/>
              <a:defRPr sz="1135"/>
            </a:lvl2pPr>
            <a:lvl3pPr marL="432435" indent="0">
              <a:buNone/>
              <a:defRPr sz="940"/>
            </a:lvl3pPr>
            <a:lvl4pPr marL="648335" indent="0">
              <a:buNone/>
              <a:defRPr sz="850"/>
            </a:lvl4pPr>
            <a:lvl5pPr marL="863600" indent="0">
              <a:buNone/>
              <a:defRPr sz="850"/>
            </a:lvl5pPr>
            <a:lvl6pPr marL="1079500" indent="0">
              <a:buNone/>
              <a:defRPr sz="850"/>
            </a:lvl6pPr>
            <a:lvl7pPr marL="1297305" indent="0">
              <a:buNone/>
              <a:defRPr sz="850"/>
            </a:lvl7pPr>
            <a:lvl8pPr marL="1512570" indent="0">
              <a:buNone/>
              <a:defRPr sz="850"/>
            </a:lvl8pPr>
            <a:lvl9pPr marL="1729105" indent="0">
              <a:buNone/>
              <a:defRPr sz="850"/>
            </a:lvl9pPr>
          </a:lstStyle>
          <a:p>
            <a:pPr lvl="0" fontAlgn="base"/>
            <a:r>
              <a:rPr lang="zh-CN" altLang="en-US" sz="1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67863" y="1679776"/>
            <a:ext cx="5062676" cy="2221076"/>
          </a:xfrm>
        </p:spPr>
        <p:txBody>
          <a:bodyPr/>
          <a:lstStyle/>
          <a:p>
            <a:pPr lvl="0" fontAlgn="base"/>
            <a:r>
              <a:rPr lang="zh-CN" altLang="en-US" sz="168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47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26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0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0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231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097" y="288136"/>
            <a:ext cx="4064795" cy="1008478"/>
          </a:xfrm>
        </p:spPr>
        <p:txBody>
          <a:bodyPr anchor="b"/>
          <a:lstStyle>
            <a:lvl1pPr>
              <a:defRPr sz="1510"/>
            </a:lvl1pPr>
          </a:lstStyle>
          <a:p>
            <a:pPr fontAlgn="base"/>
            <a:r>
              <a:rPr lang="zh-CN" altLang="en-US" sz="1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7916" y="622295"/>
            <a:ext cx="6380268" cy="3071459"/>
          </a:xfrm>
        </p:spPr>
        <p:txBody>
          <a:bodyPr/>
          <a:lstStyle>
            <a:lvl1pPr>
              <a:defRPr sz="1510"/>
            </a:lvl1pPr>
            <a:lvl2pPr>
              <a:defRPr sz="1325"/>
            </a:lvl2pPr>
            <a:lvl3pPr>
              <a:defRPr sz="1135"/>
            </a:lvl3pPr>
            <a:lvl4pPr>
              <a:defRPr sz="940"/>
            </a:lvl4pPr>
            <a:lvl5pPr>
              <a:defRPr sz="940"/>
            </a:lvl5pPr>
            <a:lvl6pPr>
              <a:defRPr sz="940"/>
            </a:lvl6pPr>
            <a:lvl7pPr>
              <a:defRPr sz="940"/>
            </a:lvl7pPr>
            <a:lvl8pPr>
              <a:defRPr sz="940"/>
            </a:lvl8pPr>
            <a:lvl9pPr>
              <a:defRPr sz="940"/>
            </a:lvl9pPr>
          </a:lstStyle>
          <a:p>
            <a:pPr lvl="0" fontAlgn="base"/>
            <a:r>
              <a:rPr lang="zh-CN" altLang="en-US" sz="126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0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4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78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78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8097" y="1296615"/>
            <a:ext cx="4064795" cy="2402140"/>
          </a:xfrm>
        </p:spPr>
        <p:txBody>
          <a:bodyPr/>
          <a:lstStyle>
            <a:lvl1pPr marL="0" indent="0">
              <a:buNone/>
              <a:defRPr sz="755"/>
            </a:lvl1pPr>
            <a:lvl2pPr marL="215900" indent="0">
              <a:buNone/>
              <a:defRPr sz="665"/>
            </a:lvl2pPr>
            <a:lvl3pPr marL="432435" indent="0">
              <a:buNone/>
              <a:defRPr sz="570"/>
            </a:lvl3pPr>
            <a:lvl4pPr marL="648335" indent="0">
              <a:buNone/>
              <a:defRPr sz="475"/>
            </a:lvl4pPr>
            <a:lvl5pPr marL="863600" indent="0">
              <a:buNone/>
              <a:defRPr sz="475"/>
            </a:lvl5pPr>
            <a:lvl6pPr marL="1079500" indent="0">
              <a:buNone/>
              <a:defRPr sz="475"/>
            </a:lvl6pPr>
            <a:lvl7pPr marL="1297305" indent="0">
              <a:buNone/>
              <a:defRPr sz="475"/>
            </a:lvl7pPr>
            <a:lvl8pPr marL="1512570" indent="0">
              <a:buNone/>
              <a:defRPr sz="475"/>
            </a:lvl8pPr>
            <a:lvl9pPr marL="1729105" indent="0">
              <a:buNone/>
              <a:defRPr sz="475"/>
            </a:lvl9pPr>
          </a:lstStyle>
          <a:p>
            <a:pPr lvl="0" fontAlgn="base"/>
            <a:r>
              <a:rPr lang="zh-CN" altLang="en-US" sz="63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097" y="288136"/>
            <a:ext cx="4305765" cy="1008478"/>
          </a:xfrm>
        </p:spPr>
        <p:txBody>
          <a:bodyPr anchor="b"/>
          <a:lstStyle>
            <a:lvl1pPr>
              <a:defRPr sz="1510"/>
            </a:lvl1pPr>
          </a:lstStyle>
          <a:p>
            <a:pPr fontAlgn="base"/>
            <a:r>
              <a:rPr lang="zh-CN" altLang="en-US" sz="1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57916" y="288138"/>
            <a:ext cx="6380268" cy="3405617"/>
          </a:xfrm>
        </p:spPr>
        <p:txBody>
          <a:bodyPr/>
          <a:lstStyle>
            <a:lvl1pPr marL="0" indent="0">
              <a:buNone/>
              <a:defRPr sz="1510"/>
            </a:lvl1pPr>
            <a:lvl2pPr marL="215900" indent="0">
              <a:buNone/>
              <a:defRPr sz="1325"/>
            </a:lvl2pPr>
            <a:lvl3pPr marL="432435" indent="0">
              <a:buNone/>
              <a:defRPr sz="1135"/>
            </a:lvl3pPr>
            <a:lvl4pPr marL="648335" indent="0">
              <a:buNone/>
              <a:defRPr sz="940"/>
            </a:lvl4pPr>
            <a:lvl5pPr marL="863600" indent="0">
              <a:buNone/>
              <a:defRPr sz="940"/>
            </a:lvl5pPr>
            <a:lvl6pPr marL="1079500" indent="0">
              <a:buNone/>
              <a:defRPr sz="940"/>
            </a:lvl6pPr>
            <a:lvl7pPr marL="1297305" indent="0">
              <a:buNone/>
              <a:defRPr sz="940"/>
            </a:lvl7pPr>
            <a:lvl8pPr marL="1512570" indent="0">
              <a:buNone/>
              <a:defRPr sz="940"/>
            </a:lvl8pPr>
            <a:lvl9pPr marL="1729105" indent="0">
              <a:buNone/>
              <a:defRPr sz="94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8097" y="1296615"/>
            <a:ext cx="4305765" cy="2402140"/>
          </a:xfrm>
        </p:spPr>
        <p:txBody>
          <a:bodyPr/>
          <a:lstStyle>
            <a:lvl1pPr marL="0" indent="0">
              <a:buNone/>
              <a:defRPr sz="940"/>
            </a:lvl1pPr>
            <a:lvl2pPr marL="215900" indent="0">
              <a:buNone/>
              <a:defRPr sz="850"/>
            </a:lvl2pPr>
            <a:lvl3pPr marL="432435" indent="0">
              <a:buNone/>
              <a:defRPr sz="755"/>
            </a:lvl3pPr>
            <a:lvl4pPr marL="648335" indent="0">
              <a:buNone/>
              <a:defRPr sz="665"/>
            </a:lvl4pPr>
            <a:lvl5pPr marL="863600" indent="0">
              <a:buNone/>
              <a:defRPr sz="665"/>
            </a:lvl5pPr>
            <a:lvl6pPr marL="1079500" indent="0">
              <a:buNone/>
              <a:defRPr sz="665"/>
            </a:lvl6pPr>
            <a:lvl7pPr marL="1297305" indent="0">
              <a:buNone/>
              <a:defRPr sz="665"/>
            </a:lvl7pPr>
            <a:lvl8pPr marL="1512570" indent="0">
              <a:buNone/>
              <a:defRPr sz="665"/>
            </a:lvl8pPr>
            <a:lvl9pPr marL="1729105" indent="0">
              <a:buNone/>
              <a:defRPr sz="665"/>
            </a:lvl9pPr>
          </a:lstStyle>
          <a:p>
            <a:pPr lvl="0" fontAlgn="base"/>
            <a:r>
              <a:rPr lang="zh-CN" altLang="en-US" sz="78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29064" y="173390"/>
            <a:ext cx="11343168" cy="72023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29064" y="1007949"/>
            <a:ext cx="11343168" cy="2852364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29064" y="3936529"/>
            <a:ext cx="2940821" cy="29914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88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305647" y="3936529"/>
            <a:ext cx="3992227" cy="29914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88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9031411" y="3936529"/>
            <a:ext cx="2940821" cy="29914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880"/>
            </a:lvl1pPr>
          </a:lstStyle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5759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77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5900" lvl="0" indent="-215900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•"/>
        <a:defRPr sz="20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995" lvl="1" indent="-179070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–"/>
        <a:defRPr sz="17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90" lvl="2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•"/>
        <a:defRPr sz="15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09015" lvl="3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–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7305" lvl="4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85595" lvl="5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873250" lvl="6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61540" lvl="7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449195" lvl="8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5759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1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7655" lvl="1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575945" lvl="2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863600" lvl="3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151890" lvl="4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440180" lvl="5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729105" lvl="6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016125" lvl="7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305050" lvl="8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29235" y="2778125"/>
            <a:ext cx="36449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cxnSp>
        <p:nvCxnSpPr>
          <p:cNvPr id="8" name="直接连接符 7"/>
          <p:cNvCxnSpPr/>
          <p:nvPr/>
        </p:nvCxnSpPr>
        <p:spPr>
          <a:xfrm>
            <a:off x="163830" y="3219450"/>
            <a:ext cx="3883660" cy="0"/>
          </a:xfrm>
          <a:prstGeom prst="line">
            <a:avLst/>
          </a:prstGeom>
          <a:ln w="158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7640" y="2536190"/>
            <a:ext cx="0" cy="683260"/>
          </a:xfrm>
          <a:prstGeom prst="line">
            <a:avLst/>
          </a:prstGeom>
          <a:ln w="158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72970" y="2665095"/>
            <a:ext cx="0" cy="564515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283460" y="2832100"/>
            <a:ext cx="349885" cy="264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7" name="矩形 16"/>
          <p:cNvSpPr/>
          <p:nvPr/>
        </p:nvSpPr>
        <p:spPr>
          <a:xfrm>
            <a:off x="2820035" y="2832100"/>
            <a:ext cx="349885" cy="264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8" name="矩形 17"/>
          <p:cNvSpPr/>
          <p:nvPr/>
        </p:nvSpPr>
        <p:spPr>
          <a:xfrm>
            <a:off x="3579495" y="2832100"/>
            <a:ext cx="349885" cy="264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9" name="文本框 18"/>
          <p:cNvSpPr txBox="1"/>
          <p:nvPr/>
        </p:nvSpPr>
        <p:spPr>
          <a:xfrm>
            <a:off x="3147060" y="2824480"/>
            <a:ext cx="471170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70"/>
              <a:t>...</a:t>
            </a:r>
            <a:endParaRPr lang="en-US" altLang="zh-CN" sz="1470"/>
          </a:p>
        </p:txBody>
      </p:sp>
      <p:cxnSp>
        <p:nvCxnSpPr>
          <p:cNvPr id="20" name="直接连接符 19"/>
          <p:cNvCxnSpPr/>
          <p:nvPr/>
        </p:nvCxnSpPr>
        <p:spPr>
          <a:xfrm>
            <a:off x="4047490" y="2541270"/>
            <a:ext cx="0" cy="683260"/>
          </a:xfrm>
          <a:prstGeom prst="line">
            <a:avLst/>
          </a:prstGeom>
          <a:ln w="158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557020" y="3255010"/>
            <a:ext cx="916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class</a:t>
            </a:r>
            <a:r>
              <a:rPr lang="en-US" altLang="zh-CN" sz="1600" baseline="-25000"/>
              <a:t>s</a:t>
            </a:r>
            <a:r>
              <a:rPr lang="en-US" altLang="zh-CN" sz="1600"/>
              <a:t> 0</a:t>
            </a:r>
            <a:endParaRPr lang="en-US" altLang="zh-CN" sz="1600"/>
          </a:p>
        </p:txBody>
      </p:sp>
      <p:sp>
        <p:nvSpPr>
          <p:cNvPr id="23" name="文本框 22"/>
          <p:cNvSpPr txBox="1"/>
          <p:nvPr/>
        </p:nvSpPr>
        <p:spPr>
          <a:xfrm>
            <a:off x="594360" y="2519680"/>
            <a:ext cx="977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Free-List</a:t>
            </a:r>
            <a:endParaRPr lang="en-US" altLang="zh-CN" sz="1400"/>
          </a:p>
        </p:txBody>
      </p:sp>
      <p:sp>
        <p:nvSpPr>
          <p:cNvPr id="24" name="文本框 23"/>
          <p:cNvSpPr txBox="1"/>
          <p:nvPr/>
        </p:nvSpPr>
        <p:spPr>
          <a:xfrm>
            <a:off x="2159000" y="2550160"/>
            <a:ext cx="1746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Current Segments</a:t>
            </a:r>
            <a:endParaRPr lang="en-US" altLang="zh-CN" sz="1400"/>
          </a:p>
        </p:txBody>
      </p:sp>
      <p:cxnSp>
        <p:nvCxnSpPr>
          <p:cNvPr id="25" name="直接连接符 24"/>
          <p:cNvCxnSpPr/>
          <p:nvPr/>
        </p:nvCxnSpPr>
        <p:spPr>
          <a:xfrm>
            <a:off x="4047490" y="3219450"/>
            <a:ext cx="3670300" cy="0"/>
          </a:xfrm>
          <a:prstGeom prst="line">
            <a:avLst/>
          </a:prstGeom>
          <a:ln w="158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220210" y="2856230"/>
            <a:ext cx="222885" cy="230505"/>
          </a:xfrm>
          <a:prstGeom prst="rect">
            <a:avLst/>
          </a:prstGeom>
          <a:solidFill>
            <a:srgbClr val="E6833F"/>
          </a:solidFill>
          <a:ln>
            <a:solidFill>
              <a:srgbClr val="E68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8" name="矩形 27"/>
          <p:cNvSpPr/>
          <p:nvPr/>
        </p:nvSpPr>
        <p:spPr>
          <a:xfrm>
            <a:off x="4631690" y="2853055"/>
            <a:ext cx="225425" cy="233680"/>
          </a:xfrm>
          <a:prstGeom prst="rect">
            <a:avLst/>
          </a:prstGeom>
          <a:solidFill>
            <a:srgbClr val="E6833F"/>
          </a:solidFill>
          <a:ln>
            <a:solidFill>
              <a:srgbClr val="E68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9" name="矩形 28"/>
          <p:cNvSpPr/>
          <p:nvPr/>
        </p:nvSpPr>
        <p:spPr>
          <a:xfrm>
            <a:off x="5043170" y="2856865"/>
            <a:ext cx="209550" cy="229870"/>
          </a:xfrm>
          <a:prstGeom prst="rect">
            <a:avLst/>
          </a:prstGeom>
          <a:solidFill>
            <a:srgbClr val="E6833F"/>
          </a:solidFill>
          <a:ln>
            <a:solidFill>
              <a:srgbClr val="E68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cxnSp>
        <p:nvCxnSpPr>
          <p:cNvPr id="31" name="直接箭头连接符 30"/>
          <p:cNvCxnSpPr>
            <a:stCxn id="27" idx="3"/>
            <a:endCxn id="28" idx="1"/>
          </p:cNvCxnSpPr>
          <p:nvPr/>
        </p:nvCxnSpPr>
        <p:spPr>
          <a:xfrm flipV="1">
            <a:off x="4443095" y="2969895"/>
            <a:ext cx="188595" cy="1905"/>
          </a:xfrm>
          <a:prstGeom prst="straightConnector1">
            <a:avLst/>
          </a:prstGeom>
          <a:ln w="19050" cmpd="sng">
            <a:solidFill>
              <a:srgbClr val="E6833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29" idx="1"/>
          </p:cNvCxnSpPr>
          <p:nvPr/>
        </p:nvCxnSpPr>
        <p:spPr>
          <a:xfrm>
            <a:off x="4857115" y="2969895"/>
            <a:ext cx="186055" cy="1905"/>
          </a:xfrm>
          <a:prstGeom prst="straightConnector1">
            <a:avLst/>
          </a:prstGeom>
          <a:ln w="19050" cmpd="sng">
            <a:solidFill>
              <a:srgbClr val="E6833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276090" y="2592070"/>
            <a:ext cx="977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Free-List</a:t>
            </a:r>
            <a:endParaRPr lang="en-US" altLang="zh-CN" sz="1400"/>
          </a:p>
        </p:txBody>
      </p:sp>
      <p:cxnSp>
        <p:nvCxnSpPr>
          <p:cNvPr id="35" name="直接连接符 34"/>
          <p:cNvCxnSpPr/>
          <p:nvPr/>
        </p:nvCxnSpPr>
        <p:spPr>
          <a:xfrm>
            <a:off x="5451475" y="2654935"/>
            <a:ext cx="0" cy="564515"/>
          </a:xfrm>
          <a:prstGeom prst="line">
            <a:avLst/>
          </a:prstGeom>
          <a:ln w="9525" cmpd="sng">
            <a:solidFill>
              <a:srgbClr val="E6833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668010" y="2673350"/>
            <a:ext cx="183515" cy="442595"/>
          </a:xfrm>
          <a:prstGeom prst="rect">
            <a:avLst/>
          </a:prstGeom>
          <a:solidFill>
            <a:srgbClr val="E6833F"/>
          </a:solidFill>
          <a:ln>
            <a:solidFill>
              <a:srgbClr val="E68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38" name="矩形 37"/>
          <p:cNvSpPr/>
          <p:nvPr/>
        </p:nvSpPr>
        <p:spPr>
          <a:xfrm>
            <a:off x="5918200" y="2673350"/>
            <a:ext cx="183515" cy="442595"/>
          </a:xfrm>
          <a:prstGeom prst="rect">
            <a:avLst/>
          </a:prstGeom>
          <a:solidFill>
            <a:srgbClr val="E6833F"/>
          </a:solidFill>
          <a:ln>
            <a:solidFill>
              <a:srgbClr val="E68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39" name="矩形 38"/>
          <p:cNvSpPr/>
          <p:nvPr/>
        </p:nvSpPr>
        <p:spPr>
          <a:xfrm>
            <a:off x="6176010" y="2673350"/>
            <a:ext cx="183515" cy="442595"/>
          </a:xfrm>
          <a:prstGeom prst="rect">
            <a:avLst/>
          </a:prstGeom>
          <a:solidFill>
            <a:srgbClr val="E6833F"/>
          </a:solidFill>
          <a:ln>
            <a:solidFill>
              <a:srgbClr val="E68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40" name="矩形 39"/>
          <p:cNvSpPr/>
          <p:nvPr/>
        </p:nvSpPr>
        <p:spPr>
          <a:xfrm>
            <a:off x="6433185" y="2673350"/>
            <a:ext cx="183515" cy="442595"/>
          </a:xfrm>
          <a:prstGeom prst="rect">
            <a:avLst/>
          </a:prstGeom>
          <a:solidFill>
            <a:srgbClr val="E6833F"/>
          </a:solidFill>
          <a:ln>
            <a:solidFill>
              <a:srgbClr val="E68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41" name="矩形 40"/>
          <p:cNvSpPr/>
          <p:nvPr/>
        </p:nvSpPr>
        <p:spPr>
          <a:xfrm>
            <a:off x="6721475" y="2672715"/>
            <a:ext cx="183515" cy="442595"/>
          </a:xfrm>
          <a:prstGeom prst="rect">
            <a:avLst/>
          </a:prstGeom>
          <a:solidFill>
            <a:srgbClr val="E6833F"/>
          </a:solidFill>
          <a:ln>
            <a:solidFill>
              <a:srgbClr val="E68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44" name="文本框 43"/>
          <p:cNvSpPr txBox="1"/>
          <p:nvPr/>
        </p:nvSpPr>
        <p:spPr>
          <a:xfrm>
            <a:off x="7044055" y="2771775"/>
            <a:ext cx="471170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70"/>
              <a:t>...</a:t>
            </a:r>
            <a:endParaRPr lang="en-US" altLang="zh-CN" sz="1470"/>
          </a:p>
        </p:txBody>
      </p:sp>
      <p:cxnSp>
        <p:nvCxnSpPr>
          <p:cNvPr id="45" name="直接连接符 44"/>
          <p:cNvCxnSpPr/>
          <p:nvPr/>
        </p:nvCxnSpPr>
        <p:spPr>
          <a:xfrm>
            <a:off x="7717155" y="2536825"/>
            <a:ext cx="0" cy="683260"/>
          </a:xfrm>
          <a:prstGeom prst="line">
            <a:avLst/>
          </a:prstGeom>
          <a:ln w="158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986270" y="2673350"/>
            <a:ext cx="183515" cy="442595"/>
          </a:xfrm>
          <a:prstGeom prst="rect">
            <a:avLst/>
          </a:prstGeom>
          <a:solidFill>
            <a:srgbClr val="E6833F"/>
          </a:solidFill>
          <a:ln>
            <a:solidFill>
              <a:srgbClr val="E68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47" name="矩形 46"/>
          <p:cNvSpPr/>
          <p:nvPr/>
        </p:nvSpPr>
        <p:spPr>
          <a:xfrm>
            <a:off x="7388860" y="2673350"/>
            <a:ext cx="183515" cy="442595"/>
          </a:xfrm>
          <a:prstGeom prst="rect">
            <a:avLst/>
          </a:prstGeom>
          <a:solidFill>
            <a:srgbClr val="E6833F"/>
          </a:solidFill>
          <a:ln>
            <a:solidFill>
              <a:srgbClr val="E68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cxnSp>
        <p:nvCxnSpPr>
          <p:cNvPr id="49" name="直接连接符 48"/>
          <p:cNvCxnSpPr/>
          <p:nvPr/>
        </p:nvCxnSpPr>
        <p:spPr>
          <a:xfrm>
            <a:off x="7711440" y="3218815"/>
            <a:ext cx="4799965" cy="0"/>
          </a:xfrm>
          <a:prstGeom prst="line">
            <a:avLst/>
          </a:prstGeom>
          <a:ln w="158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828280" y="2915920"/>
            <a:ext cx="136525" cy="142240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55" name="文本框 54"/>
          <p:cNvSpPr txBox="1"/>
          <p:nvPr/>
        </p:nvSpPr>
        <p:spPr>
          <a:xfrm>
            <a:off x="7717155" y="2660015"/>
            <a:ext cx="977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Free-List</a:t>
            </a:r>
            <a:endParaRPr lang="en-US" altLang="zh-CN" sz="1400"/>
          </a:p>
        </p:txBody>
      </p:sp>
      <p:cxnSp>
        <p:nvCxnSpPr>
          <p:cNvPr id="56" name="直接连接符 55"/>
          <p:cNvCxnSpPr/>
          <p:nvPr/>
        </p:nvCxnSpPr>
        <p:spPr>
          <a:xfrm>
            <a:off x="8695690" y="2665730"/>
            <a:ext cx="0" cy="564515"/>
          </a:xfrm>
          <a:prstGeom prst="line">
            <a:avLst/>
          </a:prstGeom>
          <a:ln w="9525" cmpd="sng">
            <a:solidFill>
              <a:srgbClr val="BF67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834120" y="2809240"/>
            <a:ext cx="183515" cy="305435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62" name="文本框 61"/>
          <p:cNvSpPr txBox="1"/>
          <p:nvPr/>
        </p:nvSpPr>
        <p:spPr>
          <a:xfrm>
            <a:off x="11035665" y="2851150"/>
            <a:ext cx="314960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70"/>
              <a:t>...</a:t>
            </a:r>
            <a:endParaRPr lang="en-US" altLang="zh-CN" sz="1470"/>
          </a:p>
        </p:txBody>
      </p:sp>
      <p:cxnSp>
        <p:nvCxnSpPr>
          <p:cNvPr id="63" name="直接连接符 62"/>
          <p:cNvCxnSpPr/>
          <p:nvPr/>
        </p:nvCxnSpPr>
        <p:spPr>
          <a:xfrm>
            <a:off x="12508865" y="2547620"/>
            <a:ext cx="0" cy="683260"/>
          </a:xfrm>
          <a:prstGeom prst="line">
            <a:avLst/>
          </a:prstGeom>
          <a:ln w="158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9124950" y="2809875"/>
            <a:ext cx="183515" cy="305435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71" name="矩形 70"/>
          <p:cNvSpPr/>
          <p:nvPr/>
        </p:nvSpPr>
        <p:spPr>
          <a:xfrm>
            <a:off x="699135" y="2778125"/>
            <a:ext cx="36449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72" name="矩形 71"/>
          <p:cNvSpPr/>
          <p:nvPr/>
        </p:nvSpPr>
        <p:spPr>
          <a:xfrm>
            <a:off x="1206500" y="2778125"/>
            <a:ext cx="36449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73" name="矩形 72"/>
          <p:cNvSpPr/>
          <p:nvPr/>
        </p:nvSpPr>
        <p:spPr>
          <a:xfrm>
            <a:off x="1702435" y="2778125"/>
            <a:ext cx="36449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cxnSp>
        <p:nvCxnSpPr>
          <p:cNvPr id="74" name="直接箭头连接符 73"/>
          <p:cNvCxnSpPr>
            <a:stCxn id="3" idx="3"/>
            <a:endCxn id="71" idx="1"/>
          </p:cNvCxnSpPr>
          <p:nvPr/>
        </p:nvCxnSpPr>
        <p:spPr>
          <a:xfrm>
            <a:off x="593725" y="2966720"/>
            <a:ext cx="105410" cy="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  <a:endCxn id="72" idx="1"/>
          </p:cNvCxnSpPr>
          <p:nvPr/>
        </p:nvCxnSpPr>
        <p:spPr>
          <a:xfrm>
            <a:off x="1063625" y="2966720"/>
            <a:ext cx="142875" cy="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3"/>
            <a:endCxn id="73" idx="1"/>
          </p:cNvCxnSpPr>
          <p:nvPr/>
        </p:nvCxnSpPr>
        <p:spPr>
          <a:xfrm>
            <a:off x="1570990" y="2966720"/>
            <a:ext cx="131445" cy="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153400" y="2915920"/>
            <a:ext cx="136525" cy="142240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78" name="矩形 77"/>
          <p:cNvSpPr/>
          <p:nvPr/>
        </p:nvSpPr>
        <p:spPr>
          <a:xfrm>
            <a:off x="8476615" y="2910840"/>
            <a:ext cx="136525" cy="142240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80" name="矩形 79"/>
          <p:cNvSpPr/>
          <p:nvPr/>
        </p:nvSpPr>
        <p:spPr>
          <a:xfrm>
            <a:off x="9410065" y="2815590"/>
            <a:ext cx="183515" cy="305435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81" name="矩形 80"/>
          <p:cNvSpPr/>
          <p:nvPr/>
        </p:nvSpPr>
        <p:spPr>
          <a:xfrm>
            <a:off x="9700895" y="2816225"/>
            <a:ext cx="183515" cy="305435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82" name="矩形 81"/>
          <p:cNvSpPr/>
          <p:nvPr/>
        </p:nvSpPr>
        <p:spPr>
          <a:xfrm>
            <a:off x="9986010" y="2815590"/>
            <a:ext cx="183515" cy="305435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83" name="矩形 82"/>
          <p:cNvSpPr/>
          <p:nvPr/>
        </p:nvSpPr>
        <p:spPr>
          <a:xfrm>
            <a:off x="10276840" y="2816225"/>
            <a:ext cx="183515" cy="305435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84" name="矩形 83"/>
          <p:cNvSpPr/>
          <p:nvPr/>
        </p:nvSpPr>
        <p:spPr>
          <a:xfrm>
            <a:off x="10561955" y="2821940"/>
            <a:ext cx="183515" cy="305435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85" name="矩形 84"/>
          <p:cNvSpPr/>
          <p:nvPr/>
        </p:nvSpPr>
        <p:spPr>
          <a:xfrm>
            <a:off x="10852785" y="2822575"/>
            <a:ext cx="183515" cy="305435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86" name="矩形 85"/>
          <p:cNvSpPr/>
          <p:nvPr/>
        </p:nvSpPr>
        <p:spPr>
          <a:xfrm>
            <a:off x="11360150" y="2809875"/>
            <a:ext cx="183515" cy="305435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87" name="矩形 86"/>
          <p:cNvSpPr/>
          <p:nvPr/>
        </p:nvSpPr>
        <p:spPr>
          <a:xfrm>
            <a:off x="11645265" y="2815590"/>
            <a:ext cx="183515" cy="305435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88" name="矩形 87"/>
          <p:cNvSpPr/>
          <p:nvPr/>
        </p:nvSpPr>
        <p:spPr>
          <a:xfrm>
            <a:off x="11936095" y="2816225"/>
            <a:ext cx="183515" cy="305435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89" name="文本框 88"/>
          <p:cNvSpPr txBox="1"/>
          <p:nvPr/>
        </p:nvSpPr>
        <p:spPr>
          <a:xfrm>
            <a:off x="5424170" y="3255010"/>
            <a:ext cx="916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class</a:t>
            </a:r>
            <a:r>
              <a:rPr lang="en-US" altLang="zh-CN" sz="1600" baseline="-25000"/>
              <a:t>s</a:t>
            </a:r>
            <a:r>
              <a:rPr lang="en-US" altLang="zh-CN" sz="1600"/>
              <a:t> 1</a:t>
            </a:r>
            <a:endParaRPr lang="en-US" altLang="zh-CN" sz="1600"/>
          </a:p>
        </p:txBody>
      </p:sp>
      <p:sp>
        <p:nvSpPr>
          <p:cNvPr id="90" name="文本框 89"/>
          <p:cNvSpPr txBox="1"/>
          <p:nvPr/>
        </p:nvSpPr>
        <p:spPr>
          <a:xfrm>
            <a:off x="9359265" y="3255010"/>
            <a:ext cx="916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class</a:t>
            </a:r>
            <a:r>
              <a:rPr lang="en-US" altLang="zh-CN" sz="1600" baseline="-25000"/>
              <a:t>s</a:t>
            </a:r>
            <a:r>
              <a:rPr lang="en-US" altLang="zh-CN" sz="1600"/>
              <a:t> 2</a:t>
            </a:r>
            <a:endParaRPr lang="en-US" altLang="zh-CN" sz="1600"/>
          </a:p>
        </p:txBody>
      </p:sp>
      <p:sp>
        <p:nvSpPr>
          <p:cNvPr id="95" name="流程图: 文档 94"/>
          <p:cNvSpPr/>
          <p:nvPr/>
        </p:nvSpPr>
        <p:spPr>
          <a:xfrm>
            <a:off x="9629140" y="1217295"/>
            <a:ext cx="1169670" cy="728980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600"/>
              <a:t>key class checker</a:t>
            </a:r>
            <a:endParaRPr lang="en-US" altLang="zh-CN" sz="1600"/>
          </a:p>
        </p:txBody>
      </p:sp>
      <p:cxnSp>
        <p:nvCxnSpPr>
          <p:cNvPr id="96" name="直接箭头连接符 95"/>
          <p:cNvCxnSpPr>
            <a:stCxn id="95" idx="2"/>
          </p:cNvCxnSpPr>
          <p:nvPr/>
        </p:nvCxnSpPr>
        <p:spPr>
          <a:xfrm>
            <a:off x="10213975" y="1898015"/>
            <a:ext cx="3810" cy="91821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0213340" y="2080895"/>
            <a:ext cx="955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class</a:t>
            </a:r>
            <a:r>
              <a:rPr lang="en-US" altLang="zh-CN" sz="1400" baseline="-25000"/>
              <a:t>k</a:t>
            </a:r>
            <a:r>
              <a:rPr lang="en-US" altLang="zh-CN" sz="1400"/>
              <a:t> = 2</a:t>
            </a:r>
            <a:endParaRPr lang="en-US" altLang="zh-CN" sz="1400"/>
          </a:p>
        </p:txBody>
      </p:sp>
      <p:sp>
        <p:nvSpPr>
          <p:cNvPr id="102" name="圆角矩形标注 101"/>
          <p:cNvSpPr/>
          <p:nvPr/>
        </p:nvSpPr>
        <p:spPr>
          <a:xfrm flipH="1">
            <a:off x="281940" y="102870"/>
            <a:ext cx="8970645" cy="2174240"/>
          </a:xfrm>
          <a:prstGeom prst="wedgeRoundRectCallout">
            <a:avLst>
              <a:gd name="adj1" fmla="val -59081"/>
              <a:gd name="adj2" fmla="val 72634"/>
              <a:gd name="adj3" fmla="val 16667"/>
            </a:avLst>
          </a:prstGeom>
          <a:noFill/>
          <a:ln w="19050" cmpd="sng">
            <a:solidFill>
              <a:schemeClr val="accent1">
                <a:shade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3" name="文本框 102"/>
          <p:cNvSpPr txBox="1"/>
          <p:nvPr/>
        </p:nvSpPr>
        <p:spPr>
          <a:xfrm>
            <a:off x="6066790" y="2406650"/>
            <a:ext cx="977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Seg Pool</a:t>
            </a:r>
            <a:endParaRPr lang="en-US" altLang="zh-CN" sz="1400"/>
          </a:p>
        </p:txBody>
      </p:sp>
      <p:sp>
        <p:nvSpPr>
          <p:cNvPr id="104" name="文本框 103"/>
          <p:cNvSpPr txBox="1"/>
          <p:nvPr/>
        </p:nvSpPr>
        <p:spPr>
          <a:xfrm>
            <a:off x="10709275" y="2550160"/>
            <a:ext cx="977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Seg Pool</a:t>
            </a:r>
            <a:endParaRPr lang="en-US" altLang="zh-CN" sz="1400"/>
          </a:p>
        </p:txBody>
      </p:sp>
      <p:sp>
        <p:nvSpPr>
          <p:cNvPr id="105" name="矩形 104"/>
          <p:cNvSpPr/>
          <p:nvPr/>
        </p:nvSpPr>
        <p:spPr>
          <a:xfrm>
            <a:off x="3931920" y="1850390"/>
            <a:ext cx="216535" cy="284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31" name="矩形 130"/>
          <p:cNvSpPr/>
          <p:nvPr/>
        </p:nvSpPr>
        <p:spPr>
          <a:xfrm>
            <a:off x="3931920" y="1451610"/>
            <a:ext cx="216535" cy="40640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33" name="矩形 132"/>
          <p:cNvSpPr/>
          <p:nvPr/>
        </p:nvSpPr>
        <p:spPr>
          <a:xfrm>
            <a:off x="3931920" y="412115"/>
            <a:ext cx="216535" cy="104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36" name="矩形 135"/>
          <p:cNvSpPr/>
          <p:nvPr/>
        </p:nvSpPr>
        <p:spPr>
          <a:xfrm>
            <a:off x="4255135" y="1786890"/>
            <a:ext cx="216535" cy="3492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39" name="矩形 138"/>
          <p:cNvSpPr/>
          <p:nvPr/>
        </p:nvSpPr>
        <p:spPr>
          <a:xfrm>
            <a:off x="4255135" y="412115"/>
            <a:ext cx="216535" cy="79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41" name="矩形 140"/>
          <p:cNvSpPr/>
          <p:nvPr/>
        </p:nvSpPr>
        <p:spPr>
          <a:xfrm>
            <a:off x="4255135" y="1203325"/>
            <a:ext cx="216535" cy="5848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42" name="矩形 141"/>
          <p:cNvSpPr/>
          <p:nvPr/>
        </p:nvSpPr>
        <p:spPr>
          <a:xfrm>
            <a:off x="4579620" y="1709420"/>
            <a:ext cx="216535" cy="426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44" name="矩形 143"/>
          <p:cNvSpPr/>
          <p:nvPr/>
        </p:nvSpPr>
        <p:spPr>
          <a:xfrm>
            <a:off x="4578985" y="1555115"/>
            <a:ext cx="216535" cy="14795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45" name="矩形 144"/>
          <p:cNvSpPr/>
          <p:nvPr/>
        </p:nvSpPr>
        <p:spPr>
          <a:xfrm>
            <a:off x="4579620" y="412115"/>
            <a:ext cx="216535" cy="6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46" name="矩形 145"/>
          <p:cNvSpPr/>
          <p:nvPr/>
        </p:nvSpPr>
        <p:spPr>
          <a:xfrm>
            <a:off x="4579620" y="1289685"/>
            <a:ext cx="216535" cy="266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47" name="矩形 146"/>
          <p:cNvSpPr/>
          <p:nvPr/>
        </p:nvSpPr>
        <p:spPr>
          <a:xfrm>
            <a:off x="4579620" y="1079500"/>
            <a:ext cx="216535" cy="21018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48" name="矩形 147"/>
          <p:cNvSpPr/>
          <p:nvPr/>
        </p:nvSpPr>
        <p:spPr>
          <a:xfrm>
            <a:off x="4922520" y="1851025"/>
            <a:ext cx="216535" cy="2851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49" name="矩形 148"/>
          <p:cNvSpPr/>
          <p:nvPr/>
        </p:nvSpPr>
        <p:spPr>
          <a:xfrm>
            <a:off x="4921885" y="1630680"/>
            <a:ext cx="216535" cy="21907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50" name="矩形 149"/>
          <p:cNvSpPr/>
          <p:nvPr/>
        </p:nvSpPr>
        <p:spPr>
          <a:xfrm>
            <a:off x="4922520" y="412115"/>
            <a:ext cx="216535" cy="87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51" name="矩形 150"/>
          <p:cNvSpPr/>
          <p:nvPr/>
        </p:nvSpPr>
        <p:spPr>
          <a:xfrm>
            <a:off x="4922520" y="1408430"/>
            <a:ext cx="216535" cy="222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52" name="矩形 151"/>
          <p:cNvSpPr/>
          <p:nvPr/>
        </p:nvSpPr>
        <p:spPr>
          <a:xfrm>
            <a:off x="4922520" y="1283335"/>
            <a:ext cx="216535" cy="13017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54" name="矩形 153"/>
          <p:cNvSpPr/>
          <p:nvPr/>
        </p:nvSpPr>
        <p:spPr>
          <a:xfrm>
            <a:off x="5266055" y="1844675"/>
            <a:ext cx="216535" cy="29083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56" name="矩形 155"/>
          <p:cNvSpPr/>
          <p:nvPr/>
        </p:nvSpPr>
        <p:spPr>
          <a:xfrm>
            <a:off x="5266055" y="412115"/>
            <a:ext cx="216535" cy="1056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57" name="矩形 156"/>
          <p:cNvSpPr/>
          <p:nvPr/>
        </p:nvSpPr>
        <p:spPr>
          <a:xfrm>
            <a:off x="5266055" y="1572260"/>
            <a:ext cx="216535" cy="271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58" name="矩形 157"/>
          <p:cNvSpPr/>
          <p:nvPr/>
        </p:nvSpPr>
        <p:spPr>
          <a:xfrm>
            <a:off x="5266055" y="1475740"/>
            <a:ext cx="216535" cy="9652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60" name="矩形 159"/>
          <p:cNvSpPr/>
          <p:nvPr/>
        </p:nvSpPr>
        <p:spPr>
          <a:xfrm>
            <a:off x="5588000" y="1844675"/>
            <a:ext cx="216535" cy="2914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61" name="矩形 160"/>
          <p:cNvSpPr/>
          <p:nvPr/>
        </p:nvSpPr>
        <p:spPr>
          <a:xfrm>
            <a:off x="5587365" y="1693545"/>
            <a:ext cx="216535" cy="14986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62" name="矩形 161"/>
          <p:cNvSpPr/>
          <p:nvPr/>
        </p:nvSpPr>
        <p:spPr>
          <a:xfrm>
            <a:off x="5588000" y="412115"/>
            <a:ext cx="216535" cy="86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63" name="矩形 162"/>
          <p:cNvSpPr/>
          <p:nvPr/>
        </p:nvSpPr>
        <p:spPr>
          <a:xfrm>
            <a:off x="5588000" y="1402080"/>
            <a:ext cx="216535" cy="2914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64" name="矩形 163"/>
          <p:cNvSpPr/>
          <p:nvPr/>
        </p:nvSpPr>
        <p:spPr>
          <a:xfrm>
            <a:off x="5588000" y="1276985"/>
            <a:ext cx="216535" cy="13017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66" name="矩形 165"/>
          <p:cNvSpPr/>
          <p:nvPr/>
        </p:nvSpPr>
        <p:spPr>
          <a:xfrm>
            <a:off x="5933440" y="1850390"/>
            <a:ext cx="216535" cy="284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67" name="矩形 166"/>
          <p:cNvSpPr/>
          <p:nvPr/>
        </p:nvSpPr>
        <p:spPr>
          <a:xfrm>
            <a:off x="5933440" y="1565910"/>
            <a:ext cx="216535" cy="29210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69" name="矩形 168"/>
          <p:cNvSpPr/>
          <p:nvPr/>
        </p:nvSpPr>
        <p:spPr>
          <a:xfrm>
            <a:off x="5933440" y="412115"/>
            <a:ext cx="216535" cy="80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70" name="矩形 169"/>
          <p:cNvSpPr/>
          <p:nvPr/>
        </p:nvSpPr>
        <p:spPr>
          <a:xfrm>
            <a:off x="5933440" y="1357630"/>
            <a:ext cx="216535" cy="208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71" name="矩形 170"/>
          <p:cNvSpPr/>
          <p:nvPr/>
        </p:nvSpPr>
        <p:spPr>
          <a:xfrm>
            <a:off x="5933440" y="1203325"/>
            <a:ext cx="216535" cy="15430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72" name="矩形 171"/>
          <p:cNvSpPr/>
          <p:nvPr/>
        </p:nvSpPr>
        <p:spPr>
          <a:xfrm>
            <a:off x="6257290" y="1786890"/>
            <a:ext cx="216535" cy="34734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73" name="矩形 172"/>
          <p:cNvSpPr/>
          <p:nvPr/>
        </p:nvSpPr>
        <p:spPr>
          <a:xfrm>
            <a:off x="6257290" y="1631315"/>
            <a:ext cx="216535" cy="155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74" name="矩形 173"/>
          <p:cNvSpPr/>
          <p:nvPr/>
        </p:nvSpPr>
        <p:spPr>
          <a:xfrm>
            <a:off x="6256655" y="1475740"/>
            <a:ext cx="216535" cy="15557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75" name="矩形 174"/>
          <p:cNvSpPr/>
          <p:nvPr/>
        </p:nvSpPr>
        <p:spPr>
          <a:xfrm>
            <a:off x="6257290" y="412115"/>
            <a:ext cx="216535" cy="23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76" name="矩形 175"/>
          <p:cNvSpPr/>
          <p:nvPr/>
        </p:nvSpPr>
        <p:spPr>
          <a:xfrm>
            <a:off x="6257290" y="1357630"/>
            <a:ext cx="216535" cy="118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77" name="矩形 176"/>
          <p:cNvSpPr/>
          <p:nvPr/>
        </p:nvSpPr>
        <p:spPr>
          <a:xfrm>
            <a:off x="6257290" y="650240"/>
            <a:ext cx="216535" cy="70739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78" name="矩形 177"/>
          <p:cNvSpPr/>
          <p:nvPr/>
        </p:nvSpPr>
        <p:spPr>
          <a:xfrm>
            <a:off x="6581775" y="1922145"/>
            <a:ext cx="216535" cy="212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79" name="矩形 178"/>
          <p:cNvSpPr/>
          <p:nvPr/>
        </p:nvSpPr>
        <p:spPr>
          <a:xfrm>
            <a:off x="6581140" y="1555115"/>
            <a:ext cx="216535" cy="36766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80" name="矩形 179"/>
          <p:cNvSpPr/>
          <p:nvPr/>
        </p:nvSpPr>
        <p:spPr>
          <a:xfrm>
            <a:off x="6581775" y="412115"/>
            <a:ext cx="216535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81" name="矩形 180"/>
          <p:cNvSpPr/>
          <p:nvPr/>
        </p:nvSpPr>
        <p:spPr>
          <a:xfrm>
            <a:off x="6581775" y="1289685"/>
            <a:ext cx="216535" cy="266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82" name="矩形 181"/>
          <p:cNvSpPr/>
          <p:nvPr/>
        </p:nvSpPr>
        <p:spPr>
          <a:xfrm>
            <a:off x="6581775" y="1079500"/>
            <a:ext cx="216535" cy="21018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83" name="矩形 182"/>
          <p:cNvSpPr/>
          <p:nvPr/>
        </p:nvSpPr>
        <p:spPr>
          <a:xfrm>
            <a:off x="6924675" y="1632585"/>
            <a:ext cx="216535" cy="501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85" name="矩形 184"/>
          <p:cNvSpPr/>
          <p:nvPr/>
        </p:nvSpPr>
        <p:spPr>
          <a:xfrm>
            <a:off x="6924675" y="412115"/>
            <a:ext cx="21653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86" name="矩形 185"/>
          <p:cNvSpPr/>
          <p:nvPr/>
        </p:nvSpPr>
        <p:spPr>
          <a:xfrm>
            <a:off x="6924675" y="1408430"/>
            <a:ext cx="216535" cy="22288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87" name="矩形 186"/>
          <p:cNvSpPr/>
          <p:nvPr/>
        </p:nvSpPr>
        <p:spPr>
          <a:xfrm>
            <a:off x="6924675" y="1283335"/>
            <a:ext cx="216535" cy="130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89" name="矩形 188"/>
          <p:cNvSpPr/>
          <p:nvPr/>
        </p:nvSpPr>
        <p:spPr>
          <a:xfrm>
            <a:off x="7268210" y="1844675"/>
            <a:ext cx="216535" cy="28892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90" name="矩形 189"/>
          <p:cNvSpPr/>
          <p:nvPr/>
        </p:nvSpPr>
        <p:spPr>
          <a:xfrm>
            <a:off x="7268210" y="412115"/>
            <a:ext cx="216535" cy="1056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91" name="矩形 190"/>
          <p:cNvSpPr/>
          <p:nvPr/>
        </p:nvSpPr>
        <p:spPr>
          <a:xfrm>
            <a:off x="7268210" y="1764665"/>
            <a:ext cx="216535" cy="79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92" name="矩形 191"/>
          <p:cNvSpPr/>
          <p:nvPr/>
        </p:nvSpPr>
        <p:spPr>
          <a:xfrm>
            <a:off x="7268210" y="1475740"/>
            <a:ext cx="216535" cy="28892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93" name="矩形 192"/>
          <p:cNvSpPr/>
          <p:nvPr/>
        </p:nvSpPr>
        <p:spPr>
          <a:xfrm>
            <a:off x="7590155" y="1844675"/>
            <a:ext cx="216535" cy="288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94" name="矩形 193"/>
          <p:cNvSpPr/>
          <p:nvPr/>
        </p:nvSpPr>
        <p:spPr>
          <a:xfrm>
            <a:off x="7589520" y="1693545"/>
            <a:ext cx="216535" cy="14986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95" name="矩形 194"/>
          <p:cNvSpPr/>
          <p:nvPr/>
        </p:nvSpPr>
        <p:spPr>
          <a:xfrm>
            <a:off x="7590155" y="412115"/>
            <a:ext cx="216535" cy="86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96" name="矩形 195"/>
          <p:cNvSpPr/>
          <p:nvPr/>
        </p:nvSpPr>
        <p:spPr>
          <a:xfrm>
            <a:off x="7590155" y="1402080"/>
            <a:ext cx="216535" cy="2914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97" name="矩形 196"/>
          <p:cNvSpPr/>
          <p:nvPr/>
        </p:nvSpPr>
        <p:spPr>
          <a:xfrm>
            <a:off x="7590155" y="1276985"/>
            <a:ext cx="216535" cy="13017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99" name="矩形 198"/>
          <p:cNvSpPr/>
          <p:nvPr/>
        </p:nvSpPr>
        <p:spPr>
          <a:xfrm>
            <a:off x="7924165" y="1850390"/>
            <a:ext cx="216535" cy="2819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00" name="矩形 199"/>
          <p:cNvSpPr/>
          <p:nvPr/>
        </p:nvSpPr>
        <p:spPr>
          <a:xfrm>
            <a:off x="7924165" y="1631315"/>
            <a:ext cx="216535" cy="22669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02" name="矩形 201"/>
          <p:cNvSpPr/>
          <p:nvPr/>
        </p:nvSpPr>
        <p:spPr>
          <a:xfrm>
            <a:off x="7924165" y="412115"/>
            <a:ext cx="216535" cy="121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32" name="矩形 231"/>
          <p:cNvSpPr/>
          <p:nvPr/>
        </p:nvSpPr>
        <p:spPr>
          <a:xfrm>
            <a:off x="8513445" y="1838325"/>
            <a:ext cx="216535" cy="29654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33" name="矩形 232"/>
          <p:cNvSpPr/>
          <p:nvPr/>
        </p:nvSpPr>
        <p:spPr>
          <a:xfrm>
            <a:off x="8513445" y="412115"/>
            <a:ext cx="216535" cy="1056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34" name="矩形 233"/>
          <p:cNvSpPr/>
          <p:nvPr/>
        </p:nvSpPr>
        <p:spPr>
          <a:xfrm>
            <a:off x="8513445" y="1565910"/>
            <a:ext cx="216535" cy="271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35" name="矩形 234"/>
          <p:cNvSpPr/>
          <p:nvPr/>
        </p:nvSpPr>
        <p:spPr>
          <a:xfrm>
            <a:off x="8513445" y="1469390"/>
            <a:ext cx="216535" cy="9652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36" name="矩形 235"/>
          <p:cNvSpPr/>
          <p:nvPr/>
        </p:nvSpPr>
        <p:spPr>
          <a:xfrm>
            <a:off x="8835390" y="1838325"/>
            <a:ext cx="216535" cy="2959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37" name="矩形 236"/>
          <p:cNvSpPr/>
          <p:nvPr/>
        </p:nvSpPr>
        <p:spPr>
          <a:xfrm>
            <a:off x="8834755" y="1687195"/>
            <a:ext cx="216535" cy="14986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38" name="矩形 237"/>
          <p:cNvSpPr/>
          <p:nvPr/>
        </p:nvSpPr>
        <p:spPr>
          <a:xfrm>
            <a:off x="8835390" y="412115"/>
            <a:ext cx="216535" cy="85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40" name="矩形 239"/>
          <p:cNvSpPr/>
          <p:nvPr/>
        </p:nvSpPr>
        <p:spPr>
          <a:xfrm>
            <a:off x="8835390" y="1270635"/>
            <a:ext cx="216535" cy="34734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41" name="矩形 240"/>
          <p:cNvSpPr/>
          <p:nvPr/>
        </p:nvSpPr>
        <p:spPr>
          <a:xfrm>
            <a:off x="8834755" y="1620520"/>
            <a:ext cx="216535" cy="76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42" name="文本框 241"/>
          <p:cNvSpPr txBox="1"/>
          <p:nvPr/>
        </p:nvSpPr>
        <p:spPr>
          <a:xfrm>
            <a:off x="8081010" y="1776095"/>
            <a:ext cx="471170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70"/>
              <a:t>...</a:t>
            </a:r>
            <a:endParaRPr lang="en-US" altLang="zh-CN" sz="1470"/>
          </a:p>
        </p:txBody>
      </p:sp>
      <p:sp>
        <p:nvSpPr>
          <p:cNvPr id="243" name="矩形 242"/>
          <p:cNvSpPr/>
          <p:nvPr/>
        </p:nvSpPr>
        <p:spPr>
          <a:xfrm>
            <a:off x="6924675" y="924560"/>
            <a:ext cx="216535" cy="35877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44" name="文本框 243"/>
          <p:cNvSpPr txBox="1"/>
          <p:nvPr/>
        </p:nvSpPr>
        <p:spPr>
          <a:xfrm>
            <a:off x="3948430" y="2084705"/>
            <a:ext cx="146050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0</a:t>
            </a:r>
            <a:endParaRPr lang="en-US" altLang="zh-CN" sz="900"/>
          </a:p>
        </p:txBody>
      </p:sp>
      <p:sp>
        <p:nvSpPr>
          <p:cNvPr id="245" name="文本框 244"/>
          <p:cNvSpPr txBox="1"/>
          <p:nvPr/>
        </p:nvSpPr>
        <p:spPr>
          <a:xfrm>
            <a:off x="4271010" y="2084705"/>
            <a:ext cx="146050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1</a:t>
            </a:r>
            <a:endParaRPr lang="en-US" altLang="zh-CN" sz="900"/>
          </a:p>
        </p:txBody>
      </p:sp>
      <p:sp>
        <p:nvSpPr>
          <p:cNvPr id="246" name="文本框 245"/>
          <p:cNvSpPr txBox="1"/>
          <p:nvPr/>
        </p:nvSpPr>
        <p:spPr>
          <a:xfrm>
            <a:off x="4595495" y="2084705"/>
            <a:ext cx="146050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2</a:t>
            </a:r>
            <a:endParaRPr lang="en-US" altLang="zh-CN" sz="900"/>
          </a:p>
        </p:txBody>
      </p:sp>
      <p:sp>
        <p:nvSpPr>
          <p:cNvPr id="247" name="文本框 246"/>
          <p:cNvSpPr txBox="1"/>
          <p:nvPr/>
        </p:nvSpPr>
        <p:spPr>
          <a:xfrm>
            <a:off x="4938395" y="2084070"/>
            <a:ext cx="146050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3</a:t>
            </a:r>
            <a:endParaRPr lang="en-US" altLang="zh-CN" sz="900"/>
          </a:p>
        </p:txBody>
      </p:sp>
      <p:sp>
        <p:nvSpPr>
          <p:cNvPr id="248" name="文本框 247"/>
          <p:cNvSpPr txBox="1"/>
          <p:nvPr/>
        </p:nvSpPr>
        <p:spPr>
          <a:xfrm>
            <a:off x="5281295" y="2084070"/>
            <a:ext cx="146050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4</a:t>
            </a:r>
            <a:endParaRPr lang="en-US" altLang="zh-CN" sz="900"/>
          </a:p>
        </p:txBody>
      </p:sp>
      <p:sp>
        <p:nvSpPr>
          <p:cNvPr id="249" name="文本框 248"/>
          <p:cNvSpPr txBox="1"/>
          <p:nvPr/>
        </p:nvSpPr>
        <p:spPr>
          <a:xfrm>
            <a:off x="5603875" y="2084705"/>
            <a:ext cx="146050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5</a:t>
            </a:r>
            <a:endParaRPr lang="en-US" altLang="zh-CN" sz="900"/>
          </a:p>
        </p:txBody>
      </p:sp>
      <p:sp>
        <p:nvSpPr>
          <p:cNvPr id="250" name="文本框 249"/>
          <p:cNvSpPr txBox="1"/>
          <p:nvPr/>
        </p:nvSpPr>
        <p:spPr>
          <a:xfrm>
            <a:off x="5949950" y="2084705"/>
            <a:ext cx="146050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6</a:t>
            </a:r>
            <a:endParaRPr lang="en-US" altLang="zh-CN" sz="900"/>
          </a:p>
        </p:txBody>
      </p:sp>
      <p:sp>
        <p:nvSpPr>
          <p:cNvPr id="251" name="文本框 250"/>
          <p:cNvSpPr txBox="1"/>
          <p:nvPr/>
        </p:nvSpPr>
        <p:spPr>
          <a:xfrm>
            <a:off x="6280785" y="2084070"/>
            <a:ext cx="146050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7</a:t>
            </a:r>
            <a:endParaRPr lang="en-US" altLang="zh-CN" sz="900"/>
          </a:p>
        </p:txBody>
      </p:sp>
      <p:sp>
        <p:nvSpPr>
          <p:cNvPr id="252" name="文本框 251"/>
          <p:cNvSpPr txBox="1"/>
          <p:nvPr/>
        </p:nvSpPr>
        <p:spPr>
          <a:xfrm>
            <a:off x="6598920" y="2084705"/>
            <a:ext cx="146050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8</a:t>
            </a:r>
            <a:endParaRPr lang="en-US" altLang="zh-CN" sz="900"/>
          </a:p>
        </p:txBody>
      </p:sp>
      <p:sp>
        <p:nvSpPr>
          <p:cNvPr id="253" name="文本框 252"/>
          <p:cNvSpPr txBox="1"/>
          <p:nvPr/>
        </p:nvSpPr>
        <p:spPr>
          <a:xfrm>
            <a:off x="6938010" y="2084070"/>
            <a:ext cx="146050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9</a:t>
            </a:r>
            <a:endParaRPr lang="en-US" altLang="zh-CN" sz="900"/>
          </a:p>
        </p:txBody>
      </p:sp>
      <p:sp>
        <p:nvSpPr>
          <p:cNvPr id="254" name="文本框 253"/>
          <p:cNvSpPr txBox="1"/>
          <p:nvPr/>
        </p:nvSpPr>
        <p:spPr>
          <a:xfrm>
            <a:off x="7180580" y="2084070"/>
            <a:ext cx="381000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10</a:t>
            </a:r>
            <a:endParaRPr lang="en-US" altLang="zh-CN" sz="900"/>
          </a:p>
        </p:txBody>
      </p:sp>
      <p:sp>
        <p:nvSpPr>
          <p:cNvPr id="256" name="文本框 255"/>
          <p:cNvSpPr txBox="1"/>
          <p:nvPr/>
        </p:nvSpPr>
        <p:spPr>
          <a:xfrm>
            <a:off x="7534910" y="2084070"/>
            <a:ext cx="334645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11</a:t>
            </a:r>
            <a:endParaRPr lang="en-US" altLang="zh-CN" sz="900"/>
          </a:p>
        </p:txBody>
      </p:sp>
      <p:sp>
        <p:nvSpPr>
          <p:cNvPr id="257" name="文本框 256"/>
          <p:cNvSpPr txBox="1"/>
          <p:nvPr/>
        </p:nvSpPr>
        <p:spPr>
          <a:xfrm>
            <a:off x="7869555" y="2084070"/>
            <a:ext cx="325120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12</a:t>
            </a:r>
            <a:endParaRPr lang="en-US" altLang="zh-CN" sz="900"/>
          </a:p>
        </p:txBody>
      </p:sp>
      <p:sp>
        <p:nvSpPr>
          <p:cNvPr id="264" name="文本框 263"/>
          <p:cNvSpPr txBox="1"/>
          <p:nvPr/>
        </p:nvSpPr>
        <p:spPr>
          <a:xfrm>
            <a:off x="8438515" y="2084705"/>
            <a:ext cx="367665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n-2</a:t>
            </a:r>
            <a:endParaRPr lang="en-US" altLang="zh-CN" sz="900"/>
          </a:p>
        </p:txBody>
      </p:sp>
      <p:sp>
        <p:nvSpPr>
          <p:cNvPr id="265" name="文本框 264"/>
          <p:cNvSpPr txBox="1"/>
          <p:nvPr/>
        </p:nvSpPr>
        <p:spPr>
          <a:xfrm>
            <a:off x="8764905" y="2084705"/>
            <a:ext cx="365760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/>
              <a:t>n-1</a:t>
            </a:r>
            <a:endParaRPr lang="en-US" altLang="zh-CN" sz="900"/>
          </a:p>
        </p:txBody>
      </p:sp>
      <p:cxnSp>
        <p:nvCxnSpPr>
          <p:cNvPr id="266" name="直接连接符 265"/>
          <p:cNvCxnSpPr/>
          <p:nvPr/>
        </p:nvCxnSpPr>
        <p:spPr>
          <a:xfrm>
            <a:off x="3933190" y="1468120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3933190" y="1452245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4254500" y="1203325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>
            <a:off x="4578985" y="1079500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>
            <a:off x="4921885" y="1283335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5266055" y="1475105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5587365" y="1276985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>
            <a:off x="5937885" y="1202690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6256655" y="647700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7268845" y="1469390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>
            <a:off x="6581140" y="1079500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/>
          <p:nvPr/>
        </p:nvCxnSpPr>
        <p:spPr>
          <a:xfrm>
            <a:off x="6924675" y="916305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7590790" y="1276985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7924165" y="1631315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>
            <a:off x="8514080" y="1468755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>
            <a:off x="8835390" y="1270635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/>
          <p:nvPr/>
        </p:nvCxnSpPr>
        <p:spPr>
          <a:xfrm>
            <a:off x="4254500" y="942340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>
            <a:off x="4580255" y="843915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4923155" y="1059815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5266055" y="979805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5587365" y="843915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5933440" y="916305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>
            <a:off x="6257925" y="215900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/>
          <p:nvPr/>
        </p:nvCxnSpPr>
        <p:spPr>
          <a:xfrm>
            <a:off x="6581140" y="843915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/>
          <p:nvPr/>
        </p:nvCxnSpPr>
        <p:spPr>
          <a:xfrm>
            <a:off x="6924675" y="599440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>
            <a:off x="7268845" y="1059815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/>
          <p:nvPr/>
        </p:nvCxnSpPr>
        <p:spPr>
          <a:xfrm>
            <a:off x="7589520" y="916305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/>
          <p:nvPr/>
        </p:nvCxnSpPr>
        <p:spPr>
          <a:xfrm>
            <a:off x="7924165" y="1000760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/>
          <p:nvPr/>
        </p:nvCxnSpPr>
        <p:spPr>
          <a:xfrm>
            <a:off x="8514080" y="1078865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/>
          <p:nvPr/>
        </p:nvCxnSpPr>
        <p:spPr>
          <a:xfrm>
            <a:off x="8834755" y="979805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矩形 310"/>
          <p:cNvSpPr/>
          <p:nvPr/>
        </p:nvSpPr>
        <p:spPr>
          <a:xfrm>
            <a:off x="9385300" y="340995"/>
            <a:ext cx="222885" cy="230505"/>
          </a:xfrm>
          <a:prstGeom prst="rect">
            <a:avLst/>
          </a:prstGeom>
          <a:solidFill>
            <a:srgbClr val="9DD16F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312" name="矩形 311"/>
          <p:cNvSpPr/>
          <p:nvPr/>
        </p:nvSpPr>
        <p:spPr>
          <a:xfrm>
            <a:off x="10323830" y="340995"/>
            <a:ext cx="222885" cy="230505"/>
          </a:xfrm>
          <a:prstGeom prst="rect">
            <a:avLst/>
          </a:prstGeom>
          <a:solidFill>
            <a:srgbClr val="D9D9D9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313" name="矩形 312"/>
          <p:cNvSpPr/>
          <p:nvPr/>
        </p:nvSpPr>
        <p:spPr>
          <a:xfrm>
            <a:off x="11442700" y="340995"/>
            <a:ext cx="222885" cy="230505"/>
          </a:xfrm>
          <a:prstGeom prst="rect">
            <a:avLst/>
          </a:prstGeom>
          <a:solidFill>
            <a:srgbClr val="BBE0E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315" name="文本框 314"/>
          <p:cNvSpPr txBox="1"/>
          <p:nvPr/>
        </p:nvSpPr>
        <p:spPr>
          <a:xfrm>
            <a:off x="9540875" y="288290"/>
            <a:ext cx="73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: valid</a:t>
            </a:r>
            <a:endParaRPr lang="en-US" altLang="zh-CN" sz="1400"/>
          </a:p>
        </p:txBody>
      </p:sp>
      <p:sp>
        <p:nvSpPr>
          <p:cNvPr id="316" name="文本框 315"/>
          <p:cNvSpPr txBox="1"/>
          <p:nvPr/>
        </p:nvSpPr>
        <p:spPr>
          <a:xfrm>
            <a:off x="10476865" y="288290"/>
            <a:ext cx="883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: invalid</a:t>
            </a:r>
            <a:endParaRPr lang="en-US" altLang="zh-CN" sz="1400"/>
          </a:p>
        </p:txBody>
      </p:sp>
      <p:sp>
        <p:nvSpPr>
          <p:cNvPr id="317" name="文本框 316"/>
          <p:cNvSpPr txBox="1"/>
          <p:nvPr/>
        </p:nvSpPr>
        <p:spPr>
          <a:xfrm>
            <a:off x="11615420" y="288290"/>
            <a:ext cx="984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: unused</a:t>
            </a:r>
            <a:endParaRPr lang="en-US" altLang="zh-CN" sz="1400"/>
          </a:p>
        </p:txBody>
      </p:sp>
      <p:grpSp>
        <p:nvGrpSpPr>
          <p:cNvPr id="2" name="组合 1"/>
          <p:cNvGrpSpPr/>
          <p:nvPr/>
        </p:nvGrpSpPr>
        <p:grpSpPr>
          <a:xfrm>
            <a:off x="9385300" y="681990"/>
            <a:ext cx="1520825" cy="306070"/>
            <a:chOff x="15137" y="1169"/>
            <a:chExt cx="2395" cy="482"/>
          </a:xfrm>
        </p:grpSpPr>
        <p:cxnSp>
          <p:nvCxnSpPr>
            <p:cNvPr id="318" name="直接连接符 317"/>
            <p:cNvCxnSpPr/>
            <p:nvPr/>
          </p:nvCxnSpPr>
          <p:spPr>
            <a:xfrm>
              <a:off x="15137" y="1479"/>
              <a:ext cx="34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文本框 319"/>
            <p:cNvSpPr txBox="1"/>
            <p:nvPr/>
          </p:nvSpPr>
          <p:spPr>
            <a:xfrm>
              <a:off x="15364" y="1169"/>
              <a:ext cx="216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/>
                <a:t>: tail pointer</a:t>
              </a:r>
              <a:endParaRPr lang="en-US" altLang="zh-CN" sz="1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636885" y="681990"/>
            <a:ext cx="1963420" cy="306705"/>
            <a:chOff x="16825" y="716"/>
            <a:chExt cx="3092" cy="483"/>
          </a:xfrm>
        </p:grpSpPr>
        <p:cxnSp>
          <p:nvCxnSpPr>
            <p:cNvPr id="319" name="直接连接符 318"/>
            <p:cNvCxnSpPr/>
            <p:nvPr/>
          </p:nvCxnSpPr>
          <p:spPr>
            <a:xfrm>
              <a:off x="16825" y="1020"/>
              <a:ext cx="34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文本框 320"/>
            <p:cNvSpPr txBox="1"/>
            <p:nvPr/>
          </p:nvSpPr>
          <p:spPr>
            <a:xfrm>
              <a:off x="17059" y="716"/>
              <a:ext cx="28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/>
                <a:t>: changing threshold</a:t>
              </a:r>
              <a:endParaRPr lang="en-US" altLang="zh-CN" sz="1400"/>
            </a:p>
          </p:txBody>
        </p:sp>
      </p:grpSp>
      <p:grpSp>
        <p:nvGrpSpPr>
          <p:cNvPr id="327" name="组合 326"/>
          <p:cNvGrpSpPr/>
          <p:nvPr/>
        </p:nvGrpSpPr>
        <p:grpSpPr>
          <a:xfrm rot="0">
            <a:off x="10691495" y="1327785"/>
            <a:ext cx="2024380" cy="306705"/>
            <a:chOff x="16896" y="1610"/>
            <a:chExt cx="3188" cy="483"/>
          </a:xfrm>
        </p:grpSpPr>
        <p:sp>
          <p:nvSpPr>
            <p:cNvPr id="92" name="文本框 91"/>
            <p:cNvSpPr txBox="1"/>
            <p:nvPr/>
          </p:nvSpPr>
          <p:spPr>
            <a:xfrm>
              <a:off x="16896" y="1610"/>
              <a:ext cx="31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Update &lt;Key, Value&gt;</a:t>
              </a:r>
              <a:endParaRPr lang="en-US" altLang="zh-CN" sz="1400"/>
            </a:p>
          </p:txBody>
        </p:sp>
        <p:cxnSp>
          <p:nvCxnSpPr>
            <p:cNvPr id="325" name="直接箭头连接符 324"/>
            <p:cNvCxnSpPr/>
            <p:nvPr/>
          </p:nvCxnSpPr>
          <p:spPr>
            <a:xfrm flipH="1">
              <a:off x="17065" y="2073"/>
              <a:ext cx="2745" cy="0"/>
            </a:xfrm>
            <a:prstGeom prst="straightConnector1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8" name="直接箭头连接符 327"/>
          <p:cNvCxnSpPr>
            <a:stCxn id="50" idx="3"/>
            <a:endCxn id="77" idx="1"/>
          </p:cNvCxnSpPr>
          <p:nvPr/>
        </p:nvCxnSpPr>
        <p:spPr>
          <a:xfrm>
            <a:off x="7964805" y="2987040"/>
            <a:ext cx="188595" cy="0"/>
          </a:xfrm>
          <a:prstGeom prst="straightConnector1">
            <a:avLst/>
          </a:prstGeom>
          <a:ln w="19050">
            <a:solidFill>
              <a:srgbClr val="BF675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>
            <a:stCxn id="77" idx="3"/>
            <a:endCxn id="78" idx="1"/>
          </p:cNvCxnSpPr>
          <p:nvPr/>
        </p:nvCxnSpPr>
        <p:spPr>
          <a:xfrm flipV="1">
            <a:off x="8289925" y="2981960"/>
            <a:ext cx="186690" cy="5080"/>
          </a:xfrm>
          <a:prstGeom prst="straightConnector1">
            <a:avLst/>
          </a:prstGeom>
          <a:ln w="19050">
            <a:solidFill>
              <a:srgbClr val="BF675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1280160" y="1452245"/>
            <a:ext cx="261048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文本框 333"/>
          <p:cNvSpPr txBox="1"/>
          <p:nvPr/>
        </p:nvSpPr>
        <p:spPr>
          <a:xfrm>
            <a:off x="328295" y="1242695"/>
            <a:ext cx="1106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Append</a:t>
            </a:r>
            <a:endParaRPr lang="en-US" altLang="zh-CN" sz="1600"/>
          </a:p>
        </p:txBody>
      </p:sp>
      <p:cxnSp>
        <p:nvCxnSpPr>
          <p:cNvPr id="336" name="肘形连接符 335"/>
          <p:cNvCxnSpPr/>
          <p:nvPr/>
        </p:nvCxnSpPr>
        <p:spPr>
          <a:xfrm flipV="1">
            <a:off x="2066925" y="1202690"/>
            <a:ext cx="2160270" cy="238125"/>
          </a:xfrm>
          <a:prstGeom prst="bentConnector3">
            <a:avLst>
              <a:gd name="adj1" fmla="val -58"/>
            </a:avLst>
          </a:prstGeom>
          <a:ln w="19050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圆角矩形标注 338"/>
          <p:cNvSpPr/>
          <p:nvPr/>
        </p:nvSpPr>
        <p:spPr>
          <a:xfrm>
            <a:off x="492760" y="1596390"/>
            <a:ext cx="3349625" cy="638810"/>
          </a:xfrm>
          <a:prstGeom prst="wedgeRoundRectCallout">
            <a:avLst>
              <a:gd name="adj1" fmla="val -3687"/>
              <a:gd name="adj2" fmla="val -6643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cxnSp>
        <p:nvCxnSpPr>
          <p:cNvPr id="340" name="直接连接符 339"/>
          <p:cNvCxnSpPr/>
          <p:nvPr/>
        </p:nvCxnSpPr>
        <p:spPr>
          <a:xfrm>
            <a:off x="593725" y="1898015"/>
            <a:ext cx="10363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/>
          <p:nvPr/>
        </p:nvCxnSpPr>
        <p:spPr>
          <a:xfrm>
            <a:off x="1618615" y="1710055"/>
            <a:ext cx="0" cy="21399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>
            <a:off x="1616075" y="1708150"/>
            <a:ext cx="452755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文本框 348"/>
          <p:cNvSpPr txBox="1"/>
          <p:nvPr/>
        </p:nvSpPr>
        <p:spPr>
          <a:xfrm>
            <a:off x="1547495" y="1860550"/>
            <a:ext cx="462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Yes</a:t>
            </a:r>
            <a:endParaRPr lang="en-US" altLang="zh-CN" sz="1200"/>
          </a:p>
        </p:txBody>
      </p:sp>
      <p:cxnSp>
        <p:nvCxnSpPr>
          <p:cNvPr id="341" name="直接连接符 340"/>
          <p:cNvCxnSpPr/>
          <p:nvPr/>
        </p:nvCxnSpPr>
        <p:spPr>
          <a:xfrm>
            <a:off x="1618615" y="1896745"/>
            <a:ext cx="0" cy="1879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文本框 346"/>
          <p:cNvSpPr txBox="1"/>
          <p:nvPr/>
        </p:nvSpPr>
        <p:spPr>
          <a:xfrm>
            <a:off x="683260" y="1656080"/>
            <a:ext cx="9067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Reach</a:t>
            </a:r>
            <a:br>
              <a:rPr lang="en-US" altLang="zh-CN" sz="1200"/>
            </a:br>
            <a:r>
              <a:rPr lang="en-US" altLang="zh-CN" sz="1200"/>
              <a:t>threshold?</a:t>
            </a:r>
            <a:endParaRPr lang="en-US" altLang="zh-CN" sz="1200"/>
          </a:p>
        </p:txBody>
      </p:sp>
      <p:sp>
        <p:nvSpPr>
          <p:cNvPr id="350" name="文本框 349"/>
          <p:cNvSpPr txBox="1"/>
          <p:nvPr/>
        </p:nvSpPr>
        <p:spPr>
          <a:xfrm>
            <a:off x="1547495" y="1656080"/>
            <a:ext cx="462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No</a:t>
            </a:r>
            <a:endParaRPr lang="en-US" altLang="zh-CN" sz="1200"/>
          </a:p>
        </p:txBody>
      </p:sp>
      <p:cxnSp>
        <p:nvCxnSpPr>
          <p:cNvPr id="353" name="直接箭头连接符 352"/>
          <p:cNvCxnSpPr/>
          <p:nvPr/>
        </p:nvCxnSpPr>
        <p:spPr>
          <a:xfrm>
            <a:off x="1618615" y="2084705"/>
            <a:ext cx="1638935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文本框 353"/>
          <p:cNvSpPr txBox="1"/>
          <p:nvPr/>
        </p:nvSpPr>
        <p:spPr>
          <a:xfrm>
            <a:off x="2008505" y="1565910"/>
            <a:ext cx="10083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Seg change</a:t>
            </a:r>
            <a:endParaRPr lang="en-US" altLang="zh-CN" sz="1200"/>
          </a:p>
        </p:txBody>
      </p:sp>
      <p:cxnSp>
        <p:nvCxnSpPr>
          <p:cNvPr id="355" name="直接箭头连接符 354"/>
          <p:cNvCxnSpPr/>
          <p:nvPr/>
        </p:nvCxnSpPr>
        <p:spPr>
          <a:xfrm>
            <a:off x="2955925" y="1708150"/>
            <a:ext cx="321310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文本框 355"/>
          <p:cNvSpPr txBox="1"/>
          <p:nvPr/>
        </p:nvSpPr>
        <p:spPr>
          <a:xfrm>
            <a:off x="3176270" y="1931670"/>
            <a:ext cx="742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append</a:t>
            </a:r>
            <a:endParaRPr lang="en-US" altLang="zh-CN" sz="1200"/>
          </a:p>
        </p:txBody>
      </p:sp>
      <p:sp>
        <p:nvSpPr>
          <p:cNvPr id="359" name="文本框 358"/>
          <p:cNvSpPr txBox="1"/>
          <p:nvPr/>
        </p:nvSpPr>
        <p:spPr>
          <a:xfrm>
            <a:off x="3187700" y="1565910"/>
            <a:ext cx="742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append</a:t>
            </a:r>
            <a:endParaRPr lang="en-US" altLang="zh-CN" sz="1200"/>
          </a:p>
        </p:txBody>
      </p:sp>
      <p:sp>
        <p:nvSpPr>
          <p:cNvPr id="360" name="圆角矩形 359"/>
          <p:cNvSpPr/>
          <p:nvPr/>
        </p:nvSpPr>
        <p:spPr>
          <a:xfrm>
            <a:off x="526415" y="198755"/>
            <a:ext cx="3092450" cy="941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364" name="文本框 363"/>
          <p:cNvSpPr txBox="1"/>
          <p:nvPr/>
        </p:nvSpPr>
        <p:spPr>
          <a:xfrm>
            <a:off x="394970" y="172720"/>
            <a:ext cx="1906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Segment metadata</a:t>
            </a:r>
            <a:endParaRPr lang="en-US" altLang="zh-CN" sz="1400"/>
          </a:p>
        </p:txBody>
      </p:sp>
      <p:sp>
        <p:nvSpPr>
          <p:cNvPr id="397" name="圆角矩形 396"/>
          <p:cNvSpPr/>
          <p:nvPr/>
        </p:nvSpPr>
        <p:spPr>
          <a:xfrm>
            <a:off x="4119245" y="3723640"/>
            <a:ext cx="3528060" cy="503555"/>
          </a:xfrm>
          <a:prstGeom prst="round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>
                <a:solidFill>
                  <a:schemeClr val="tx1"/>
                </a:solidFill>
              </a:rPr>
              <a:t>Index</a:t>
            </a:r>
            <a:endParaRPr lang="en-US" altLang="zh-CN" sz="1800">
              <a:solidFill>
                <a:schemeClr val="tx1"/>
              </a:solidFill>
            </a:endParaRPr>
          </a:p>
        </p:txBody>
      </p:sp>
      <p:cxnSp>
        <p:nvCxnSpPr>
          <p:cNvPr id="398" name="肘形连接符 397"/>
          <p:cNvCxnSpPr/>
          <p:nvPr/>
        </p:nvCxnSpPr>
        <p:spPr>
          <a:xfrm rot="10800000" flipV="1">
            <a:off x="7647305" y="3218815"/>
            <a:ext cx="2700655" cy="756920"/>
          </a:xfrm>
          <a:prstGeom prst="bentConnector3">
            <a:avLst>
              <a:gd name="adj1" fmla="val 47"/>
            </a:avLst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文本框 401"/>
          <p:cNvSpPr txBox="1"/>
          <p:nvPr/>
        </p:nvSpPr>
        <p:spPr>
          <a:xfrm>
            <a:off x="8289290" y="373570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Update Index</a:t>
            </a:r>
            <a:endParaRPr lang="en-US" altLang="zh-CN" sz="1400"/>
          </a:p>
        </p:txBody>
      </p:sp>
      <p:cxnSp>
        <p:nvCxnSpPr>
          <p:cNvPr id="408" name="肘形连接符 407"/>
          <p:cNvCxnSpPr/>
          <p:nvPr/>
        </p:nvCxnSpPr>
        <p:spPr>
          <a:xfrm rot="10800000">
            <a:off x="594360" y="939165"/>
            <a:ext cx="3498850" cy="3036570"/>
          </a:xfrm>
          <a:prstGeom prst="bentConnector3">
            <a:avLst>
              <a:gd name="adj1" fmla="val 113811"/>
            </a:avLst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/>
          <p:nvPr/>
        </p:nvCxnSpPr>
        <p:spPr>
          <a:xfrm>
            <a:off x="4255770" y="1786890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endCxn id="141" idx="2"/>
          </p:cNvCxnSpPr>
          <p:nvPr/>
        </p:nvCxnSpPr>
        <p:spPr>
          <a:xfrm>
            <a:off x="4363720" y="1203325"/>
            <a:ext cx="0" cy="5848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文本框 421"/>
          <p:cNvSpPr txBox="1"/>
          <p:nvPr/>
        </p:nvSpPr>
        <p:spPr>
          <a:xfrm>
            <a:off x="10276205" y="1836420"/>
            <a:ext cx="360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❶</a:t>
            </a:r>
            <a:endParaRPr lang="zh-CN" altLang="en-US" sz="14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23" name="文本框 422"/>
          <p:cNvSpPr txBox="1"/>
          <p:nvPr/>
        </p:nvSpPr>
        <p:spPr>
          <a:xfrm>
            <a:off x="2037080" y="1177290"/>
            <a:ext cx="360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➋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4" name="文本框 423"/>
          <p:cNvSpPr txBox="1"/>
          <p:nvPr/>
        </p:nvSpPr>
        <p:spPr>
          <a:xfrm>
            <a:off x="4285615" y="1380490"/>
            <a:ext cx="3276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★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5" name="矩形 424"/>
          <p:cNvSpPr/>
          <p:nvPr/>
        </p:nvSpPr>
        <p:spPr>
          <a:xfrm>
            <a:off x="2715260" y="688340"/>
            <a:ext cx="855345" cy="1752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TKV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7693660" y="3735705"/>
            <a:ext cx="360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➌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3291205" y="14351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♠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462915" y="1967230"/>
            <a:ext cx="195580" cy="106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00">
                <a:latin typeface="微软雅黑" panose="020B0503020204020204" charset="-122"/>
                <a:ea typeface="微软雅黑" panose="020B0503020204020204" charset="-122"/>
              </a:rPr>
              <a:t>♣</a:t>
            </a:r>
            <a:endParaRPr lang="zh-CN" altLang="en-US" sz="1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5" name="文本框 364"/>
          <p:cNvSpPr txBox="1"/>
          <p:nvPr/>
        </p:nvSpPr>
        <p:spPr>
          <a:xfrm>
            <a:off x="1763395" y="843915"/>
            <a:ext cx="925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RB-vector</a:t>
            </a:r>
            <a:endParaRPr lang="en-US" altLang="zh-CN" sz="1200"/>
          </a:p>
        </p:txBody>
      </p:sp>
      <p:grpSp>
        <p:nvGrpSpPr>
          <p:cNvPr id="7" name="组合 6"/>
          <p:cNvGrpSpPr/>
          <p:nvPr/>
        </p:nvGrpSpPr>
        <p:grpSpPr>
          <a:xfrm>
            <a:off x="621665" y="575945"/>
            <a:ext cx="934720" cy="427990"/>
            <a:chOff x="979" y="1020"/>
            <a:chExt cx="1472" cy="674"/>
          </a:xfrm>
        </p:grpSpPr>
        <p:sp>
          <p:nvSpPr>
            <p:cNvPr id="388" name="矩形 387"/>
            <p:cNvSpPr/>
            <p:nvPr/>
          </p:nvSpPr>
          <p:spPr>
            <a:xfrm>
              <a:off x="979" y="1020"/>
              <a:ext cx="1473" cy="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kv_size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89" name="矩形 388"/>
            <p:cNvSpPr/>
            <p:nvPr/>
          </p:nvSpPr>
          <p:spPr>
            <a:xfrm>
              <a:off x="979" y="1360"/>
              <a:ext cx="1473" cy="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is_garbage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409" name="直接连接符 408"/>
          <p:cNvCxnSpPr>
            <a:endCxn id="372" idx="0"/>
          </p:cNvCxnSpPr>
          <p:nvPr/>
        </p:nvCxnSpPr>
        <p:spPr>
          <a:xfrm>
            <a:off x="1557020" y="575945"/>
            <a:ext cx="328930" cy="112395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endCxn id="372" idx="2"/>
          </p:cNvCxnSpPr>
          <p:nvPr/>
        </p:nvCxnSpPr>
        <p:spPr>
          <a:xfrm flipV="1">
            <a:off x="1557020" y="868680"/>
            <a:ext cx="328930" cy="13208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rot="0">
            <a:off x="1835150" y="688340"/>
            <a:ext cx="808990" cy="180340"/>
            <a:chOff x="2614" y="839"/>
            <a:chExt cx="1274" cy="284"/>
          </a:xfrm>
          <a:solidFill>
            <a:schemeClr val="bg1">
              <a:lumMod val="75000"/>
            </a:schemeClr>
          </a:solidFill>
        </p:grpSpPr>
        <p:sp>
          <p:nvSpPr>
            <p:cNvPr id="372" name="矩形 371"/>
            <p:cNvSpPr/>
            <p:nvPr/>
          </p:nvSpPr>
          <p:spPr>
            <a:xfrm>
              <a:off x="2614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2773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2933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3092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3252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1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571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730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</p:grp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2221210" y="2816225"/>
            <a:ext cx="183515" cy="305435"/>
          </a:xfrm>
          <a:prstGeom prst="rect">
            <a:avLst/>
          </a:prstGeom>
          <a:solidFill>
            <a:srgbClr val="BF6753"/>
          </a:solidFill>
          <a:ln>
            <a:solidFill>
              <a:srgbClr val="BF6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1" name="文本框 20"/>
          <p:cNvSpPr txBox="1"/>
          <p:nvPr/>
        </p:nvSpPr>
        <p:spPr>
          <a:xfrm>
            <a:off x="467360" y="1596390"/>
            <a:ext cx="332105" cy="3708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WMyNzk1NjJkYjg5Yzk1OTQwMjA3ODhmZjc4ODZlMTgifQ=="/>
  <p:tag name="KSO_WPP_MARK_KEY" val="ea9da622-c11d-402b-8068-2a018035cd9f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WPS 演示</Application>
  <PresentationFormat/>
  <Paragraphs>114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王晗硕</dc:creator>
  <cp:lastModifiedBy>王晗硕</cp:lastModifiedBy>
  <cp:revision>450</cp:revision>
  <dcterms:created xsi:type="dcterms:W3CDTF">2022-11-29T08:17:00Z</dcterms:created>
  <dcterms:modified xsi:type="dcterms:W3CDTF">2023-01-06T14:05:48Z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94BEC7864EE24CB88C1CB1441FCF9FBF</vt:lpwstr>
  </property>
</Properties>
</file>