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199630" cy="899985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245" y="1474866"/>
            <a:ext cx="5401476" cy="3137484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245" y="4733337"/>
            <a:ext cx="5401476" cy="2175793"/>
          </a:xfrm>
        </p:spPr>
        <p:txBody>
          <a:bodyPr/>
          <a:lstStyle>
            <a:lvl1pPr marL="0" indent="0" algn="ctr">
              <a:buNone/>
              <a:defRPr sz="1915"/>
            </a:lvl1pPr>
            <a:lvl2pPr marL="357505" indent="0" algn="ctr">
              <a:buNone/>
              <a:defRPr sz="1575"/>
            </a:lvl2pPr>
            <a:lvl3pPr marL="722630" indent="0" algn="ctr">
              <a:buNone/>
              <a:defRPr sz="1425"/>
            </a:lvl3pPr>
            <a:lvl4pPr marL="1081405" indent="0" algn="ctr">
              <a:buNone/>
              <a:defRPr sz="1240"/>
            </a:lvl4pPr>
            <a:lvl5pPr marL="1443355" indent="0" algn="ctr">
              <a:buNone/>
              <a:defRPr sz="1240"/>
            </a:lvl5pPr>
            <a:lvl6pPr marL="1800225" indent="0" algn="ctr">
              <a:buNone/>
              <a:defRPr sz="1240"/>
            </a:lvl6pPr>
            <a:lvl7pPr marL="2160905" indent="0" algn="ctr">
              <a:buNone/>
              <a:defRPr sz="1240"/>
            </a:lvl7pPr>
            <a:lvl8pPr marL="2522855" indent="0" algn="ctr">
              <a:buNone/>
              <a:defRPr sz="1240"/>
            </a:lvl8pPr>
            <a:lvl9pPr marL="2883535" indent="0" algn="ctr">
              <a:buNone/>
              <a:defRPr sz="124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3908" y="479802"/>
            <a:ext cx="1552925" cy="76371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134" y="479802"/>
            <a:ext cx="4568748" cy="76371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84" y="2246721"/>
            <a:ext cx="6211696" cy="3748704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84" y="6030886"/>
            <a:ext cx="6211696" cy="1971354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575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263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8140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4pPr>
            <a:lvl5pPr marL="14433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6pPr>
            <a:lvl7pPr marL="216090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7pPr>
            <a:lvl8pPr marL="25228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8pPr>
            <a:lvl9pPr marL="288353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134" y="2399005"/>
            <a:ext cx="3060836" cy="57179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5995" y="2399005"/>
            <a:ext cx="3060836" cy="57179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74" y="479802"/>
            <a:ext cx="6211696" cy="1741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6074" y="2209169"/>
            <a:ext cx="3046770" cy="1082683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57505" indent="0">
              <a:buNone/>
              <a:defRPr sz="1575" b="1"/>
            </a:lvl2pPr>
            <a:lvl3pPr marL="722630" indent="0">
              <a:buNone/>
              <a:defRPr sz="1425" b="1"/>
            </a:lvl3pPr>
            <a:lvl4pPr marL="1081405" indent="0">
              <a:buNone/>
              <a:defRPr sz="1240" b="1"/>
            </a:lvl4pPr>
            <a:lvl5pPr marL="1443355" indent="0">
              <a:buNone/>
              <a:defRPr sz="1240" b="1"/>
            </a:lvl5pPr>
            <a:lvl6pPr marL="1800225" indent="0">
              <a:buNone/>
              <a:defRPr sz="1240" b="1"/>
            </a:lvl6pPr>
            <a:lvl7pPr marL="2160905" indent="0">
              <a:buNone/>
              <a:defRPr sz="1240" b="1"/>
            </a:lvl7pPr>
            <a:lvl8pPr marL="2522855" indent="0">
              <a:buNone/>
              <a:defRPr sz="1240" b="1"/>
            </a:lvl8pPr>
            <a:lvl9pPr marL="2883535" indent="0">
              <a:buNone/>
              <a:defRPr sz="12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074" y="3291852"/>
            <a:ext cx="3046770" cy="48418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45995" y="2209169"/>
            <a:ext cx="3061773" cy="1082683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57505" indent="0">
              <a:buNone/>
              <a:defRPr sz="1575" b="1"/>
            </a:lvl2pPr>
            <a:lvl3pPr marL="722630" indent="0">
              <a:buNone/>
              <a:defRPr sz="1425" b="1"/>
            </a:lvl3pPr>
            <a:lvl4pPr marL="1081405" indent="0">
              <a:buNone/>
              <a:defRPr sz="1240" b="1"/>
            </a:lvl4pPr>
            <a:lvl5pPr marL="1443355" indent="0">
              <a:buNone/>
              <a:defRPr sz="1240" b="1"/>
            </a:lvl5pPr>
            <a:lvl6pPr marL="1800225" indent="0">
              <a:buNone/>
              <a:defRPr sz="1240" b="1"/>
            </a:lvl6pPr>
            <a:lvl7pPr marL="2160905" indent="0">
              <a:buNone/>
              <a:defRPr sz="1240" b="1"/>
            </a:lvl7pPr>
            <a:lvl8pPr marL="2522855" indent="0">
              <a:buNone/>
              <a:defRPr sz="1240" b="1"/>
            </a:lvl8pPr>
            <a:lvl9pPr marL="2883535" indent="0">
              <a:buNone/>
              <a:defRPr sz="12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45995" y="3291852"/>
            <a:ext cx="3061773" cy="48418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74" y="600793"/>
            <a:ext cx="2322821" cy="2102780"/>
          </a:xfrm>
        </p:spPr>
        <p:txBody>
          <a:bodyPr anchor="b"/>
          <a:lstStyle>
            <a:lvl1pPr>
              <a:defRPr sz="25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773" y="1297548"/>
            <a:ext cx="3645995" cy="6404299"/>
          </a:xfrm>
        </p:spPr>
        <p:txBody>
          <a:bodyPr/>
          <a:lstStyle>
            <a:lvl1pPr>
              <a:defRPr sz="2515"/>
            </a:lvl1pPr>
            <a:lvl2pPr>
              <a:defRPr sz="2215"/>
            </a:lvl2pPr>
            <a:lvl3pPr>
              <a:defRPr sz="1915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74" y="2703574"/>
            <a:ext cx="2322821" cy="5008705"/>
          </a:xfrm>
        </p:spPr>
        <p:txBody>
          <a:bodyPr/>
          <a:lstStyle>
            <a:lvl1pPr marL="0" indent="0">
              <a:buNone/>
              <a:defRPr sz="1240"/>
            </a:lvl1pPr>
            <a:lvl2pPr marL="357505" indent="0">
              <a:buNone/>
              <a:defRPr sz="1090"/>
            </a:lvl2pPr>
            <a:lvl3pPr marL="722630" indent="0">
              <a:buNone/>
              <a:defRPr sz="940"/>
            </a:lvl3pPr>
            <a:lvl4pPr marL="1081405" indent="0">
              <a:buNone/>
              <a:defRPr sz="790"/>
            </a:lvl4pPr>
            <a:lvl5pPr marL="1443355" indent="0">
              <a:buNone/>
              <a:defRPr sz="790"/>
            </a:lvl5pPr>
            <a:lvl6pPr marL="1800225" indent="0">
              <a:buNone/>
              <a:defRPr sz="790"/>
            </a:lvl6pPr>
            <a:lvl7pPr marL="2160905" indent="0">
              <a:buNone/>
              <a:defRPr sz="790"/>
            </a:lvl7pPr>
            <a:lvl8pPr marL="2522855" indent="0">
              <a:buNone/>
              <a:defRPr sz="790"/>
            </a:lvl8pPr>
            <a:lvl9pPr marL="2883535" indent="0">
              <a:buNone/>
              <a:defRPr sz="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74" y="600793"/>
            <a:ext cx="2322821" cy="2102780"/>
          </a:xfrm>
        </p:spPr>
        <p:txBody>
          <a:bodyPr anchor="b"/>
          <a:lstStyle>
            <a:lvl1pPr>
              <a:defRPr sz="25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773" y="1297548"/>
            <a:ext cx="3645995" cy="6404299"/>
          </a:xfrm>
        </p:spPr>
        <p:txBody>
          <a:bodyPr/>
          <a:lstStyle>
            <a:lvl1pPr marL="0" indent="0">
              <a:buNone/>
              <a:defRPr sz="2515"/>
            </a:lvl1pPr>
            <a:lvl2pPr marL="357505" indent="0">
              <a:buNone/>
              <a:defRPr sz="2215"/>
            </a:lvl2pPr>
            <a:lvl3pPr marL="722630" indent="0">
              <a:buNone/>
              <a:defRPr sz="1915"/>
            </a:lvl3pPr>
            <a:lvl4pPr marL="1081405" indent="0">
              <a:buNone/>
              <a:defRPr sz="1575"/>
            </a:lvl4pPr>
            <a:lvl5pPr marL="1443355" indent="0">
              <a:buNone/>
              <a:defRPr sz="1575"/>
            </a:lvl5pPr>
            <a:lvl6pPr marL="1800225" indent="0">
              <a:buNone/>
              <a:defRPr sz="1575"/>
            </a:lvl6pPr>
            <a:lvl7pPr marL="2160905" indent="0">
              <a:buNone/>
              <a:defRPr sz="1575"/>
            </a:lvl7pPr>
            <a:lvl8pPr marL="2522855" indent="0">
              <a:buNone/>
              <a:defRPr sz="1575"/>
            </a:lvl8pPr>
            <a:lvl9pPr marL="2883535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74" y="2703574"/>
            <a:ext cx="2322821" cy="5008705"/>
          </a:xfrm>
        </p:spPr>
        <p:txBody>
          <a:bodyPr/>
          <a:lstStyle>
            <a:lvl1pPr marL="0" indent="0">
              <a:buNone/>
              <a:defRPr sz="1240"/>
            </a:lvl1pPr>
            <a:lvl2pPr marL="357505" indent="0">
              <a:buNone/>
              <a:defRPr sz="1090"/>
            </a:lvl2pPr>
            <a:lvl3pPr marL="722630" indent="0">
              <a:buNone/>
              <a:defRPr sz="940"/>
            </a:lvl3pPr>
            <a:lvl4pPr marL="1081405" indent="0">
              <a:buNone/>
              <a:defRPr sz="790"/>
            </a:lvl4pPr>
            <a:lvl5pPr marL="1443355" indent="0">
              <a:buNone/>
              <a:defRPr sz="790"/>
            </a:lvl5pPr>
            <a:lvl6pPr marL="1800225" indent="0">
              <a:buNone/>
              <a:defRPr sz="790"/>
            </a:lvl6pPr>
            <a:lvl7pPr marL="2160905" indent="0">
              <a:buNone/>
              <a:defRPr sz="790"/>
            </a:lvl7pPr>
            <a:lvl8pPr marL="2522855" indent="0">
              <a:buNone/>
              <a:defRPr sz="790"/>
            </a:lvl8pPr>
            <a:lvl9pPr marL="2883535" indent="0">
              <a:buNone/>
              <a:defRPr sz="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134" y="479802"/>
            <a:ext cx="6211696" cy="174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34" y="2399005"/>
            <a:ext cx="6211696" cy="571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134" y="8352707"/>
            <a:ext cx="1620442" cy="479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652" y="8352707"/>
            <a:ext cx="2430664" cy="479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6391" y="8352707"/>
            <a:ext cx="1620442" cy="479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2630" rtl="0" eaLnBrk="1" latinLnBrk="0" hangingPunct="1">
        <a:lnSpc>
          <a:spcPct val="90000"/>
        </a:lnSpc>
        <a:spcBef>
          <a:spcPct val="0"/>
        </a:spcBef>
        <a:buNone/>
        <a:defRPr sz="3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72263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915" kern="1200">
          <a:solidFill>
            <a:schemeClr val="tx1"/>
          </a:solidFill>
          <a:latin typeface="+mn-lt"/>
          <a:ea typeface="+mn-ea"/>
          <a:cs typeface="+mn-cs"/>
        </a:defRPr>
      </a:lvl2pPr>
      <a:lvl3pPr marL="903605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238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981835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34188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70383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306451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722630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8140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44335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16090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2285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88353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7" Type="http://schemas.openxmlformats.org/officeDocument/2006/relationships/slideLayout" Target="../slideLayouts/slideLayout1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2270" y="150495"/>
            <a:ext cx="2872105" cy="743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Changing thread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673475" y="186690"/>
            <a:ext cx="2924175" cy="574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80" y="257810"/>
            <a:ext cx="2924175" cy="574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3836035" y="319405"/>
            <a:ext cx="2924175" cy="574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6530" y="1028065"/>
            <a:ext cx="1156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Shift start</a:t>
            </a:r>
            <a:endParaRPr lang="en-US" altLang="zh-CN" sz="1600"/>
          </a:p>
        </p:txBody>
      </p:sp>
      <p:cxnSp>
        <p:nvCxnSpPr>
          <p:cNvPr id="17" name="直接箭头连接符 16"/>
          <p:cNvCxnSpPr>
            <a:stCxn id="2" idx="2"/>
          </p:cNvCxnSpPr>
          <p:nvPr/>
        </p:nvCxnSpPr>
        <p:spPr>
          <a:xfrm>
            <a:off x="1818640" y="894080"/>
            <a:ext cx="0" cy="43434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41935" y="2480945"/>
            <a:ext cx="6728460" cy="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71805" y="1684655"/>
            <a:ext cx="2692400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Set status “Changing”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471805" y="2717165"/>
            <a:ext cx="2692400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Create new HAM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矩形 42"/>
          <p:cNvSpPr/>
          <p:nvPr>
            <p:custDataLst>
              <p:tags r:id="rId5"/>
            </p:custDataLst>
          </p:nvPr>
        </p:nvSpPr>
        <p:spPr>
          <a:xfrm>
            <a:off x="471805" y="6847840"/>
            <a:ext cx="2692400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Set status “ChangeDone”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菱形 45"/>
          <p:cNvSpPr/>
          <p:nvPr/>
        </p:nvSpPr>
        <p:spPr>
          <a:xfrm>
            <a:off x="4622800" y="4584700"/>
            <a:ext cx="1562100" cy="10718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Belong to old HAM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>
            <p:custDataLst>
              <p:tags r:id="rId6"/>
            </p:custDataLst>
          </p:nvPr>
        </p:nvSpPr>
        <p:spPr>
          <a:xfrm>
            <a:off x="471805" y="8148320"/>
            <a:ext cx="2934335" cy="675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Replace HAM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old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with HAM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new</a:t>
            </a:r>
            <a:endParaRPr lang="en-US" altLang="zh-CN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7"/>
            </p:custDataLst>
          </p:nvPr>
        </p:nvSpPr>
        <p:spPr>
          <a:xfrm>
            <a:off x="4295140" y="3633470"/>
            <a:ext cx="2216785" cy="705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Update index directly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>
            <p:custDataLst>
              <p:tags r:id="rId8"/>
            </p:custDataLst>
          </p:nvPr>
        </p:nvSpPr>
        <p:spPr>
          <a:xfrm>
            <a:off x="3836035" y="6557010"/>
            <a:ext cx="1362710" cy="975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Mark Valid false and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get Address from HAM</a:t>
            </a:r>
            <a:r>
              <a:rPr lang="en-US" altLang="zh-CN" sz="1600" baseline="-25000">
                <a:solidFill>
                  <a:schemeClr val="tx1"/>
                </a:solidFill>
              </a:rPr>
              <a:t>old</a:t>
            </a:r>
            <a:endParaRPr lang="en-US" altLang="zh-CN" sz="1600" baseline="-250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>
            <p:custDataLst>
              <p:tags r:id="rId9"/>
            </p:custDataLst>
          </p:nvPr>
        </p:nvSpPr>
        <p:spPr>
          <a:xfrm>
            <a:off x="3910965" y="8129270"/>
            <a:ext cx="2789555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Set status “NotChanging”</a:t>
            </a:r>
            <a:endParaRPr lang="en-US" altLang="zh-CN" sz="2000" baseline="-25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矩形 40"/>
          <p:cNvSpPr/>
          <p:nvPr>
            <p:custDataLst>
              <p:tags r:id="rId10"/>
            </p:custDataLst>
          </p:nvPr>
        </p:nvSpPr>
        <p:spPr>
          <a:xfrm>
            <a:off x="471805" y="3633470"/>
            <a:ext cx="2692400" cy="292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8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5015" y="3714750"/>
            <a:ext cx="207010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Traverse old HAM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57" name="菱形 56"/>
          <p:cNvSpPr/>
          <p:nvPr>
            <p:custDataLst>
              <p:tags r:id="rId11"/>
            </p:custDataLst>
          </p:nvPr>
        </p:nvSpPr>
        <p:spPr>
          <a:xfrm>
            <a:off x="532130" y="4130040"/>
            <a:ext cx="2529840" cy="77025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Check Valid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>
            <p:custDataLst>
              <p:tags r:id="rId12"/>
            </p:custDataLst>
          </p:nvPr>
        </p:nvSpPr>
        <p:spPr>
          <a:xfrm>
            <a:off x="817880" y="5223510"/>
            <a:ext cx="2007235" cy="433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Mark “false”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817880" y="5981065"/>
            <a:ext cx="2007235" cy="433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update Index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>
            <p:custDataLst>
              <p:tags r:id="rId14"/>
            </p:custDataLst>
          </p:nvPr>
        </p:nvCxnSpPr>
        <p:spPr>
          <a:xfrm>
            <a:off x="290195" y="7917815"/>
            <a:ext cx="6690360" cy="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15"/>
            </p:custDataLst>
          </p:nvPr>
        </p:nvCxnSpPr>
        <p:spPr>
          <a:xfrm>
            <a:off x="1818640" y="1250315"/>
            <a:ext cx="0" cy="43434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0" idx="0"/>
          </p:cNvCxnSpPr>
          <p:nvPr>
            <p:custDataLst>
              <p:tags r:id="rId16"/>
            </p:custDataLst>
          </p:nvPr>
        </p:nvCxnSpPr>
        <p:spPr>
          <a:xfrm flipH="1">
            <a:off x="1818005" y="2360930"/>
            <a:ext cx="635" cy="35623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>
            <p:custDataLst>
              <p:tags r:id="rId17"/>
            </p:custDataLst>
          </p:nvPr>
        </p:nvCxnSpPr>
        <p:spPr>
          <a:xfrm>
            <a:off x="1816735" y="3387725"/>
            <a:ext cx="635" cy="24320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>
            <p:custDataLst>
              <p:tags r:id="rId18"/>
            </p:custDataLst>
          </p:nvPr>
        </p:nvCxnSpPr>
        <p:spPr>
          <a:xfrm flipH="1">
            <a:off x="1818640" y="6557010"/>
            <a:ext cx="1270" cy="30797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>
            <p:custDataLst>
              <p:tags r:id="rId19"/>
            </p:custDataLst>
          </p:nvPr>
        </p:nvCxnSpPr>
        <p:spPr>
          <a:xfrm>
            <a:off x="1819910" y="7533640"/>
            <a:ext cx="2540" cy="59563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>
            <p:custDataLst>
              <p:tags r:id="rId20"/>
            </p:custDataLst>
          </p:nvPr>
        </p:nvCxnSpPr>
        <p:spPr>
          <a:xfrm flipV="1">
            <a:off x="3406140" y="8479155"/>
            <a:ext cx="480060" cy="698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>
            <p:custDataLst>
              <p:tags r:id="rId21"/>
            </p:custDataLst>
          </p:nvPr>
        </p:nvCxnSpPr>
        <p:spPr>
          <a:xfrm>
            <a:off x="5393055" y="934720"/>
            <a:ext cx="2540" cy="408940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22"/>
            </p:custDataLst>
          </p:nvPr>
        </p:nvCxnSpPr>
        <p:spPr>
          <a:xfrm>
            <a:off x="5397500" y="1341120"/>
            <a:ext cx="4445" cy="1380490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86385" y="1334770"/>
            <a:ext cx="6623050" cy="0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23"/>
            </p:custDataLst>
          </p:nvPr>
        </p:nvSpPr>
        <p:spPr>
          <a:xfrm>
            <a:off x="3927475" y="2709545"/>
            <a:ext cx="2923540" cy="67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All threads detect “Changing” status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4"/>
            </p:custDataLst>
          </p:nvPr>
        </p:nvSpPr>
        <p:spPr>
          <a:xfrm>
            <a:off x="3910965" y="380365"/>
            <a:ext cx="2924175" cy="574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Worker threads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/>
          <p:nvPr>
            <p:custDataLst>
              <p:tags r:id="rId25"/>
            </p:custDataLst>
          </p:nvPr>
        </p:nvCxnSpPr>
        <p:spPr>
          <a:xfrm>
            <a:off x="5403215" y="3387725"/>
            <a:ext cx="1270" cy="245745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>
            <p:custDataLst>
              <p:tags r:id="rId26"/>
            </p:custDataLst>
          </p:nvPr>
        </p:nvCxnSpPr>
        <p:spPr>
          <a:xfrm>
            <a:off x="5401945" y="4338955"/>
            <a:ext cx="1270" cy="245745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6" idx="3"/>
          </p:cNvCxnSpPr>
          <p:nvPr/>
        </p:nvCxnSpPr>
        <p:spPr>
          <a:xfrm>
            <a:off x="6184900" y="5120640"/>
            <a:ext cx="173990" cy="1718945"/>
          </a:xfrm>
          <a:prstGeom prst="bentConnector2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27"/>
            </p:custDataLst>
          </p:nvPr>
        </p:nvSpPr>
        <p:spPr>
          <a:xfrm>
            <a:off x="5526405" y="6853555"/>
            <a:ext cx="1233170" cy="675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Mark garbage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/>
          <p:nvPr>
            <p:custDataLst>
              <p:tags r:id="rId28"/>
            </p:custDataLst>
          </p:nvPr>
        </p:nvCxnSpPr>
        <p:spPr>
          <a:xfrm>
            <a:off x="1795780" y="4900295"/>
            <a:ext cx="635" cy="3232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>
            <p:custDataLst>
              <p:tags r:id="rId29"/>
            </p:custDataLst>
          </p:nvPr>
        </p:nvCxnSpPr>
        <p:spPr>
          <a:xfrm>
            <a:off x="1796415" y="5657850"/>
            <a:ext cx="635" cy="3232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形标注 85"/>
          <p:cNvSpPr/>
          <p:nvPr/>
        </p:nvSpPr>
        <p:spPr>
          <a:xfrm>
            <a:off x="3674110" y="1504315"/>
            <a:ext cx="1663700" cy="768985"/>
          </a:xfrm>
          <a:prstGeom prst="wedgeEllipseCallout">
            <a:avLst>
              <a:gd name="adj1" fmla="val 50657"/>
              <a:gd name="adj2" fmla="val 701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Normal access to HAM</a:t>
            </a:r>
            <a:r>
              <a:rPr lang="en-US" altLang="zh-CN" baseline="-25000">
                <a:solidFill>
                  <a:schemeClr val="tx1"/>
                </a:solidFill>
              </a:rPr>
              <a:t>old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445125" y="7580630"/>
            <a:ext cx="1525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RCU-like barrier</a:t>
            </a:r>
            <a:endParaRPr lang="en-US" altLang="zh-CN" sz="1600"/>
          </a:p>
        </p:txBody>
      </p:sp>
      <p:sp>
        <p:nvSpPr>
          <p:cNvPr id="89" name="文本框 88"/>
          <p:cNvSpPr txBox="1"/>
          <p:nvPr/>
        </p:nvSpPr>
        <p:spPr>
          <a:xfrm>
            <a:off x="6420485" y="3056255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①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095365" y="3566795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64735" y="6713855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③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20485" y="6799580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825115" y="1643380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➊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825115" y="2674620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825115" y="3597275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➌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825115" y="7243445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074035" y="8129270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➎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354445" y="8517255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25795" y="4936490"/>
            <a:ext cx="369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文本框 102"/>
          <p:cNvSpPr txBox="1"/>
          <p:nvPr>
            <p:custDataLst>
              <p:tags r:id="rId30"/>
            </p:custDataLst>
          </p:nvPr>
        </p:nvSpPr>
        <p:spPr>
          <a:xfrm>
            <a:off x="5932805" y="2143760"/>
            <a:ext cx="1047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No barrier</a:t>
            </a:r>
            <a:endParaRPr lang="en-US" altLang="zh-CN" sz="1600"/>
          </a:p>
        </p:txBody>
      </p:sp>
      <p:sp>
        <p:nvSpPr>
          <p:cNvPr id="104" name="文本框 103"/>
          <p:cNvSpPr txBox="1"/>
          <p:nvPr/>
        </p:nvSpPr>
        <p:spPr>
          <a:xfrm>
            <a:off x="4048125" y="5120640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105" name="文本框 104"/>
          <p:cNvSpPr txBox="1"/>
          <p:nvPr>
            <p:custDataLst>
              <p:tags r:id="rId31"/>
            </p:custDataLst>
          </p:nvPr>
        </p:nvSpPr>
        <p:spPr>
          <a:xfrm>
            <a:off x="6355080" y="5120640"/>
            <a:ext cx="48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sp>
        <p:nvSpPr>
          <p:cNvPr id="110" name="菱形 109"/>
          <p:cNvSpPr/>
          <p:nvPr>
            <p:custDataLst>
              <p:tags r:id="rId32"/>
            </p:custDataLst>
          </p:nvPr>
        </p:nvSpPr>
        <p:spPr>
          <a:xfrm>
            <a:off x="3789045" y="5541645"/>
            <a:ext cx="1409700" cy="71945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Check Valid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111" name="肘形连接符 110"/>
          <p:cNvCxnSpPr>
            <a:stCxn id="46" idx="1"/>
            <a:endCxn id="110" idx="0"/>
          </p:cNvCxnSpPr>
          <p:nvPr/>
        </p:nvCxnSpPr>
        <p:spPr>
          <a:xfrm rot="10800000" flipV="1">
            <a:off x="4493895" y="5120640"/>
            <a:ext cx="128905" cy="421005"/>
          </a:xfrm>
          <a:prstGeom prst="bentConnector2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110" idx="3"/>
          </p:cNvCxnSpPr>
          <p:nvPr/>
        </p:nvCxnSpPr>
        <p:spPr>
          <a:xfrm>
            <a:off x="5198745" y="5901690"/>
            <a:ext cx="648970" cy="956310"/>
          </a:xfrm>
          <a:prstGeom prst="bentConnector2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>
            <p:custDataLst>
              <p:tags r:id="rId33"/>
            </p:custDataLst>
          </p:nvPr>
        </p:nvCxnSpPr>
        <p:spPr>
          <a:xfrm>
            <a:off x="4493895" y="6261100"/>
            <a:ext cx="0" cy="297815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5198110" y="7191375"/>
            <a:ext cx="328295" cy="0"/>
          </a:xfrm>
          <a:prstGeom prst="straightConnector1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>
            <p:custDataLst>
              <p:tags r:id="rId34"/>
            </p:custDataLst>
          </p:nvPr>
        </p:nvSpPr>
        <p:spPr>
          <a:xfrm>
            <a:off x="4493895" y="6190615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117" name="文本框 116"/>
          <p:cNvSpPr txBox="1"/>
          <p:nvPr>
            <p:custDataLst>
              <p:tags r:id="rId35"/>
            </p:custDataLst>
          </p:nvPr>
        </p:nvSpPr>
        <p:spPr>
          <a:xfrm>
            <a:off x="5250815" y="5892800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119" name="文本框 118"/>
          <p:cNvSpPr txBox="1"/>
          <p:nvPr/>
        </p:nvSpPr>
        <p:spPr>
          <a:xfrm>
            <a:off x="4744720" y="5717540"/>
            <a:ext cx="268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0" name="文本框 119"/>
          <p:cNvSpPr txBox="1"/>
          <p:nvPr>
            <p:custDataLst>
              <p:tags r:id="rId36"/>
            </p:custDataLst>
          </p:nvPr>
        </p:nvSpPr>
        <p:spPr>
          <a:xfrm>
            <a:off x="1795780" y="4855210"/>
            <a:ext cx="63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true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NWMyNzk1NjJkYjg5Yzk1OTQwMjA3ODhmZjc4ODZlMTgifQ=="/>
  <p:tag name="KSO_WPP_MARK_KEY" val="19333ca4-0f71-4f1d-900b-60a6380f1e3a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77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王晗硕</dc:creator>
  <cp:lastModifiedBy>王晗硕</cp:lastModifiedBy>
  <cp:revision>228</cp:revision>
  <dcterms:created xsi:type="dcterms:W3CDTF">2022-12-13T06:19:00Z</dcterms:created>
  <dcterms:modified xsi:type="dcterms:W3CDTF">2023-01-06T13:33:55Z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67BBF6A3072D427EA11547977F40D489</vt:lpwstr>
  </property>
  <property fmtid="{D5CDD505-2E9C-101B-9397-08002B2CF9AE}" pid="3" name="KSOProductBuildVer">
    <vt:lpwstr>2052-11.1.0.12980</vt:lpwstr>
  </property>
</Properties>
</file>