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599988" cy="4319588"/>
  <p:notesSz cx="6858000" cy="9144000"/>
  <p:custDataLst>
    <p:tags r:id="rId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F6753"/>
    <a:srgbClr val="9DD16F"/>
    <a:srgbClr val="D9D9D9"/>
    <a:srgbClr val="8EC67F"/>
    <a:srgbClr val="6FC665"/>
    <a:srgbClr val="93E312"/>
    <a:srgbClr val="B0D08D"/>
    <a:srgbClr val="71CA52"/>
    <a:srgbClr val="8CC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06" y="1171"/>
      </p:cViewPr>
      <p:guideLst>
        <p:guide pos="416"/>
        <p:guide pos="7256"/>
        <p:guide orient="horz" pos="648"/>
        <p:guide orient="horz" pos="7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5375" y="707336"/>
            <a:ext cx="9452248" cy="1504714"/>
          </a:xfrm>
        </p:spPr>
        <p:txBody>
          <a:bodyPr anchor="b"/>
          <a:lstStyle>
            <a:lvl1pPr algn="ctr">
              <a:defRPr sz="2840"/>
            </a:lvl1pPr>
          </a:lstStyle>
          <a:p>
            <a:pPr fontAlgn="base"/>
            <a:r>
              <a:rPr lang="zh-CN" altLang="en-US" sz="23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5375" y="2270079"/>
            <a:ext cx="9452248" cy="1043495"/>
          </a:xfrm>
        </p:spPr>
        <p:txBody>
          <a:bodyPr/>
          <a:lstStyle>
            <a:lvl1pPr marL="0" indent="0" algn="ctr">
              <a:buNone/>
              <a:defRPr sz="1135"/>
            </a:lvl1pPr>
            <a:lvl2pPr marL="215900" indent="0" algn="ctr">
              <a:buNone/>
              <a:defRPr sz="940"/>
            </a:lvl2pPr>
            <a:lvl3pPr marL="432435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3600" indent="0" algn="ctr">
              <a:buNone/>
              <a:defRPr sz="755"/>
            </a:lvl5pPr>
            <a:lvl6pPr marL="1079500" indent="0" algn="ctr">
              <a:buNone/>
              <a:defRPr sz="755"/>
            </a:lvl6pPr>
            <a:lvl7pPr marL="1297305" indent="0" algn="ctr">
              <a:buNone/>
              <a:defRPr sz="755"/>
            </a:lvl7pPr>
            <a:lvl8pPr marL="1512570" indent="0" algn="ctr">
              <a:buNone/>
              <a:defRPr sz="755"/>
            </a:lvl8pPr>
            <a:lvl9pPr marL="1729105" indent="0" algn="ctr">
              <a:buNone/>
              <a:defRPr sz="755"/>
            </a:lvl9pPr>
          </a:lstStyle>
          <a:p>
            <a:pPr fontAlgn="base"/>
            <a:r>
              <a:rPr lang="zh-CN" altLang="en-US" sz="945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7173" y="173082"/>
            <a:ext cx="2835674" cy="3687750"/>
          </a:xfrm>
        </p:spPr>
        <p:txBody>
          <a:bodyPr vert="eaVert"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154" y="173082"/>
            <a:ext cx="8342637" cy="3687750"/>
          </a:xfrm>
        </p:spPr>
        <p:txBody>
          <a:bodyPr vert="eaVert"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3" y="1077513"/>
            <a:ext cx="10870086" cy="1797853"/>
          </a:xfrm>
        </p:spPr>
        <p:txBody>
          <a:bodyPr anchor="b"/>
          <a:lstStyle>
            <a:lvl1pPr>
              <a:defRPr sz="2840"/>
            </a:lvl1pPr>
          </a:lstStyle>
          <a:p>
            <a:pPr fontAlgn="base"/>
            <a:r>
              <a:rPr lang="zh-CN" altLang="en-US" sz="23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893" y="2892376"/>
            <a:ext cx="10870086" cy="945448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1pPr>
            <a:lvl2pPr marL="215900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3243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6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950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73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25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910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94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154" y="1008477"/>
            <a:ext cx="5557923" cy="2852355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4930" y="1008477"/>
            <a:ext cx="5557923" cy="2852355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097" y="230112"/>
            <a:ext cx="10870086" cy="835397"/>
          </a:xfrm>
        </p:spPr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6781" y="1120808"/>
            <a:ext cx="5037864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781" y="1679777"/>
            <a:ext cx="5037864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67863" y="1120808"/>
            <a:ext cx="5062676" cy="519246"/>
          </a:xfrm>
        </p:spPr>
        <p:txBody>
          <a:bodyPr anchor="ctr" anchorCtr="0"/>
          <a:lstStyle>
            <a:lvl1pPr marL="0" indent="0">
              <a:buNone/>
              <a:defRPr sz="1325"/>
            </a:lvl1pPr>
            <a:lvl2pPr marL="215900" indent="0">
              <a:buNone/>
              <a:defRPr sz="1135"/>
            </a:lvl2pPr>
            <a:lvl3pPr marL="432435" indent="0">
              <a:buNone/>
              <a:defRPr sz="940"/>
            </a:lvl3pPr>
            <a:lvl4pPr marL="648335" indent="0">
              <a:buNone/>
              <a:defRPr sz="850"/>
            </a:lvl4pPr>
            <a:lvl5pPr marL="863600" indent="0">
              <a:buNone/>
              <a:defRPr sz="850"/>
            </a:lvl5pPr>
            <a:lvl6pPr marL="1079500" indent="0">
              <a:buNone/>
              <a:defRPr sz="850"/>
            </a:lvl6pPr>
            <a:lvl7pPr marL="1297305" indent="0">
              <a:buNone/>
              <a:defRPr sz="850"/>
            </a:lvl7pPr>
            <a:lvl8pPr marL="1512570" indent="0">
              <a:buNone/>
              <a:defRPr sz="850"/>
            </a:lvl8pPr>
            <a:lvl9pPr marL="1729105" indent="0">
              <a:buNone/>
              <a:defRPr sz="850"/>
            </a:lvl9pPr>
          </a:lstStyle>
          <a:p>
            <a:pPr lvl="0" fontAlgn="base"/>
            <a:r>
              <a:rPr lang="zh-CN" altLang="en-US" sz="11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67863" y="1679777"/>
            <a:ext cx="5062676" cy="2221076"/>
          </a:xfrm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01" y="288135"/>
            <a:ext cx="4064795" cy="1008479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916" y="622297"/>
            <a:ext cx="6380268" cy="3071459"/>
          </a:xfrm>
        </p:spPr>
        <p:txBody>
          <a:bodyPr/>
          <a:lstStyle>
            <a:lvl1pPr>
              <a:defRPr sz="1510"/>
            </a:lvl1pPr>
            <a:lvl2pPr>
              <a:defRPr sz="1325"/>
            </a:lvl2pPr>
            <a:lvl3pPr>
              <a:defRPr sz="1135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 fontAlgn="base"/>
            <a:r>
              <a:rPr lang="zh-CN" altLang="en-US" sz="126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0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4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78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78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101" y="1296616"/>
            <a:ext cx="4064795" cy="2402141"/>
          </a:xfrm>
        </p:spPr>
        <p:txBody>
          <a:bodyPr/>
          <a:lstStyle>
            <a:lvl1pPr marL="0" indent="0">
              <a:buNone/>
              <a:defRPr sz="755"/>
            </a:lvl1pPr>
            <a:lvl2pPr marL="215900" indent="0">
              <a:buNone/>
              <a:defRPr sz="665"/>
            </a:lvl2pPr>
            <a:lvl3pPr marL="432435" indent="0">
              <a:buNone/>
              <a:defRPr sz="570"/>
            </a:lvl3pPr>
            <a:lvl4pPr marL="648335" indent="0">
              <a:buNone/>
              <a:defRPr sz="475"/>
            </a:lvl4pPr>
            <a:lvl5pPr marL="863600" indent="0">
              <a:buNone/>
              <a:defRPr sz="475"/>
            </a:lvl5pPr>
            <a:lvl6pPr marL="1079500" indent="0">
              <a:buNone/>
              <a:defRPr sz="475"/>
            </a:lvl6pPr>
            <a:lvl7pPr marL="1297305" indent="0">
              <a:buNone/>
              <a:defRPr sz="475"/>
            </a:lvl7pPr>
            <a:lvl8pPr marL="1512570" indent="0">
              <a:buNone/>
              <a:defRPr sz="475"/>
            </a:lvl8pPr>
            <a:lvl9pPr marL="1729105" indent="0">
              <a:buNone/>
              <a:defRPr sz="475"/>
            </a:lvl9pPr>
          </a:lstStyle>
          <a:p>
            <a:pPr lvl="0" fontAlgn="base"/>
            <a:r>
              <a:rPr lang="zh-CN" altLang="en-US" sz="63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01" y="288135"/>
            <a:ext cx="4305765" cy="1008479"/>
          </a:xfrm>
        </p:spPr>
        <p:txBody>
          <a:bodyPr anchor="b"/>
          <a:lstStyle>
            <a:lvl1pPr>
              <a:defRPr sz="1510"/>
            </a:lvl1pPr>
          </a:lstStyle>
          <a:p>
            <a:pPr fontAlgn="base"/>
            <a:r>
              <a:rPr lang="zh-CN" altLang="en-US" sz="126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57916" y="288138"/>
            <a:ext cx="6380268" cy="3405617"/>
          </a:xfrm>
        </p:spPr>
        <p:txBody>
          <a:bodyPr/>
          <a:lstStyle>
            <a:lvl1pPr marL="0" indent="0">
              <a:buNone/>
              <a:defRPr sz="1510"/>
            </a:lvl1pPr>
            <a:lvl2pPr marL="215900" indent="0">
              <a:buNone/>
              <a:defRPr sz="1325"/>
            </a:lvl2pPr>
            <a:lvl3pPr marL="432435" indent="0">
              <a:buNone/>
              <a:defRPr sz="1135"/>
            </a:lvl3pPr>
            <a:lvl4pPr marL="648335" indent="0">
              <a:buNone/>
              <a:defRPr sz="940"/>
            </a:lvl4pPr>
            <a:lvl5pPr marL="863600" indent="0">
              <a:buNone/>
              <a:defRPr sz="940"/>
            </a:lvl5pPr>
            <a:lvl6pPr marL="1079500" indent="0">
              <a:buNone/>
              <a:defRPr sz="940"/>
            </a:lvl6pPr>
            <a:lvl7pPr marL="1297305" indent="0">
              <a:buNone/>
              <a:defRPr sz="940"/>
            </a:lvl7pPr>
            <a:lvl8pPr marL="1512570" indent="0">
              <a:buNone/>
              <a:defRPr sz="940"/>
            </a:lvl8pPr>
            <a:lvl9pPr marL="1729105" indent="0">
              <a:buNone/>
              <a:defRPr sz="94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101" y="1296616"/>
            <a:ext cx="4305765" cy="2402141"/>
          </a:xfrm>
        </p:spPr>
        <p:txBody>
          <a:bodyPr/>
          <a:lstStyle>
            <a:lvl1pPr marL="0" indent="0">
              <a:buNone/>
              <a:defRPr sz="940"/>
            </a:lvl1pPr>
            <a:lvl2pPr marL="215900" indent="0">
              <a:buNone/>
              <a:defRPr sz="850"/>
            </a:lvl2pPr>
            <a:lvl3pPr marL="432435" indent="0">
              <a:buNone/>
              <a:defRPr sz="755"/>
            </a:lvl3pPr>
            <a:lvl4pPr marL="648335" indent="0">
              <a:buNone/>
              <a:defRPr sz="665"/>
            </a:lvl4pPr>
            <a:lvl5pPr marL="863600" indent="0">
              <a:buNone/>
              <a:defRPr sz="665"/>
            </a:lvl5pPr>
            <a:lvl6pPr marL="1079500" indent="0">
              <a:buNone/>
              <a:defRPr sz="665"/>
            </a:lvl6pPr>
            <a:lvl7pPr marL="1297305" indent="0">
              <a:buNone/>
              <a:defRPr sz="665"/>
            </a:lvl7pPr>
            <a:lvl8pPr marL="1512570" indent="0">
              <a:buNone/>
              <a:defRPr sz="665"/>
            </a:lvl8pPr>
            <a:lvl9pPr marL="1729105" indent="0">
              <a:buNone/>
              <a:defRPr sz="665"/>
            </a:lvl9pPr>
          </a:lstStyle>
          <a:p>
            <a:pPr lvl="0" fontAlgn="base"/>
            <a:r>
              <a:rPr lang="zh-CN" altLang="en-US" sz="78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9064" y="173390"/>
            <a:ext cx="11343168" cy="7202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 fontAlgn="base"/>
            <a:r>
              <a:rPr lang="zh-CN" altLang="en-US" sz="231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29064" y="1007950"/>
            <a:ext cx="11343168" cy="285236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z="168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47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26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05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0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29068" y="3936531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305647" y="3936531"/>
            <a:ext cx="3992227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88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9031415" y="3936531"/>
            <a:ext cx="2940821" cy="29914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880"/>
            </a:lvl1pPr>
          </a:lstStyle>
          <a:p>
            <a:pPr lvl="0" fontAlgn="base"/>
            <a:fld id="{9A0DB2DC-4C9A-4742-B13C-FB6460FD3503}" type="slidenum">
              <a:rPr lang="zh-CN" altLang="en-US" sz="735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77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5900" lvl="0" indent="-21590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20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95" lvl="1" indent="-179070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7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90" lvl="2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•"/>
        <a:defRPr sz="15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09015" lvl="3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–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7305" lvl="4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85595" lvl="5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73250" lvl="6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1540" lvl="7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49195" lvl="8" indent="-144145" algn="l" defTabSz="575945" eaLnBrk="1" fontAlgn="base" latinLnBrk="0" hangingPunct="1">
        <a:lnSpc>
          <a:spcPct val="100000"/>
        </a:lnSpc>
        <a:spcBef>
          <a:spcPts val="60"/>
        </a:spcBef>
        <a:spcAft>
          <a:spcPct val="0"/>
        </a:spcAft>
        <a:buChar char="»"/>
        <a:defRPr sz="12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5759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1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7655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575945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86360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15189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44018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729105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016125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30505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359">
            <a:extLst>
              <a:ext uri="{FF2B5EF4-FFF2-40B4-BE49-F238E27FC236}">
                <a16:creationId xmlns:a16="http://schemas.microsoft.com/office/drawing/2014/main" id="{5266D806-8159-CA1C-E20D-B51BA4C3320D}"/>
              </a:ext>
            </a:extLst>
          </p:cNvPr>
          <p:cNvSpPr/>
          <p:nvPr/>
        </p:nvSpPr>
        <p:spPr>
          <a:xfrm>
            <a:off x="6517734" y="749237"/>
            <a:ext cx="5411219" cy="26562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cxnSp>
        <p:nvCxnSpPr>
          <p:cNvPr id="96" name="直接箭头连接符 95"/>
          <p:cNvCxnSpPr>
            <a:cxnSpLocks/>
            <a:stCxn id="2" idx="2"/>
            <a:endCxn id="30" idx="0"/>
          </p:cNvCxnSpPr>
          <p:nvPr/>
        </p:nvCxnSpPr>
        <p:spPr>
          <a:xfrm>
            <a:off x="1515039" y="1617667"/>
            <a:ext cx="0" cy="289466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631148" y="3151900"/>
            <a:ext cx="1466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/>
              <a:t>Segment Pool</a:t>
            </a:r>
          </a:p>
        </p:txBody>
      </p:sp>
      <p:sp>
        <p:nvSpPr>
          <p:cNvPr id="242" name="文本框 241"/>
          <p:cNvSpPr txBox="1"/>
          <p:nvPr/>
        </p:nvSpPr>
        <p:spPr>
          <a:xfrm>
            <a:off x="10807293" y="2513090"/>
            <a:ext cx="471170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70" dirty="0"/>
              <a:t>...</a:t>
            </a:r>
          </a:p>
        </p:txBody>
      </p:sp>
      <p:sp>
        <p:nvSpPr>
          <p:cNvPr id="244" name="文本框 243"/>
          <p:cNvSpPr txBox="1"/>
          <p:nvPr/>
        </p:nvSpPr>
        <p:spPr>
          <a:xfrm>
            <a:off x="665820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/>
              <a:t>0</a:t>
            </a:r>
          </a:p>
        </p:txBody>
      </p:sp>
      <p:sp>
        <p:nvSpPr>
          <p:cNvPr id="245" name="文本框 244"/>
          <p:cNvSpPr txBox="1"/>
          <p:nvPr/>
        </p:nvSpPr>
        <p:spPr>
          <a:xfrm>
            <a:off x="698078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246" name="文本框 245"/>
          <p:cNvSpPr txBox="1"/>
          <p:nvPr/>
        </p:nvSpPr>
        <p:spPr>
          <a:xfrm>
            <a:off x="730526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2</a:t>
            </a:r>
          </a:p>
        </p:txBody>
      </p:sp>
      <p:sp>
        <p:nvSpPr>
          <p:cNvPr id="247" name="文本框 246"/>
          <p:cNvSpPr txBox="1"/>
          <p:nvPr/>
        </p:nvSpPr>
        <p:spPr>
          <a:xfrm>
            <a:off x="764816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3</a:t>
            </a:r>
          </a:p>
        </p:txBody>
      </p:sp>
      <p:sp>
        <p:nvSpPr>
          <p:cNvPr id="248" name="文本框 247"/>
          <p:cNvSpPr txBox="1"/>
          <p:nvPr/>
        </p:nvSpPr>
        <p:spPr>
          <a:xfrm>
            <a:off x="799233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249" name="文本框 248"/>
          <p:cNvSpPr txBox="1"/>
          <p:nvPr/>
        </p:nvSpPr>
        <p:spPr>
          <a:xfrm>
            <a:off x="831364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250" name="文本框 249"/>
          <p:cNvSpPr txBox="1"/>
          <p:nvPr/>
        </p:nvSpPr>
        <p:spPr>
          <a:xfrm>
            <a:off x="865972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6</a:t>
            </a:r>
          </a:p>
        </p:txBody>
      </p:sp>
      <p:sp>
        <p:nvSpPr>
          <p:cNvPr id="251" name="文本框 250"/>
          <p:cNvSpPr txBox="1"/>
          <p:nvPr/>
        </p:nvSpPr>
        <p:spPr>
          <a:xfrm>
            <a:off x="898293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7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930742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965095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9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9994493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256" name="文本框 255"/>
          <p:cNvSpPr txBox="1"/>
          <p:nvPr/>
        </p:nvSpPr>
        <p:spPr>
          <a:xfrm>
            <a:off x="10315803" y="2909477"/>
            <a:ext cx="215900" cy="2146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11</a:t>
            </a:r>
          </a:p>
        </p:txBody>
      </p:sp>
      <p:sp>
        <p:nvSpPr>
          <p:cNvPr id="257" name="文本框 256"/>
          <p:cNvSpPr txBox="1"/>
          <p:nvPr/>
        </p:nvSpPr>
        <p:spPr>
          <a:xfrm>
            <a:off x="10650448" y="2909477"/>
            <a:ext cx="21590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/>
              <a:t>12</a:t>
            </a:r>
          </a:p>
        </p:txBody>
      </p:sp>
      <p:sp>
        <p:nvSpPr>
          <p:cNvPr id="264" name="文本框 263"/>
          <p:cNvSpPr txBox="1"/>
          <p:nvPr/>
        </p:nvSpPr>
        <p:spPr>
          <a:xfrm>
            <a:off x="11164798" y="2909477"/>
            <a:ext cx="367665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N-2</a:t>
            </a:r>
          </a:p>
        </p:txBody>
      </p:sp>
      <p:sp>
        <p:nvSpPr>
          <p:cNvPr id="265" name="文本框 264"/>
          <p:cNvSpPr txBox="1"/>
          <p:nvPr/>
        </p:nvSpPr>
        <p:spPr>
          <a:xfrm>
            <a:off x="11491188" y="2909477"/>
            <a:ext cx="365760" cy="168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ctr">
              <a:defRPr sz="1200"/>
            </a:lvl1pPr>
          </a:lstStyle>
          <a:p>
            <a:r>
              <a:rPr lang="en-US" altLang="zh-CN" dirty="0"/>
              <a:t>N-1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9087254-63FF-3019-EA0D-FF6AAC286035}"/>
              </a:ext>
            </a:extLst>
          </p:cNvPr>
          <p:cNvGrpSpPr/>
          <p:nvPr/>
        </p:nvGrpSpPr>
        <p:grpSpPr>
          <a:xfrm>
            <a:off x="6653350" y="1149110"/>
            <a:ext cx="215900" cy="1722755"/>
            <a:chOff x="7025880" y="1296324"/>
            <a:chExt cx="215900" cy="1722755"/>
          </a:xfrm>
        </p:grpSpPr>
        <p:sp>
          <p:nvSpPr>
            <p:cNvPr id="105" name="矩形 104"/>
            <p:cNvSpPr/>
            <p:nvPr/>
          </p:nvSpPr>
          <p:spPr>
            <a:xfrm>
              <a:off x="7025880" y="2734599"/>
              <a:ext cx="215900" cy="284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7025880" y="2167544"/>
              <a:ext cx="215900" cy="5746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7025880" y="1296324"/>
              <a:ext cx="215900" cy="877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6" name="直接连接符 265"/>
            <p:cNvCxnSpPr>
              <a:cxnSpLocks/>
            </p:cNvCxnSpPr>
            <p:nvPr/>
          </p:nvCxnSpPr>
          <p:spPr>
            <a:xfrm>
              <a:off x="7025880" y="2163652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>
              <a:cxnSpLocks/>
            </p:cNvCxnSpPr>
            <p:nvPr/>
          </p:nvCxnSpPr>
          <p:spPr>
            <a:xfrm>
              <a:off x="7025880" y="2147777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58745B7-64F4-E1A2-19D9-8FCC2D133FBB}"/>
              </a:ext>
            </a:extLst>
          </p:cNvPr>
          <p:cNvGrpSpPr/>
          <p:nvPr/>
        </p:nvGrpSpPr>
        <p:grpSpPr>
          <a:xfrm>
            <a:off x="7305268" y="1149110"/>
            <a:ext cx="215900" cy="1724025"/>
            <a:chOff x="7672945" y="1296324"/>
            <a:chExt cx="215900" cy="1724025"/>
          </a:xfrm>
        </p:grpSpPr>
        <p:sp>
          <p:nvSpPr>
            <p:cNvPr id="142" name="矩形 141"/>
            <p:cNvSpPr/>
            <p:nvPr/>
          </p:nvSpPr>
          <p:spPr>
            <a:xfrm>
              <a:off x="7672945" y="2593629"/>
              <a:ext cx="2159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7672945" y="2439324"/>
              <a:ext cx="215900" cy="14795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672945" y="1296324"/>
              <a:ext cx="215900" cy="665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7672945" y="2173894"/>
              <a:ext cx="215900" cy="266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672945" y="1963709"/>
              <a:ext cx="215900" cy="2101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9" name="直接连接符 268"/>
            <p:cNvCxnSpPr>
              <a:cxnSpLocks/>
            </p:cNvCxnSpPr>
            <p:nvPr/>
          </p:nvCxnSpPr>
          <p:spPr>
            <a:xfrm>
              <a:off x="7672945" y="19637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cxnSpLocks/>
            </p:cNvCxnSpPr>
            <p:nvPr/>
          </p:nvCxnSpPr>
          <p:spPr>
            <a:xfrm>
              <a:off x="7672945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98DA988-854F-B7EE-7648-F853658364AA}"/>
              </a:ext>
            </a:extLst>
          </p:cNvPr>
          <p:cNvGrpSpPr/>
          <p:nvPr/>
        </p:nvGrpSpPr>
        <p:grpSpPr>
          <a:xfrm>
            <a:off x="7648168" y="1149110"/>
            <a:ext cx="215900" cy="1724025"/>
            <a:chOff x="8015845" y="1296324"/>
            <a:chExt cx="215900" cy="1724025"/>
          </a:xfrm>
        </p:grpSpPr>
        <p:sp>
          <p:nvSpPr>
            <p:cNvPr id="148" name="矩形 147"/>
            <p:cNvSpPr/>
            <p:nvPr/>
          </p:nvSpPr>
          <p:spPr>
            <a:xfrm>
              <a:off x="8015845" y="2735234"/>
              <a:ext cx="215900" cy="285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015845" y="2514889"/>
              <a:ext cx="215900" cy="2190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015845" y="1296324"/>
              <a:ext cx="215900" cy="877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8015845" y="2292639"/>
              <a:ext cx="215900" cy="22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15845" y="216754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0" name="直接连接符 269"/>
            <p:cNvCxnSpPr>
              <a:cxnSpLocks/>
            </p:cNvCxnSpPr>
            <p:nvPr/>
          </p:nvCxnSpPr>
          <p:spPr>
            <a:xfrm>
              <a:off x="8015845" y="216754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cxnSpLocks/>
            </p:cNvCxnSpPr>
            <p:nvPr/>
          </p:nvCxnSpPr>
          <p:spPr>
            <a:xfrm>
              <a:off x="8015845" y="19440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0E1BB31-36F4-E81D-A3DF-7E37FADDC5C9}"/>
              </a:ext>
            </a:extLst>
          </p:cNvPr>
          <p:cNvGrpSpPr/>
          <p:nvPr/>
        </p:nvGrpSpPr>
        <p:grpSpPr>
          <a:xfrm>
            <a:off x="7992338" y="1149110"/>
            <a:ext cx="215900" cy="1723390"/>
            <a:chOff x="8360015" y="1296324"/>
            <a:chExt cx="215900" cy="1723390"/>
          </a:xfrm>
        </p:grpSpPr>
        <p:sp>
          <p:nvSpPr>
            <p:cNvPr id="154" name="矩形 153"/>
            <p:cNvSpPr/>
            <p:nvPr/>
          </p:nvSpPr>
          <p:spPr>
            <a:xfrm>
              <a:off x="8360015" y="2728884"/>
              <a:ext cx="215900" cy="29083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8360015" y="1296324"/>
              <a:ext cx="215900" cy="105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8360015" y="2456469"/>
              <a:ext cx="215900" cy="271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8360015" y="2359949"/>
              <a:ext cx="215900" cy="9652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1" name="直接连接符 270"/>
            <p:cNvCxnSpPr>
              <a:cxnSpLocks/>
            </p:cNvCxnSpPr>
            <p:nvPr/>
          </p:nvCxnSpPr>
          <p:spPr>
            <a:xfrm>
              <a:off x="8360015" y="235931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cxnSpLocks/>
            </p:cNvCxnSpPr>
            <p:nvPr/>
          </p:nvCxnSpPr>
          <p:spPr>
            <a:xfrm>
              <a:off x="8360015" y="18640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9CCC9-B474-077D-CA27-F9A514F73E0D}"/>
              </a:ext>
            </a:extLst>
          </p:cNvPr>
          <p:cNvGrpSpPr/>
          <p:nvPr/>
        </p:nvGrpSpPr>
        <p:grpSpPr>
          <a:xfrm>
            <a:off x="8313648" y="1149110"/>
            <a:ext cx="215900" cy="1724025"/>
            <a:chOff x="8681325" y="1296324"/>
            <a:chExt cx="215900" cy="1724025"/>
          </a:xfrm>
        </p:grpSpPr>
        <p:sp>
          <p:nvSpPr>
            <p:cNvPr id="160" name="矩形 159"/>
            <p:cNvSpPr/>
            <p:nvPr/>
          </p:nvSpPr>
          <p:spPr>
            <a:xfrm>
              <a:off x="8681325" y="2728884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681325" y="257775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681325" y="1296324"/>
              <a:ext cx="215900" cy="862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8681325" y="2286289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681325" y="216119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2" name="直接连接符 271"/>
            <p:cNvCxnSpPr>
              <a:cxnSpLocks/>
            </p:cNvCxnSpPr>
            <p:nvPr/>
          </p:nvCxnSpPr>
          <p:spPr>
            <a:xfrm>
              <a:off x="8681325" y="216119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cxnSpLocks/>
            </p:cNvCxnSpPr>
            <p:nvPr/>
          </p:nvCxnSpPr>
          <p:spPr>
            <a:xfrm>
              <a:off x="8681325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CDE1B8C-8B5B-4AA6-1F27-A2BFA0E57F41}"/>
              </a:ext>
            </a:extLst>
          </p:cNvPr>
          <p:cNvGrpSpPr/>
          <p:nvPr/>
        </p:nvGrpSpPr>
        <p:grpSpPr>
          <a:xfrm>
            <a:off x="8659723" y="1149110"/>
            <a:ext cx="215900" cy="1722755"/>
            <a:chOff x="9027400" y="1296324"/>
            <a:chExt cx="215900" cy="1722755"/>
          </a:xfrm>
        </p:grpSpPr>
        <p:sp>
          <p:nvSpPr>
            <p:cNvPr id="166" name="矩形 165"/>
            <p:cNvSpPr/>
            <p:nvPr/>
          </p:nvSpPr>
          <p:spPr>
            <a:xfrm>
              <a:off x="9027400" y="2734599"/>
              <a:ext cx="215900" cy="284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027400" y="2450119"/>
              <a:ext cx="215900" cy="29210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9027400" y="1296324"/>
              <a:ext cx="215900" cy="80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9027400" y="2241839"/>
              <a:ext cx="215900" cy="208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9027400" y="2087534"/>
              <a:ext cx="215900" cy="15430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3" name="直接连接符 272"/>
            <p:cNvCxnSpPr>
              <a:cxnSpLocks/>
            </p:cNvCxnSpPr>
            <p:nvPr/>
          </p:nvCxnSpPr>
          <p:spPr>
            <a:xfrm>
              <a:off x="9027400" y="20868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cxnSpLocks/>
            </p:cNvCxnSpPr>
            <p:nvPr/>
          </p:nvCxnSpPr>
          <p:spPr>
            <a:xfrm>
              <a:off x="9027400" y="18005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8E1213A-F8C8-C0E4-83D7-66BE718A217C}"/>
              </a:ext>
            </a:extLst>
          </p:cNvPr>
          <p:cNvGrpSpPr/>
          <p:nvPr/>
        </p:nvGrpSpPr>
        <p:grpSpPr>
          <a:xfrm>
            <a:off x="8982938" y="952895"/>
            <a:ext cx="215900" cy="1918335"/>
            <a:chOff x="9350615" y="1100109"/>
            <a:chExt cx="215900" cy="1918335"/>
          </a:xfrm>
        </p:grpSpPr>
        <p:sp>
          <p:nvSpPr>
            <p:cNvPr id="172" name="矩形 171"/>
            <p:cNvSpPr/>
            <p:nvPr/>
          </p:nvSpPr>
          <p:spPr>
            <a:xfrm>
              <a:off x="9350615" y="2671099"/>
              <a:ext cx="215900" cy="3473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9350615" y="2515524"/>
              <a:ext cx="215900" cy="1555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9350615" y="2359949"/>
              <a:ext cx="215900" cy="1555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9350615" y="1296324"/>
              <a:ext cx="215900" cy="236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9350615" y="2241839"/>
              <a:ext cx="215900" cy="118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9350615" y="1534449"/>
              <a:ext cx="215900" cy="70739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4" name="直接连接符 273"/>
            <p:cNvCxnSpPr>
              <a:cxnSpLocks/>
            </p:cNvCxnSpPr>
            <p:nvPr/>
          </p:nvCxnSpPr>
          <p:spPr>
            <a:xfrm>
              <a:off x="9350615" y="15319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cxnSpLocks/>
            </p:cNvCxnSpPr>
            <p:nvPr/>
          </p:nvCxnSpPr>
          <p:spPr>
            <a:xfrm>
              <a:off x="9350615" y="110010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F113D6-0061-288E-82B8-4ED43E833484}"/>
              </a:ext>
            </a:extLst>
          </p:cNvPr>
          <p:cNvGrpSpPr/>
          <p:nvPr/>
        </p:nvGrpSpPr>
        <p:grpSpPr>
          <a:xfrm>
            <a:off x="9307423" y="1149110"/>
            <a:ext cx="215900" cy="1722120"/>
            <a:chOff x="9675100" y="1296324"/>
            <a:chExt cx="215900" cy="1722120"/>
          </a:xfrm>
        </p:grpSpPr>
        <p:sp>
          <p:nvSpPr>
            <p:cNvPr id="178" name="矩形 177"/>
            <p:cNvSpPr/>
            <p:nvPr/>
          </p:nvSpPr>
          <p:spPr>
            <a:xfrm>
              <a:off x="9675100" y="2806354"/>
              <a:ext cx="215900" cy="212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9675100" y="2439324"/>
              <a:ext cx="215900" cy="36766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9675100" y="1296324"/>
              <a:ext cx="215900" cy="662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9675100" y="2173894"/>
              <a:ext cx="215900" cy="266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9675100" y="1963709"/>
              <a:ext cx="215900" cy="2101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6" name="直接连接符 275"/>
            <p:cNvCxnSpPr>
              <a:cxnSpLocks/>
            </p:cNvCxnSpPr>
            <p:nvPr/>
          </p:nvCxnSpPr>
          <p:spPr>
            <a:xfrm>
              <a:off x="9675100" y="196370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cxnSpLocks/>
            </p:cNvCxnSpPr>
            <p:nvPr/>
          </p:nvCxnSpPr>
          <p:spPr>
            <a:xfrm>
              <a:off x="9675100" y="17281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DA422A7-5C47-6595-68EB-EE4609A2BF83}"/>
              </a:ext>
            </a:extLst>
          </p:cNvPr>
          <p:cNvGrpSpPr/>
          <p:nvPr/>
        </p:nvGrpSpPr>
        <p:grpSpPr>
          <a:xfrm>
            <a:off x="9650958" y="1149110"/>
            <a:ext cx="215900" cy="1722120"/>
            <a:chOff x="10018635" y="1296324"/>
            <a:chExt cx="215900" cy="1722120"/>
          </a:xfrm>
        </p:grpSpPr>
        <p:sp>
          <p:nvSpPr>
            <p:cNvPr id="183" name="矩形 182"/>
            <p:cNvSpPr/>
            <p:nvPr/>
          </p:nvSpPr>
          <p:spPr>
            <a:xfrm>
              <a:off x="10018635" y="2516794"/>
              <a:ext cx="215900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10018635" y="1296324"/>
              <a:ext cx="215900" cy="504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0018635" y="2292639"/>
              <a:ext cx="215900" cy="22288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0018635" y="2167544"/>
              <a:ext cx="215900" cy="130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10018635" y="1808769"/>
              <a:ext cx="215900" cy="3587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7" name="直接连接符 276"/>
            <p:cNvCxnSpPr>
              <a:cxnSpLocks/>
            </p:cNvCxnSpPr>
            <p:nvPr/>
          </p:nvCxnSpPr>
          <p:spPr>
            <a:xfrm>
              <a:off x="10018635" y="180051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cxnSpLocks/>
            </p:cNvCxnSpPr>
            <p:nvPr/>
          </p:nvCxnSpPr>
          <p:spPr>
            <a:xfrm>
              <a:off x="10018635" y="148364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07FE970-9968-7AF2-0427-E4F03467CEE3}"/>
              </a:ext>
            </a:extLst>
          </p:cNvPr>
          <p:cNvGrpSpPr/>
          <p:nvPr/>
        </p:nvGrpSpPr>
        <p:grpSpPr>
          <a:xfrm>
            <a:off x="9994493" y="1149110"/>
            <a:ext cx="215900" cy="1721485"/>
            <a:chOff x="10362170" y="1296324"/>
            <a:chExt cx="215900" cy="1721485"/>
          </a:xfrm>
        </p:grpSpPr>
        <p:sp>
          <p:nvSpPr>
            <p:cNvPr id="189" name="矩形 188"/>
            <p:cNvSpPr/>
            <p:nvPr/>
          </p:nvSpPr>
          <p:spPr>
            <a:xfrm>
              <a:off x="10362170" y="2728884"/>
              <a:ext cx="215900" cy="28892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10362170" y="1296324"/>
              <a:ext cx="215900" cy="1056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0362170" y="2648874"/>
              <a:ext cx="215900" cy="79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0362170" y="2359949"/>
              <a:ext cx="215900" cy="28892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75" name="直接连接符 274"/>
            <p:cNvCxnSpPr>
              <a:cxnSpLocks/>
            </p:cNvCxnSpPr>
            <p:nvPr/>
          </p:nvCxnSpPr>
          <p:spPr>
            <a:xfrm>
              <a:off x="10362170" y="23535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cxnSpLocks/>
            </p:cNvCxnSpPr>
            <p:nvPr/>
          </p:nvCxnSpPr>
          <p:spPr>
            <a:xfrm>
              <a:off x="10362170" y="194402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687357-45B8-6517-0109-E766DE17F241}"/>
              </a:ext>
            </a:extLst>
          </p:cNvPr>
          <p:cNvGrpSpPr/>
          <p:nvPr/>
        </p:nvGrpSpPr>
        <p:grpSpPr>
          <a:xfrm>
            <a:off x="10315803" y="1149110"/>
            <a:ext cx="215900" cy="1720850"/>
            <a:chOff x="10683480" y="1296324"/>
            <a:chExt cx="215900" cy="1720850"/>
          </a:xfrm>
        </p:grpSpPr>
        <p:sp>
          <p:nvSpPr>
            <p:cNvPr id="193" name="矩形 192"/>
            <p:cNvSpPr/>
            <p:nvPr/>
          </p:nvSpPr>
          <p:spPr>
            <a:xfrm>
              <a:off x="10683480" y="2728884"/>
              <a:ext cx="215900" cy="288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0683480" y="257775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0683480" y="1296324"/>
              <a:ext cx="215900" cy="862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0683480" y="2286289"/>
              <a:ext cx="215900" cy="291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0683480" y="2161194"/>
              <a:ext cx="215900" cy="13017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0" name="直接连接符 279"/>
            <p:cNvCxnSpPr>
              <a:cxnSpLocks/>
            </p:cNvCxnSpPr>
            <p:nvPr/>
          </p:nvCxnSpPr>
          <p:spPr>
            <a:xfrm>
              <a:off x="10683480" y="216119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cxnSpLocks/>
            </p:cNvCxnSpPr>
            <p:nvPr/>
          </p:nvCxnSpPr>
          <p:spPr>
            <a:xfrm>
              <a:off x="10683480" y="18005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D044993-444E-E188-A55C-2B405650AC95}"/>
              </a:ext>
            </a:extLst>
          </p:cNvPr>
          <p:cNvGrpSpPr/>
          <p:nvPr/>
        </p:nvGrpSpPr>
        <p:grpSpPr>
          <a:xfrm>
            <a:off x="10650448" y="1149110"/>
            <a:ext cx="215900" cy="1720215"/>
            <a:chOff x="11018125" y="1296324"/>
            <a:chExt cx="215900" cy="1720215"/>
          </a:xfrm>
        </p:grpSpPr>
        <p:sp>
          <p:nvSpPr>
            <p:cNvPr id="199" name="矩形 198"/>
            <p:cNvSpPr/>
            <p:nvPr/>
          </p:nvSpPr>
          <p:spPr>
            <a:xfrm>
              <a:off x="11018125" y="2734599"/>
              <a:ext cx="215900" cy="281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1018125" y="2515524"/>
              <a:ext cx="215900" cy="22669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1018125" y="1296324"/>
              <a:ext cx="215900" cy="1218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1" name="直接连接符 280"/>
            <p:cNvCxnSpPr>
              <a:cxnSpLocks/>
            </p:cNvCxnSpPr>
            <p:nvPr/>
          </p:nvCxnSpPr>
          <p:spPr>
            <a:xfrm>
              <a:off x="11018125" y="251552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cxnSpLocks/>
            </p:cNvCxnSpPr>
            <p:nvPr/>
          </p:nvCxnSpPr>
          <p:spPr>
            <a:xfrm>
              <a:off x="11018125" y="1884969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443BEA9-A62C-1BFC-4801-2764111B38A3}"/>
              </a:ext>
            </a:extLst>
          </p:cNvPr>
          <p:cNvGrpSpPr/>
          <p:nvPr/>
        </p:nvGrpSpPr>
        <p:grpSpPr>
          <a:xfrm>
            <a:off x="11240680" y="1149110"/>
            <a:ext cx="215900" cy="1722755"/>
            <a:chOff x="11607405" y="1296324"/>
            <a:chExt cx="215900" cy="1722755"/>
          </a:xfrm>
        </p:grpSpPr>
        <p:sp>
          <p:nvSpPr>
            <p:cNvPr id="232" name="矩形 231"/>
            <p:cNvSpPr/>
            <p:nvPr/>
          </p:nvSpPr>
          <p:spPr>
            <a:xfrm>
              <a:off x="11607405" y="2722534"/>
              <a:ext cx="215900" cy="2965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1607405" y="1296324"/>
              <a:ext cx="215900" cy="1056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11607405" y="2450119"/>
              <a:ext cx="215900" cy="271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11607405" y="2353599"/>
              <a:ext cx="215900" cy="9652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7" name="直接连接符 286"/>
            <p:cNvCxnSpPr>
              <a:cxnSpLocks/>
            </p:cNvCxnSpPr>
            <p:nvPr/>
          </p:nvCxnSpPr>
          <p:spPr>
            <a:xfrm>
              <a:off x="11607405" y="235296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cxnSpLocks/>
            </p:cNvCxnSpPr>
            <p:nvPr/>
          </p:nvCxnSpPr>
          <p:spPr>
            <a:xfrm>
              <a:off x="11607405" y="196307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DB88392-B235-F435-077B-94182C032F14}"/>
              </a:ext>
            </a:extLst>
          </p:cNvPr>
          <p:cNvGrpSpPr/>
          <p:nvPr/>
        </p:nvGrpSpPr>
        <p:grpSpPr>
          <a:xfrm>
            <a:off x="11566118" y="1149110"/>
            <a:ext cx="215900" cy="1722120"/>
            <a:chOff x="11928715" y="1296324"/>
            <a:chExt cx="215900" cy="1722120"/>
          </a:xfrm>
        </p:grpSpPr>
        <p:sp>
          <p:nvSpPr>
            <p:cNvPr id="236" name="矩形 235"/>
            <p:cNvSpPr/>
            <p:nvPr/>
          </p:nvSpPr>
          <p:spPr>
            <a:xfrm>
              <a:off x="11928715" y="2722534"/>
              <a:ext cx="215900" cy="295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1928715" y="2571404"/>
              <a:ext cx="215900" cy="14986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1928715" y="1296324"/>
              <a:ext cx="215900" cy="854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1928715" y="2154844"/>
              <a:ext cx="215900" cy="347345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11928715" y="2504729"/>
              <a:ext cx="2159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88" name="直接连接符 287"/>
            <p:cNvCxnSpPr>
              <a:cxnSpLocks/>
            </p:cNvCxnSpPr>
            <p:nvPr/>
          </p:nvCxnSpPr>
          <p:spPr>
            <a:xfrm>
              <a:off x="11928715" y="2154844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cxnSpLocks/>
            </p:cNvCxnSpPr>
            <p:nvPr/>
          </p:nvCxnSpPr>
          <p:spPr>
            <a:xfrm>
              <a:off x="11928715" y="1864014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矩形 310"/>
          <p:cNvSpPr/>
          <p:nvPr/>
        </p:nvSpPr>
        <p:spPr>
          <a:xfrm>
            <a:off x="7164090" y="3537743"/>
            <a:ext cx="222885" cy="230505"/>
          </a:xfrm>
          <a:prstGeom prst="rect">
            <a:avLst/>
          </a:prstGeom>
          <a:solidFill>
            <a:srgbClr val="9DD16F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2" name="矩形 311"/>
          <p:cNvSpPr/>
          <p:nvPr/>
        </p:nvSpPr>
        <p:spPr>
          <a:xfrm>
            <a:off x="8044585" y="3537743"/>
            <a:ext cx="222885" cy="230505"/>
          </a:xfrm>
          <a:prstGeom prst="rect">
            <a:avLst/>
          </a:prstGeom>
          <a:solidFill>
            <a:srgbClr val="D9D9D9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3" name="矩形 312"/>
          <p:cNvSpPr/>
          <p:nvPr/>
        </p:nvSpPr>
        <p:spPr>
          <a:xfrm>
            <a:off x="6063365" y="3537743"/>
            <a:ext cx="222885" cy="230505"/>
          </a:xfrm>
          <a:prstGeom prst="rect">
            <a:avLst/>
          </a:prstGeom>
          <a:solidFill>
            <a:srgbClr val="BBE0E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"/>
          </a:p>
        </p:txBody>
      </p:sp>
      <p:sp>
        <p:nvSpPr>
          <p:cNvPr id="315" name="文本框 314"/>
          <p:cNvSpPr txBox="1"/>
          <p:nvPr/>
        </p:nvSpPr>
        <p:spPr>
          <a:xfrm>
            <a:off x="7440315" y="3505671"/>
            <a:ext cx="7346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/>
              <a:t>valid</a:t>
            </a:r>
          </a:p>
        </p:txBody>
      </p:sp>
      <p:sp>
        <p:nvSpPr>
          <p:cNvPr id="316" name="文本框 315"/>
          <p:cNvSpPr txBox="1"/>
          <p:nvPr/>
        </p:nvSpPr>
        <p:spPr>
          <a:xfrm>
            <a:off x="8341130" y="3505671"/>
            <a:ext cx="8832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/>
              <a:t>stale</a:t>
            </a:r>
          </a:p>
        </p:txBody>
      </p:sp>
      <p:sp>
        <p:nvSpPr>
          <p:cNvPr id="317" name="文本框 316"/>
          <p:cNvSpPr txBox="1"/>
          <p:nvPr/>
        </p:nvSpPr>
        <p:spPr>
          <a:xfrm>
            <a:off x="6355690" y="3505671"/>
            <a:ext cx="7417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/>
              <a:t>unused</a:t>
            </a:r>
          </a:p>
        </p:txBody>
      </p:sp>
      <p:cxnSp>
        <p:nvCxnSpPr>
          <p:cNvPr id="318" name="直接连接符 317"/>
          <p:cNvCxnSpPr>
            <a:cxnSpLocks/>
          </p:cNvCxnSpPr>
          <p:nvPr/>
        </p:nvCxnSpPr>
        <p:spPr>
          <a:xfrm>
            <a:off x="8850307" y="3637907"/>
            <a:ext cx="215900" cy="0"/>
          </a:xfrm>
          <a:prstGeom prst="line">
            <a:avLst/>
          </a:prstGeom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本框 319"/>
          <p:cNvSpPr txBox="1"/>
          <p:nvPr/>
        </p:nvSpPr>
        <p:spPr>
          <a:xfrm>
            <a:off x="9146217" y="3505671"/>
            <a:ext cx="1376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/>
              <a:t>tail pointer</a:t>
            </a:r>
          </a:p>
        </p:txBody>
      </p:sp>
      <p:cxnSp>
        <p:nvCxnSpPr>
          <p:cNvPr id="319" name="直接连接符 318"/>
          <p:cNvCxnSpPr>
            <a:cxnSpLocks/>
          </p:cNvCxnSpPr>
          <p:nvPr/>
        </p:nvCxnSpPr>
        <p:spPr>
          <a:xfrm>
            <a:off x="10137850" y="3637907"/>
            <a:ext cx="215900" cy="0"/>
          </a:xfrm>
          <a:prstGeom prst="line">
            <a:avLst/>
          </a:prstGeom>
          <a:ln w="158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/>
          <p:cNvSpPr txBox="1"/>
          <p:nvPr/>
        </p:nvSpPr>
        <p:spPr>
          <a:xfrm>
            <a:off x="10408804" y="3505671"/>
            <a:ext cx="18148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dirty="0"/>
              <a:t>switching threshold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76354" y="644716"/>
            <a:ext cx="22773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/>
              <a:t>Update &lt;Key, Value&gt;</a:t>
            </a:r>
          </a:p>
        </p:txBody>
      </p:sp>
      <p:cxnSp>
        <p:nvCxnSpPr>
          <p:cNvPr id="325" name="直接箭头连接符 324"/>
          <p:cNvCxnSpPr>
            <a:cxnSpLocks/>
            <a:stCxn id="92" idx="2"/>
            <a:endCxn id="2" idx="0"/>
          </p:cNvCxnSpPr>
          <p:nvPr/>
        </p:nvCxnSpPr>
        <p:spPr>
          <a:xfrm>
            <a:off x="1515039" y="890937"/>
            <a:ext cx="0" cy="358943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肘形连接符 335"/>
          <p:cNvCxnSpPr>
            <a:cxnSpLocks/>
            <a:stCxn id="359" idx="3"/>
            <a:endCxn id="51" idx="1"/>
          </p:cNvCxnSpPr>
          <p:nvPr/>
        </p:nvCxnSpPr>
        <p:spPr>
          <a:xfrm flipV="1">
            <a:off x="6213300" y="1783354"/>
            <a:ext cx="767483" cy="1033960"/>
          </a:xfrm>
          <a:prstGeom prst="bentConnector3">
            <a:avLst>
              <a:gd name="adj1" fmla="val 17422"/>
            </a:avLst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4612740-304A-095B-6EE7-BE2820C06705}"/>
              </a:ext>
            </a:extLst>
          </p:cNvPr>
          <p:cNvGrpSpPr/>
          <p:nvPr/>
        </p:nvGrpSpPr>
        <p:grpSpPr>
          <a:xfrm>
            <a:off x="6980783" y="1149110"/>
            <a:ext cx="215900" cy="1724025"/>
            <a:chOff x="7348460" y="1296324"/>
            <a:chExt cx="215900" cy="1724025"/>
          </a:xfrm>
        </p:grpSpPr>
        <p:sp>
          <p:nvSpPr>
            <p:cNvPr id="136" name="矩形 135"/>
            <p:cNvSpPr/>
            <p:nvPr/>
          </p:nvSpPr>
          <p:spPr>
            <a:xfrm>
              <a:off x="7348460" y="2671099"/>
              <a:ext cx="215900" cy="349250"/>
            </a:xfrm>
            <a:prstGeom prst="rect">
              <a:avLst/>
            </a:prstGeom>
            <a:solidFill>
              <a:srgbClr val="9DD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348460" y="1296324"/>
              <a:ext cx="215900" cy="791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348460" y="1944024"/>
              <a:ext cx="215265" cy="72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cxnSp>
          <p:nvCxnSpPr>
            <p:cNvPr id="268" name="直接连接符 267"/>
            <p:cNvCxnSpPr>
              <a:cxnSpLocks/>
            </p:cNvCxnSpPr>
            <p:nvPr/>
          </p:nvCxnSpPr>
          <p:spPr>
            <a:xfrm>
              <a:off x="7348460" y="1930851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>
              <a:cxnSpLocks/>
            </p:cNvCxnSpPr>
            <p:nvPr/>
          </p:nvCxnSpPr>
          <p:spPr>
            <a:xfrm>
              <a:off x="7348460" y="1586928"/>
              <a:ext cx="215900" cy="0"/>
            </a:xfrm>
            <a:prstGeom prst="line">
              <a:avLst/>
            </a:prstGeom>
            <a:ln w="158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>
              <a:cxnSpLocks/>
            </p:cNvCxnSpPr>
            <p:nvPr/>
          </p:nvCxnSpPr>
          <p:spPr>
            <a:xfrm>
              <a:off x="7348460" y="2671099"/>
              <a:ext cx="215900" cy="0"/>
            </a:xfrm>
            <a:prstGeom prst="line">
              <a:avLst/>
            </a:prstGeom>
            <a:ln w="15875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9EE44D-812B-6BC5-2253-A82DD817FFFF}"/>
              </a:ext>
            </a:extLst>
          </p:cNvPr>
          <p:cNvGrpSpPr/>
          <p:nvPr/>
        </p:nvGrpSpPr>
        <p:grpSpPr>
          <a:xfrm>
            <a:off x="2899151" y="2366087"/>
            <a:ext cx="3349625" cy="972820"/>
            <a:chOff x="2899151" y="1811415"/>
            <a:chExt cx="3349625" cy="972820"/>
          </a:xfrm>
        </p:grpSpPr>
        <p:sp>
          <p:nvSpPr>
            <p:cNvPr id="339" name="圆角矩形标注 338"/>
            <p:cNvSpPr/>
            <p:nvPr/>
          </p:nvSpPr>
          <p:spPr>
            <a:xfrm>
              <a:off x="2899151" y="1811415"/>
              <a:ext cx="3349625" cy="972820"/>
            </a:xfrm>
            <a:prstGeom prst="wedgeRoundRectCallout">
              <a:avLst>
                <a:gd name="adj1" fmla="val -14990"/>
                <a:gd name="adj2" fmla="val -32881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2926491" y="1845871"/>
              <a:ext cx="11830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/>
                <a:t>(B) Append</a:t>
              </a:r>
            </a:p>
          </p:txBody>
        </p:sp>
        <p:cxnSp>
          <p:nvCxnSpPr>
            <p:cNvPr id="340" name="直接连接符 339"/>
            <p:cNvCxnSpPr/>
            <p:nvPr/>
          </p:nvCxnSpPr>
          <p:spPr>
            <a:xfrm>
              <a:off x="3000116" y="2447050"/>
              <a:ext cx="103632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4025006" y="2259090"/>
              <a:ext cx="0" cy="213995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箭头连接符 351"/>
            <p:cNvCxnSpPr/>
            <p:nvPr/>
          </p:nvCxnSpPr>
          <p:spPr>
            <a:xfrm>
              <a:off x="4022466" y="2257185"/>
              <a:ext cx="452755" cy="0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文本框 348"/>
            <p:cNvSpPr txBox="1"/>
            <p:nvPr/>
          </p:nvSpPr>
          <p:spPr>
            <a:xfrm>
              <a:off x="4036436" y="2451790"/>
              <a:ext cx="3736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No</a:t>
              </a:r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4025006" y="2445780"/>
              <a:ext cx="0" cy="187960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文本框 346"/>
            <p:cNvSpPr txBox="1"/>
            <p:nvPr/>
          </p:nvSpPr>
          <p:spPr>
            <a:xfrm>
              <a:off x="3089651" y="2205115"/>
              <a:ext cx="906780" cy="3886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/>
                <a:t>Reach</a:t>
              </a:r>
              <a:br>
                <a:rPr lang="en-US" altLang="zh-CN" sz="1200" dirty="0"/>
              </a:br>
              <a:r>
                <a:rPr lang="en-US" altLang="zh-CN" sz="1200" dirty="0"/>
                <a:t>threshold?</a:t>
              </a:r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4036436" y="2239524"/>
              <a:ext cx="3919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dirty="0"/>
                <a:t>Yes</a:t>
              </a:r>
            </a:p>
          </p:txBody>
        </p:sp>
        <p:cxnSp>
          <p:nvCxnSpPr>
            <p:cNvPr id="353" name="直接箭头连接符 352"/>
            <p:cNvCxnSpPr/>
            <p:nvPr/>
          </p:nvCxnSpPr>
          <p:spPr>
            <a:xfrm>
              <a:off x="4025006" y="2633740"/>
              <a:ext cx="1638935" cy="0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文本框 353"/>
            <p:cNvSpPr txBox="1"/>
            <p:nvPr/>
          </p:nvSpPr>
          <p:spPr>
            <a:xfrm>
              <a:off x="4473203" y="2162947"/>
              <a:ext cx="8647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Seg switch</a:t>
              </a:r>
            </a:p>
          </p:txBody>
        </p:sp>
        <p:cxnSp>
          <p:nvCxnSpPr>
            <p:cNvPr id="355" name="直接箭头连接符 354"/>
            <p:cNvCxnSpPr/>
            <p:nvPr/>
          </p:nvCxnSpPr>
          <p:spPr>
            <a:xfrm>
              <a:off x="5342631" y="2271232"/>
              <a:ext cx="321310" cy="0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文本框 355"/>
            <p:cNvSpPr txBox="1"/>
            <p:nvPr/>
          </p:nvSpPr>
          <p:spPr>
            <a:xfrm>
              <a:off x="5584417" y="2536069"/>
              <a:ext cx="6616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append</a:t>
              </a: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5595848" y="2170309"/>
              <a:ext cx="61745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append</a:t>
              </a: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4077321" y="1974987"/>
              <a:ext cx="20518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➋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F3BB36-91ED-7FF7-342F-EFFE1DA4A08A}"/>
              </a:ext>
            </a:extLst>
          </p:cNvPr>
          <p:cNvGrpSpPr/>
          <p:nvPr/>
        </p:nvGrpSpPr>
        <p:grpSpPr>
          <a:xfrm>
            <a:off x="2892934" y="1122246"/>
            <a:ext cx="3353671" cy="945662"/>
            <a:chOff x="2899151" y="743198"/>
            <a:chExt cx="3353671" cy="945662"/>
          </a:xfrm>
        </p:grpSpPr>
        <p:sp>
          <p:nvSpPr>
            <p:cNvPr id="360" name="圆角矩形 359"/>
            <p:cNvSpPr/>
            <p:nvPr/>
          </p:nvSpPr>
          <p:spPr>
            <a:xfrm>
              <a:off x="2899151" y="747790"/>
              <a:ext cx="3353671" cy="9410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3017757" y="743198"/>
              <a:ext cx="270617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/>
                <a:t>(A) Segment metadata</a:t>
              </a:r>
            </a:p>
          </p:txBody>
        </p:sp>
        <p:sp>
          <p:nvSpPr>
            <p:cNvPr id="425" name="矩形 424"/>
            <p:cNvSpPr/>
            <p:nvPr/>
          </p:nvSpPr>
          <p:spPr>
            <a:xfrm>
              <a:off x="5121651" y="1237375"/>
              <a:ext cx="855345" cy="1752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4169786" y="1392950"/>
              <a:ext cx="92519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/>
                <a:t>REW-vector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028056" y="1124980"/>
              <a:ext cx="934720" cy="427990"/>
              <a:chOff x="979" y="1020"/>
              <a:chExt cx="1472" cy="674"/>
            </a:xfrm>
          </p:grpSpPr>
          <p:sp>
            <p:nvSpPr>
              <p:cNvPr id="388" name="矩形 387"/>
              <p:cNvSpPr/>
              <p:nvPr/>
            </p:nvSpPr>
            <p:spPr>
              <a:xfrm>
                <a:off x="979" y="1020"/>
                <a:ext cx="1473" cy="3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kv_size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979" y="1360"/>
                <a:ext cx="1473" cy="3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is_stale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9" name="直接连接符 408"/>
            <p:cNvCxnSpPr>
              <a:endCxn id="372" idx="0"/>
            </p:cNvCxnSpPr>
            <p:nvPr/>
          </p:nvCxnSpPr>
          <p:spPr>
            <a:xfrm>
              <a:off x="3963411" y="1124980"/>
              <a:ext cx="328930" cy="112395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>
              <a:endCxn id="372" idx="2"/>
            </p:cNvCxnSpPr>
            <p:nvPr/>
          </p:nvCxnSpPr>
          <p:spPr>
            <a:xfrm flipV="1">
              <a:off x="3963411" y="1417715"/>
              <a:ext cx="328930" cy="132080"/>
            </a:xfrm>
            <a:prstGeom prst="line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4241541" y="1237375"/>
              <a:ext cx="808990" cy="180340"/>
              <a:chOff x="2614" y="839"/>
              <a:chExt cx="1274" cy="284"/>
            </a:xfrm>
            <a:solidFill>
              <a:schemeClr val="bg1">
                <a:lumMod val="75000"/>
              </a:schemeClr>
            </a:solidFill>
          </p:grpSpPr>
          <p:sp>
            <p:nvSpPr>
              <p:cNvPr id="372" name="矩形 371"/>
              <p:cNvSpPr/>
              <p:nvPr/>
            </p:nvSpPr>
            <p:spPr>
              <a:xfrm>
                <a:off x="2614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2773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2933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3092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3252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71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730" y="839"/>
                <a:ext cx="159" cy="284"/>
              </a:xfrm>
              <a:prstGeom prst="rect">
                <a:avLst/>
              </a:prstGeom>
              <a:grpFill/>
              <a:ln w="12700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</p:grpSp>
      </p:grpSp>
      <p:sp>
        <p:nvSpPr>
          <p:cNvPr id="30" name="圆角矩形 396">
            <a:extLst>
              <a:ext uri="{FF2B5EF4-FFF2-40B4-BE49-F238E27FC236}">
                <a16:creationId xmlns:a16="http://schemas.microsoft.com/office/drawing/2014/main" id="{AE2CA3D1-7EE0-CC1A-0CA0-C6551F7700C2}"/>
              </a:ext>
            </a:extLst>
          </p:cNvPr>
          <p:cNvSpPr/>
          <p:nvPr/>
        </p:nvSpPr>
        <p:spPr>
          <a:xfrm>
            <a:off x="376354" y="1907133"/>
            <a:ext cx="2277369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Append to segments</a:t>
            </a:r>
          </a:p>
        </p:txBody>
      </p:sp>
      <p:sp>
        <p:nvSpPr>
          <p:cNvPr id="43" name="圆角矩形 396">
            <a:extLst>
              <a:ext uri="{FF2B5EF4-FFF2-40B4-BE49-F238E27FC236}">
                <a16:creationId xmlns:a16="http://schemas.microsoft.com/office/drawing/2014/main" id="{ADD93DAF-ECF3-4C2D-0A4D-ED6FF6B23509}"/>
              </a:ext>
            </a:extLst>
          </p:cNvPr>
          <p:cNvSpPr/>
          <p:nvPr/>
        </p:nvSpPr>
        <p:spPr>
          <a:xfrm>
            <a:off x="376354" y="2564386"/>
            <a:ext cx="2277369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Mark stale data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6EABB2-958B-27F5-C66C-B194B846ACAA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515039" y="2274920"/>
            <a:ext cx="0" cy="289466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F4FB9DC-A4AB-7B21-BC8D-69FD9A161E4D}"/>
              </a:ext>
            </a:extLst>
          </p:cNvPr>
          <p:cNvCxnSpPr>
            <a:cxnSpLocks/>
          </p:cNvCxnSpPr>
          <p:nvPr/>
        </p:nvCxnSpPr>
        <p:spPr>
          <a:xfrm flipV="1">
            <a:off x="2639921" y="1176846"/>
            <a:ext cx="289981" cy="754342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88BDDD5-5CCB-572D-EC9A-7871E7E3231C}"/>
              </a:ext>
            </a:extLst>
          </p:cNvPr>
          <p:cNvCxnSpPr>
            <a:cxnSpLocks/>
          </p:cNvCxnSpPr>
          <p:nvPr/>
        </p:nvCxnSpPr>
        <p:spPr>
          <a:xfrm>
            <a:off x="2625784" y="2309255"/>
            <a:ext cx="295091" cy="997287"/>
          </a:xfrm>
          <a:prstGeom prst="line">
            <a:avLst/>
          </a:prstGeom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396">
            <a:extLst>
              <a:ext uri="{FF2B5EF4-FFF2-40B4-BE49-F238E27FC236}">
                <a16:creationId xmlns:a16="http://schemas.microsoft.com/office/drawing/2014/main" id="{04AED8AE-E358-0E17-E643-0BEBF04A81C4}"/>
              </a:ext>
            </a:extLst>
          </p:cNvPr>
          <p:cNvSpPr/>
          <p:nvPr/>
        </p:nvSpPr>
        <p:spPr>
          <a:xfrm>
            <a:off x="376354" y="1249880"/>
            <a:ext cx="2277369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Identify class in HAM</a:t>
            </a:r>
          </a:p>
        </p:txBody>
      </p:sp>
      <p:sp>
        <p:nvSpPr>
          <p:cNvPr id="18" name="圆角矩形 396">
            <a:extLst>
              <a:ext uri="{FF2B5EF4-FFF2-40B4-BE49-F238E27FC236}">
                <a16:creationId xmlns:a16="http://schemas.microsoft.com/office/drawing/2014/main" id="{9CF13D85-0C77-09BE-5907-190C4770BE73}"/>
              </a:ext>
            </a:extLst>
          </p:cNvPr>
          <p:cNvSpPr/>
          <p:nvPr/>
        </p:nvSpPr>
        <p:spPr>
          <a:xfrm>
            <a:off x="376354" y="3221640"/>
            <a:ext cx="2277369" cy="367787"/>
          </a:xfrm>
          <a:prstGeom prst="roundRect">
            <a:avLst/>
          </a:prstGeom>
          <a:solidFill>
            <a:srgbClr val="BFBFB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Update HAM &amp; index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303616-80A4-C304-7325-66F65ED8425D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>
            <a:off x="1515039" y="2932173"/>
            <a:ext cx="0" cy="289467"/>
          </a:xfrm>
          <a:prstGeom prst="straightConnector1">
            <a:avLst/>
          </a:prstGeom>
          <a:ln w="25400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535073" y="1610050"/>
            <a:ext cx="1600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latin typeface="Calibri" panose="020F0502020204030204" charset="0"/>
                <a:ea typeface="微软雅黑" panose="020B0503020204020204" charset="-122"/>
              </a:rPr>
              <a:t>❶ </a:t>
            </a:r>
            <a:r>
              <a:rPr lang="en-US" altLang="zh-CN" sz="1600" dirty="0"/>
              <a:t>class = 2</a:t>
            </a:r>
          </a:p>
        </p:txBody>
      </p:sp>
      <p:cxnSp>
        <p:nvCxnSpPr>
          <p:cNvPr id="47" name="肘形连接符 335">
            <a:extLst>
              <a:ext uri="{FF2B5EF4-FFF2-40B4-BE49-F238E27FC236}">
                <a16:creationId xmlns:a16="http://schemas.microsoft.com/office/drawing/2014/main" id="{18FDDE7A-9A24-F8B8-0553-895656497C4F}"/>
              </a:ext>
            </a:extLst>
          </p:cNvPr>
          <p:cNvCxnSpPr>
            <a:cxnSpLocks/>
            <a:stCxn id="356" idx="3"/>
            <a:endCxn id="56" idx="1"/>
          </p:cNvCxnSpPr>
          <p:nvPr/>
        </p:nvCxnSpPr>
        <p:spPr>
          <a:xfrm flipV="1">
            <a:off x="6246088" y="1991718"/>
            <a:ext cx="407262" cy="119135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2EDA637-021A-B30E-B25F-90F21A012034}"/>
              </a:ext>
            </a:extLst>
          </p:cNvPr>
          <p:cNvSpPr/>
          <p:nvPr/>
        </p:nvSpPr>
        <p:spPr>
          <a:xfrm>
            <a:off x="6980783" y="1774354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019BC4E-E3D8-D752-FD13-00D7F94EF1AD}"/>
              </a:ext>
            </a:extLst>
          </p:cNvPr>
          <p:cNvSpPr/>
          <p:nvPr/>
        </p:nvSpPr>
        <p:spPr>
          <a:xfrm>
            <a:off x="6653350" y="1982718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弧形箭头 126">
            <a:extLst>
              <a:ext uri="{FF2B5EF4-FFF2-40B4-BE49-F238E27FC236}">
                <a16:creationId xmlns:a16="http://schemas.microsoft.com/office/drawing/2014/main" id="{267FA707-CEBE-BAE2-8DDD-3DDBA58FE48C}"/>
              </a:ext>
            </a:extLst>
          </p:cNvPr>
          <p:cNvSpPr/>
          <p:nvPr/>
        </p:nvSpPr>
        <p:spPr>
          <a:xfrm flipH="1">
            <a:off x="7097442" y="1770140"/>
            <a:ext cx="215265" cy="765810"/>
          </a:xfrm>
          <a:prstGeom prst="curvedRightArrow">
            <a:avLst/>
          </a:prstGeom>
          <a:solidFill>
            <a:srgbClr val="E3C49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98EB27A-2788-287F-03E0-3EBB12C18599}"/>
              </a:ext>
            </a:extLst>
          </p:cNvPr>
          <p:cNvSpPr txBox="1"/>
          <p:nvPr/>
        </p:nvSpPr>
        <p:spPr>
          <a:xfrm>
            <a:off x="7170110" y="1970809"/>
            <a:ext cx="1183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(C) Rewind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0B8F19B-220C-74E5-C862-DC8878B17B41}"/>
              </a:ext>
            </a:extLst>
          </p:cNvPr>
          <p:cNvSpPr/>
          <p:nvPr/>
        </p:nvSpPr>
        <p:spPr>
          <a:xfrm>
            <a:off x="6983323" y="2524127"/>
            <a:ext cx="215900" cy="18000"/>
          </a:xfrm>
          <a:prstGeom prst="rect">
            <a:avLst/>
          </a:prstGeom>
          <a:solidFill>
            <a:srgbClr val="7030A0"/>
          </a:solidFill>
          <a:ln w="15875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MyNzk1NjJkYjg5Yzk1OTQwMjA3ODhmZjc4ODZlMTgifQ=="/>
  <p:tag name="KSO_WPP_MARK_KEY" val="ea9da622-c11d-402b-8068-2a018035cd9f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81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470</cp:revision>
  <dcterms:created xsi:type="dcterms:W3CDTF">2022-11-29T08:17:00Z</dcterms:created>
  <dcterms:modified xsi:type="dcterms:W3CDTF">2023-01-12T17:45:52Z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94BEC7864EE24CB88C1CB1441FCF9FBF</vt:lpwstr>
  </property>
</Properties>
</file>