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199313" cy="8999538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5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52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00245" y="1474866"/>
            <a:ext cx="5401476" cy="3137484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00245" y="4733337"/>
            <a:ext cx="5401476" cy="2175793"/>
          </a:xfrm>
        </p:spPr>
        <p:txBody>
          <a:bodyPr/>
          <a:lstStyle>
            <a:lvl1pPr marL="0" indent="0" algn="ctr">
              <a:buNone/>
              <a:defRPr sz="1915"/>
            </a:lvl1pPr>
            <a:lvl2pPr marL="357505" indent="0" algn="ctr">
              <a:buNone/>
              <a:defRPr sz="1575"/>
            </a:lvl2pPr>
            <a:lvl3pPr marL="722630" indent="0" algn="ctr">
              <a:buNone/>
              <a:defRPr sz="1425"/>
            </a:lvl3pPr>
            <a:lvl4pPr marL="1081405" indent="0" algn="ctr">
              <a:buNone/>
              <a:defRPr sz="1240"/>
            </a:lvl4pPr>
            <a:lvl5pPr marL="1443355" indent="0" algn="ctr">
              <a:buNone/>
              <a:defRPr sz="1240"/>
            </a:lvl5pPr>
            <a:lvl6pPr marL="1800225" indent="0" algn="ctr">
              <a:buNone/>
              <a:defRPr sz="1240"/>
            </a:lvl6pPr>
            <a:lvl7pPr marL="2160905" indent="0" algn="ctr">
              <a:buNone/>
              <a:defRPr sz="1240"/>
            </a:lvl7pPr>
            <a:lvl8pPr marL="2522855" indent="0" algn="ctr">
              <a:buNone/>
              <a:defRPr sz="1240"/>
            </a:lvl8pPr>
            <a:lvl9pPr marL="2883535" indent="0" algn="ctr">
              <a:buNone/>
              <a:defRPr sz="124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153908" y="479802"/>
            <a:ext cx="1552925" cy="76371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134" y="479802"/>
            <a:ext cx="4568748" cy="76371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384" y="2246721"/>
            <a:ext cx="6211696" cy="3748704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1384" y="6030886"/>
            <a:ext cx="6211696" cy="1971354"/>
          </a:xfrm>
        </p:spPr>
        <p:txBody>
          <a:bodyPr/>
          <a:lstStyle>
            <a:lvl1pPr marL="0" indent="0">
              <a:buNone/>
              <a:defRPr sz="1915">
                <a:solidFill>
                  <a:schemeClr val="tx1">
                    <a:tint val="75000"/>
                  </a:schemeClr>
                </a:solidFill>
              </a:defRPr>
            </a:lvl1pPr>
            <a:lvl2pPr marL="3575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263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08140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4pPr>
            <a:lvl5pPr marL="14433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6pPr>
            <a:lvl7pPr marL="216090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7pPr>
            <a:lvl8pPr marL="252285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8pPr>
            <a:lvl9pPr marL="2883535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134" y="2399005"/>
            <a:ext cx="3060836" cy="57179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45995" y="2399005"/>
            <a:ext cx="3060836" cy="57179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74" y="479802"/>
            <a:ext cx="6211696" cy="1741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6074" y="2209169"/>
            <a:ext cx="3046770" cy="1082683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57505" indent="0">
              <a:buNone/>
              <a:defRPr sz="1575" b="1"/>
            </a:lvl2pPr>
            <a:lvl3pPr marL="722630" indent="0">
              <a:buNone/>
              <a:defRPr sz="1425" b="1"/>
            </a:lvl3pPr>
            <a:lvl4pPr marL="1081405" indent="0">
              <a:buNone/>
              <a:defRPr sz="1240" b="1"/>
            </a:lvl4pPr>
            <a:lvl5pPr marL="1443355" indent="0">
              <a:buNone/>
              <a:defRPr sz="1240" b="1"/>
            </a:lvl5pPr>
            <a:lvl6pPr marL="1800225" indent="0">
              <a:buNone/>
              <a:defRPr sz="1240" b="1"/>
            </a:lvl6pPr>
            <a:lvl7pPr marL="2160905" indent="0">
              <a:buNone/>
              <a:defRPr sz="1240" b="1"/>
            </a:lvl7pPr>
            <a:lvl8pPr marL="2522855" indent="0">
              <a:buNone/>
              <a:defRPr sz="1240" b="1"/>
            </a:lvl8pPr>
            <a:lvl9pPr marL="2883535" indent="0">
              <a:buNone/>
              <a:defRPr sz="1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074" y="3291852"/>
            <a:ext cx="3046770" cy="48418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645995" y="2209169"/>
            <a:ext cx="3061773" cy="1082683"/>
          </a:xfrm>
        </p:spPr>
        <p:txBody>
          <a:bodyPr anchor="b"/>
          <a:lstStyle>
            <a:lvl1pPr marL="0" indent="0">
              <a:buNone/>
              <a:defRPr sz="1915" b="1"/>
            </a:lvl1pPr>
            <a:lvl2pPr marL="357505" indent="0">
              <a:buNone/>
              <a:defRPr sz="1575" b="1"/>
            </a:lvl2pPr>
            <a:lvl3pPr marL="722630" indent="0">
              <a:buNone/>
              <a:defRPr sz="1425" b="1"/>
            </a:lvl3pPr>
            <a:lvl4pPr marL="1081405" indent="0">
              <a:buNone/>
              <a:defRPr sz="1240" b="1"/>
            </a:lvl4pPr>
            <a:lvl5pPr marL="1443355" indent="0">
              <a:buNone/>
              <a:defRPr sz="1240" b="1"/>
            </a:lvl5pPr>
            <a:lvl6pPr marL="1800225" indent="0">
              <a:buNone/>
              <a:defRPr sz="1240" b="1"/>
            </a:lvl6pPr>
            <a:lvl7pPr marL="2160905" indent="0">
              <a:buNone/>
              <a:defRPr sz="1240" b="1"/>
            </a:lvl7pPr>
            <a:lvl8pPr marL="2522855" indent="0">
              <a:buNone/>
              <a:defRPr sz="1240" b="1"/>
            </a:lvl8pPr>
            <a:lvl9pPr marL="2883535" indent="0">
              <a:buNone/>
              <a:defRPr sz="1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645995" y="3291852"/>
            <a:ext cx="3061773" cy="48418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74" y="600793"/>
            <a:ext cx="2322821" cy="2102780"/>
          </a:xfrm>
        </p:spPr>
        <p:txBody>
          <a:bodyPr anchor="b"/>
          <a:lstStyle>
            <a:lvl1pPr>
              <a:defRPr sz="25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61773" y="1297548"/>
            <a:ext cx="3645995" cy="6404299"/>
          </a:xfrm>
        </p:spPr>
        <p:txBody>
          <a:bodyPr/>
          <a:lstStyle>
            <a:lvl1pPr>
              <a:defRPr sz="2515"/>
            </a:lvl1pPr>
            <a:lvl2pPr>
              <a:defRPr sz="2215"/>
            </a:lvl2pPr>
            <a:lvl3pPr>
              <a:defRPr sz="1915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074" y="2703574"/>
            <a:ext cx="2322821" cy="5008705"/>
          </a:xfrm>
        </p:spPr>
        <p:txBody>
          <a:bodyPr/>
          <a:lstStyle>
            <a:lvl1pPr marL="0" indent="0">
              <a:buNone/>
              <a:defRPr sz="1240"/>
            </a:lvl1pPr>
            <a:lvl2pPr marL="357505" indent="0">
              <a:buNone/>
              <a:defRPr sz="1090"/>
            </a:lvl2pPr>
            <a:lvl3pPr marL="722630" indent="0">
              <a:buNone/>
              <a:defRPr sz="940"/>
            </a:lvl3pPr>
            <a:lvl4pPr marL="1081405" indent="0">
              <a:buNone/>
              <a:defRPr sz="790"/>
            </a:lvl4pPr>
            <a:lvl5pPr marL="1443355" indent="0">
              <a:buNone/>
              <a:defRPr sz="790"/>
            </a:lvl5pPr>
            <a:lvl6pPr marL="1800225" indent="0">
              <a:buNone/>
              <a:defRPr sz="790"/>
            </a:lvl6pPr>
            <a:lvl7pPr marL="2160905" indent="0">
              <a:buNone/>
              <a:defRPr sz="790"/>
            </a:lvl7pPr>
            <a:lvl8pPr marL="2522855" indent="0">
              <a:buNone/>
              <a:defRPr sz="790"/>
            </a:lvl8pPr>
            <a:lvl9pPr marL="2883535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074" y="600793"/>
            <a:ext cx="2322821" cy="2102780"/>
          </a:xfrm>
        </p:spPr>
        <p:txBody>
          <a:bodyPr anchor="b"/>
          <a:lstStyle>
            <a:lvl1pPr>
              <a:defRPr sz="25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61773" y="1297548"/>
            <a:ext cx="3645995" cy="6404299"/>
          </a:xfrm>
        </p:spPr>
        <p:txBody>
          <a:bodyPr/>
          <a:lstStyle>
            <a:lvl1pPr marL="0" indent="0">
              <a:buNone/>
              <a:defRPr sz="2515"/>
            </a:lvl1pPr>
            <a:lvl2pPr marL="357505" indent="0">
              <a:buNone/>
              <a:defRPr sz="2215"/>
            </a:lvl2pPr>
            <a:lvl3pPr marL="722630" indent="0">
              <a:buNone/>
              <a:defRPr sz="1915"/>
            </a:lvl3pPr>
            <a:lvl4pPr marL="1081405" indent="0">
              <a:buNone/>
              <a:defRPr sz="1575"/>
            </a:lvl4pPr>
            <a:lvl5pPr marL="1443355" indent="0">
              <a:buNone/>
              <a:defRPr sz="1575"/>
            </a:lvl5pPr>
            <a:lvl6pPr marL="1800225" indent="0">
              <a:buNone/>
              <a:defRPr sz="1575"/>
            </a:lvl6pPr>
            <a:lvl7pPr marL="2160905" indent="0">
              <a:buNone/>
              <a:defRPr sz="1575"/>
            </a:lvl7pPr>
            <a:lvl8pPr marL="2522855" indent="0">
              <a:buNone/>
              <a:defRPr sz="1575"/>
            </a:lvl8pPr>
            <a:lvl9pPr marL="2883535" indent="0">
              <a:buNone/>
              <a:defRPr sz="15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6074" y="2703574"/>
            <a:ext cx="2322821" cy="5008705"/>
          </a:xfrm>
        </p:spPr>
        <p:txBody>
          <a:bodyPr/>
          <a:lstStyle>
            <a:lvl1pPr marL="0" indent="0">
              <a:buNone/>
              <a:defRPr sz="1240"/>
            </a:lvl1pPr>
            <a:lvl2pPr marL="357505" indent="0">
              <a:buNone/>
              <a:defRPr sz="1090"/>
            </a:lvl2pPr>
            <a:lvl3pPr marL="722630" indent="0">
              <a:buNone/>
              <a:defRPr sz="940"/>
            </a:lvl3pPr>
            <a:lvl4pPr marL="1081405" indent="0">
              <a:buNone/>
              <a:defRPr sz="790"/>
            </a:lvl4pPr>
            <a:lvl5pPr marL="1443355" indent="0">
              <a:buNone/>
              <a:defRPr sz="790"/>
            </a:lvl5pPr>
            <a:lvl6pPr marL="1800225" indent="0">
              <a:buNone/>
              <a:defRPr sz="790"/>
            </a:lvl6pPr>
            <a:lvl7pPr marL="2160905" indent="0">
              <a:buNone/>
              <a:defRPr sz="790"/>
            </a:lvl7pPr>
            <a:lvl8pPr marL="2522855" indent="0">
              <a:buNone/>
              <a:defRPr sz="790"/>
            </a:lvl8pPr>
            <a:lvl9pPr marL="2883535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134" y="479802"/>
            <a:ext cx="6211696" cy="1741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134" y="2399005"/>
            <a:ext cx="6211696" cy="5717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134" y="8352707"/>
            <a:ext cx="1620442" cy="479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85652" y="8352707"/>
            <a:ext cx="2430664" cy="479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086391" y="8352707"/>
            <a:ext cx="1620442" cy="479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22630" rtl="0" eaLnBrk="1" latinLnBrk="0" hangingPunct="1">
        <a:lnSpc>
          <a:spcPct val="90000"/>
        </a:lnSpc>
        <a:spcBef>
          <a:spcPct val="0"/>
        </a:spcBef>
        <a:buNone/>
        <a:defRPr sz="3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722630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915" kern="1200">
          <a:solidFill>
            <a:schemeClr val="tx1"/>
          </a:solidFill>
          <a:latin typeface="+mn-lt"/>
          <a:ea typeface="+mn-ea"/>
          <a:cs typeface="+mn-cs"/>
        </a:defRPr>
      </a:lvl2pPr>
      <a:lvl3pPr marL="903605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238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981835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34188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70383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3064510" indent="-180975" algn="l" defTabSz="722630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5750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722630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8140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44335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16090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52285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883535" algn="l" defTabSz="722630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8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2270" y="150495"/>
            <a:ext cx="2872105" cy="7435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Rebuild thread</a:t>
            </a: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673475" y="186690"/>
            <a:ext cx="2924175" cy="574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80" y="257810"/>
            <a:ext cx="2924175" cy="574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3836035" y="319405"/>
            <a:ext cx="2924175" cy="574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6529" y="1028065"/>
            <a:ext cx="135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Rebuild starts</a:t>
            </a:r>
          </a:p>
        </p:txBody>
      </p:sp>
      <p:cxnSp>
        <p:nvCxnSpPr>
          <p:cNvPr id="17" name="直接箭头连接符 16"/>
          <p:cNvCxnSpPr>
            <a:stCxn id="2" idx="2"/>
          </p:cNvCxnSpPr>
          <p:nvPr/>
        </p:nvCxnSpPr>
        <p:spPr>
          <a:xfrm>
            <a:off x="1818640" y="894080"/>
            <a:ext cx="0" cy="434340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71805" y="1684655"/>
            <a:ext cx="2692400" cy="676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+mn-ea"/>
              </a:rPr>
              <a:t>Set status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to Rebuilding</a:t>
            </a:r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471805" y="2717165"/>
            <a:ext cx="2692400" cy="676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Create new HAM</a:t>
            </a:r>
          </a:p>
        </p:txBody>
      </p:sp>
      <p:sp>
        <p:nvSpPr>
          <p:cNvPr id="43" name="矩形 42"/>
          <p:cNvSpPr/>
          <p:nvPr>
            <p:custDataLst>
              <p:tags r:id="rId5"/>
            </p:custDataLst>
          </p:nvPr>
        </p:nvSpPr>
        <p:spPr>
          <a:xfrm>
            <a:off x="471805" y="6847840"/>
            <a:ext cx="2692400" cy="676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+mn-ea"/>
              </a:rPr>
              <a:t>Clear Rebuilding status</a:t>
            </a:r>
          </a:p>
        </p:txBody>
      </p:sp>
      <p:sp>
        <p:nvSpPr>
          <p:cNvPr id="46" name="菱形 45"/>
          <p:cNvSpPr/>
          <p:nvPr/>
        </p:nvSpPr>
        <p:spPr>
          <a:xfrm>
            <a:off x="4622800" y="3995361"/>
            <a:ext cx="1562100" cy="107188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>
            <p:custDataLst>
              <p:tags r:id="rId6"/>
            </p:custDataLst>
          </p:nvPr>
        </p:nvSpPr>
        <p:spPr>
          <a:xfrm>
            <a:off x="471805" y="8148320"/>
            <a:ext cx="4530945" cy="675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+mn-ea"/>
              </a:rPr>
              <a:t>Replace old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HAM with new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HAM</a:t>
            </a:r>
            <a:endParaRPr lang="en-US" altLang="zh-CN" baseline="-25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7"/>
            </p:custDataLst>
          </p:nvPr>
        </p:nvSpPr>
        <p:spPr>
          <a:xfrm>
            <a:off x="4295140" y="2711131"/>
            <a:ext cx="2216785" cy="705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Update Index</a:t>
            </a:r>
          </a:p>
        </p:txBody>
      </p:sp>
      <p:sp>
        <p:nvSpPr>
          <p:cNvPr id="52" name="矩形 51"/>
          <p:cNvSpPr/>
          <p:nvPr>
            <p:custDataLst>
              <p:tags r:id="rId8"/>
            </p:custDataLst>
          </p:nvPr>
        </p:nvSpPr>
        <p:spPr>
          <a:xfrm>
            <a:off x="3836035" y="6366794"/>
            <a:ext cx="1362710" cy="11662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Set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Flushed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to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True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get Address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from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old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HAM</a:t>
            </a:r>
            <a:endParaRPr lang="en-US" altLang="zh-CN" sz="1600" baseline="-250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>
            <p:custDataLst>
              <p:tags r:id="rId9"/>
            </p:custDataLst>
          </p:nvPr>
        </p:nvSpPr>
        <p:spPr>
          <a:xfrm>
            <a:off x="471805" y="3633470"/>
            <a:ext cx="2692400" cy="2921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55015" y="3714750"/>
            <a:ext cx="2070100" cy="312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Traverse old HAM</a:t>
            </a:r>
          </a:p>
        </p:txBody>
      </p:sp>
      <p:sp>
        <p:nvSpPr>
          <p:cNvPr id="57" name="菱形 56"/>
          <p:cNvSpPr/>
          <p:nvPr>
            <p:custDataLst>
              <p:tags r:id="rId10"/>
            </p:custDataLst>
          </p:nvPr>
        </p:nvSpPr>
        <p:spPr>
          <a:xfrm>
            <a:off x="532130" y="4130040"/>
            <a:ext cx="2529840" cy="77025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Check Flushed</a:t>
            </a:r>
          </a:p>
        </p:txBody>
      </p:sp>
      <p:sp>
        <p:nvSpPr>
          <p:cNvPr id="58" name="矩形 57"/>
          <p:cNvSpPr/>
          <p:nvPr>
            <p:custDataLst>
              <p:tags r:id="rId11"/>
            </p:custDataLst>
          </p:nvPr>
        </p:nvSpPr>
        <p:spPr>
          <a:xfrm>
            <a:off x="817880" y="5223510"/>
            <a:ext cx="2007235" cy="433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Flushed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59" name="矩形 58"/>
          <p:cNvSpPr/>
          <p:nvPr>
            <p:custDataLst>
              <p:tags r:id="rId12"/>
            </p:custDataLst>
          </p:nvPr>
        </p:nvSpPr>
        <p:spPr>
          <a:xfrm>
            <a:off x="817880" y="5981065"/>
            <a:ext cx="2007235" cy="433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Update Index</a:t>
            </a:r>
          </a:p>
        </p:txBody>
      </p:sp>
      <p:cxnSp>
        <p:nvCxnSpPr>
          <p:cNvPr id="68" name="直接箭头连接符 67"/>
          <p:cNvCxnSpPr/>
          <p:nvPr>
            <p:custDataLst>
              <p:tags r:id="rId13"/>
            </p:custDataLst>
          </p:nvPr>
        </p:nvCxnSpPr>
        <p:spPr>
          <a:xfrm>
            <a:off x="1818640" y="1250315"/>
            <a:ext cx="0" cy="434340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40" idx="0"/>
          </p:cNvCxnSpPr>
          <p:nvPr>
            <p:custDataLst>
              <p:tags r:id="rId14"/>
            </p:custDataLst>
          </p:nvPr>
        </p:nvCxnSpPr>
        <p:spPr>
          <a:xfrm flipH="1">
            <a:off x="1818005" y="2360930"/>
            <a:ext cx="635" cy="356235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>
            <p:custDataLst>
              <p:tags r:id="rId15"/>
            </p:custDataLst>
          </p:nvPr>
        </p:nvCxnSpPr>
        <p:spPr>
          <a:xfrm>
            <a:off x="1816735" y="3387725"/>
            <a:ext cx="635" cy="243205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>
            <p:custDataLst>
              <p:tags r:id="rId16"/>
            </p:custDataLst>
          </p:nvPr>
        </p:nvCxnSpPr>
        <p:spPr>
          <a:xfrm flipH="1">
            <a:off x="1818640" y="6557010"/>
            <a:ext cx="1270" cy="307975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>
            <p:custDataLst>
              <p:tags r:id="rId17"/>
            </p:custDataLst>
          </p:nvPr>
        </p:nvCxnSpPr>
        <p:spPr>
          <a:xfrm>
            <a:off x="1819910" y="7533640"/>
            <a:ext cx="2540" cy="595630"/>
          </a:xfrm>
          <a:prstGeom prst="straightConnector1">
            <a:avLst/>
          </a:prstGeom>
          <a:ln w="3492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>
            <p:custDataLst>
              <p:tags r:id="rId18"/>
            </p:custDataLst>
          </p:nvPr>
        </p:nvCxnSpPr>
        <p:spPr>
          <a:xfrm>
            <a:off x="5393055" y="934720"/>
            <a:ext cx="2540" cy="408940"/>
          </a:xfrm>
          <a:prstGeom prst="straightConnector1">
            <a:avLst/>
          </a:prstGeom>
          <a:ln w="3492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cxnSpLocks/>
          </p:cNvCxnSpPr>
          <p:nvPr>
            <p:custDataLst>
              <p:tags r:id="rId19"/>
            </p:custDataLst>
          </p:nvPr>
        </p:nvCxnSpPr>
        <p:spPr>
          <a:xfrm>
            <a:off x="5401945" y="1285875"/>
            <a:ext cx="0" cy="395605"/>
          </a:xfrm>
          <a:prstGeom prst="straightConnector1">
            <a:avLst/>
          </a:prstGeom>
          <a:ln w="3492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86385" y="1334770"/>
            <a:ext cx="6623050" cy="0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20"/>
            </p:custDataLst>
          </p:nvPr>
        </p:nvSpPr>
        <p:spPr>
          <a:xfrm>
            <a:off x="3927475" y="1681480"/>
            <a:ext cx="2923540" cy="6794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+mn-ea"/>
              </a:rPr>
              <a:t>Detect Rebuilding status</a:t>
            </a:r>
            <a:endParaRPr lang="zh-CN" altLang="en-US" dirty="0"/>
          </a:p>
        </p:txBody>
      </p:sp>
      <p:sp>
        <p:nvSpPr>
          <p:cNvPr id="6" name="矩形 5"/>
          <p:cNvSpPr/>
          <p:nvPr>
            <p:custDataLst>
              <p:tags r:id="rId21"/>
            </p:custDataLst>
          </p:nvPr>
        </p:nvSpPr>
        <p:spPr>
          <a:xfrm>
            <a:off x="3910965" y="380365"/>
            <a:ext cx="2924175" cy="574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Worker threads</a:t>
            </a:r>
          </a:p>
        </p:txBody>
      </p:sp>
      <p:cxnSp>
        <p:nvCxnSpPr>
          <p:cNvPr id="78" name="直接箭头连接符 77"/>
          <p:cNvCxnSpPr>
            <a:cxnSpLocks/>
            <a:endCxn id="50" idx="0"/>
          </p:cNvCxnSpPr>
          <p:nvPr>
            <p:custDataLst>
              <p:tags r:id="rId22"/>
            </p:custDataLst>
          </p:nvPr>
        </p:nvCxnSpPr>
        <p:spPr>
          <a:xfrm>
            <a:off x="5396426" y="2345371"/>
            <a:ext cx="7107" cy="365760"/>
          </a:xfrm>
          <a:prstGeom prst="straightConnector1">
            <a:avLst/>
          </a:prstGeom>
          <a:ln w="3492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  <a:stCxn id="50" idx="2"/>
          </p:cNvCxnSpPr>
          <p:nvPr>
            <p:custDataLst>
              <p:tags r:id="rId23"/>
            </p:custDataLst>
          </p:nvPr>
        </p:nvCxnSpPr>
        <p:spPr>
          <a:xfrm flipH="1">
            <a:off x="5403215" y="3416616"/>
            <a:ext cx="318" cy="578745"/>
          </a:xfrm>
          <a:prstGeom prst="straightConnector1">
            <a:avLst/>
          </a:prstGeom>
          <a:ln w="3492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cxnSpLocks/>
            <a:stCxn id="46" idx="3"/>
          </p:cNvCxnSpPr>
          <p:nvPr/>
        </p:nvCxnSpPr>
        <p:spPr>
          <a:xfrm>
            <a:off x="6184900" y="4531301"/>
            <a:ext cx="168911" cy="2333684"/>
          </a:xfrm>
          <a:prstGeom prst="bentConnector2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>
            <p:custDataLst>
              <p:tags r:id="rId24"/>
            </p:custDataLst>
          </p:nvPr>
        </p:nvSpPr>
        <p:spPr>
          <a:xfrm>
            <a:off x="5526405" y="6853555"/>
            <a:ext cx="1233170" cy="675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Mark stale</a:t>
            </a:r>
          </a:p>
        </p:txBody>
      </p:sp>
      <p:cxnSp>
        <p:nvCxnSpPr>
          <p:cNvPr id="84" name="直接箭头连接符 83"/>
          <p:cNvCxnSpPr/>
          <p:nvPr>
            <p:custDataLst>
              <p:tags r:id="rId25"/>
            </p:custDataLst>
          </p:nvPr>
        </p:nvCxnSpPr>
        <p:spPr>
          <a:xfrm>
            <a:off x="1795780" y="4900295"/>
            <a:ext cx="635" cy="3232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>
            <p:custDataLst>
              <p:tags r:id="rId26"/>
            </p:custDataLst>
          </p:nvPr>
        </p:nvCxnSpPr>
        <p:spPr>
          <a:xfrm>
            <a:off x="1796415" y="5657850"/>
            <a:ext cx="635" cy="323215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6420485" y="1628698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①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6095365" y="2644456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②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4864735" y="6713855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③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420485" y="6799580"/>
            <a:ext cx="3860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④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2825115" y="1643380"/>
            <a:ext cx="3722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ea typeface="微软雅黑" panose="020B0503020204020204" charset="-122"/>
              </a:rPr>
              <a:t>➊</a:t>
            </a:r>
          </a:p>
        </p:txBody>
      </p:sp>
      <p:sp>
        <p:nvSpPr>
          <p:cNvPr id="95" name="文本框 94"/>
          <p:cNvSpPr txBox="1"/>
          <p:nvPr/>
        </p:nvSpPr>
        <p:spPr>
          <a:xfrm>
            <a:off x="2833236" y="3603742"/>
            <a:ext cx="3722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➋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2825115" y="6795135"/>
            <a:ext cx="3722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➌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4664585" y="8116808"/>
            <a:ext cx="3722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➍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4048125" y="4447014"/>
            <a:ext cx="50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</a:p>
        </p:txBody>
      </p:sp>
      <p:sp>
        <p:nvSpPr>
          <p:cNvPr id="105" name="文本框 104"/>
          <p:cNvSpPr txBox="1"/>
          <p:nvPr>
            <p:custDataLst>
              <p:tags r:id="rId27"/>
            </p:custDataLst>
          </p:nvPr>
        </p:nvSpPr>
        <p:spPr>
          <a:xfrm>
            <a:off x="6355080" y="4447014"/>
            <a:ext cx="48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</a:p>
        </p:txBody>
      </p:sp>
      <p:sp>
        <p:nvSpPr>
          <p:cNvPr id="110" name="菱形 109"/>
          <p:cNvSpPr/>
          <p:nvPr>
            <p:custDataLst>
              <p:tags r:id="rId28"/>
            </p:custDataLst>
          </p:nvPr>
        </p:nvSpPr>
        <p:spPr>
          <a:xfrm>
            <a:off x="3789045" y="5150195"/>
            <a:ext cx="1409700" cy="71945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11" name="肘形连接符 110"/>
          <p:cNvCxnSpPr>
            <a:stCxn id="46" idx="1"/>
            <a:endCxn id="110" idx="0"/>
          </p:cNvCxnSpPr>
          <p:nvPr/>
        </p:nvCxnSpPr>
        <p:spPr>
          <a:xfrm rot="10800000" flipV="1">
            <a:off x="4493896" y="4531301"/>
            <a:ext cx="128905" cy="618894"/>
          </a:xfrm>
          <a:prstGeom prst="bentConnector2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连接符 111"/>
          <p:cNvCxnSpPr>
            <a:cxnSpLocks/>
            <a:stCxn id="110" idx="3"/>
          </p:cNvCxnSpPr>
          <p:nvPr/>
        </p:nvCxnSpPr>
        <p:spPr>
          <a:xfrm>
            <a:off x="5198745" y="5509923"/>
            <a:ext cx="671830" cy="1355062"/>
          </a:xfrm>
          <a:prstGeom prst="bentConnector2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cxnSpLocks/>
            <a:stCxn id="110" idx="2"/>
          </p:cNvCxnSpPr>
          <p:nvPr>
            <p:custDataLst>
              <p:tags r:id="rId29"/>
            </p:custDataLst>
          </p:nvPr>
        </p:nvCxnSpPr>
        <p:spPr>
          <a:xfrm>
            <a:off x="4493895" y="5869650"/>
            <a:ext cx="0" cy="497144"/>
          </a:xfrm>
          <a:prstGeom prst="straightConnector1">
            <a:avLst/>
          </a:prstGeom>
          <a:ln w="34925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5198110" y="7191375"/>
            <a:ext cx="328295" cy="0"/>
          </a:xfrm>
          <a:prstGeom prst="straightConnector1">
            <a:avLst/>
          </a:prstGeom>
          <a:ln w="34925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>
            <p:custDataLst>
              <p:tags r:id="rId30"/>
            </p:custDataLst>
          </p:nvPr>
        </p:nvSpPr>
        <p:spPr>
          <a:xfrm>
            <a:off x="4493894" y="5934072"/>
            <a:ext cx="75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</a:p>
        </p:txBody>
      </p:sp>
      <p:sp>
        <p:nvSpPr>
          <p:cNvPr id="117" name="文本框 116"/>
          <p:cNvSpPr txBox="1"/>
          <p:nvPr>
            <p:custDataLst>
              <p:tags r:id="rId31"/>
            </p:custDataLst>
          </p:nvPr>
        </p:nvSpPr>
        <p:spPr>
          <a:xfrm>
            <a:off x="5250814" y="5892800"/>
            <a:ext cx="75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</a:p>
        </p:txBody>
      </p:sp>
      <p:sp>
        <p:nvSpPr>
          <p:cNvPr id="120" name="文本框 119"/>
          <p:cNvSpPr txBox="1"/>
          <p:nvPr>
            <p:custDataLst>
              <p:tags r:id="rId32"/>
            </p:custDataLst>
          </p:nvPr>
        </p:nvSpPr>
        <p:spPr>
          <a:xfrm>
            <a:off x="1795780" y="4855210"/>
            <a:ext cx="85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009B6-3CAA-8F76-F55B-4D69A34A8A58}"/>
              </a:ext>
            </a:extLst>
          </p:cNvPr>
          <p:cNvSpPr txBox="1"/>
          <p:nvPr/>
        </p:nvSpPr>
        <p:spPr>
          <a:xfrm>
            <a:off x="4792981" y="4346496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In old HAM?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E5866-5690-3F7B-453F-DF9D835041AB}"/>
              </a:ext>
            </a:extLst>
          </p:cNvPr>
          <p:cNvSpPr txBox="1"/>
          <p:nvPr/>
        </p:nvSpPr>
        <p:spPr>
          <a:xfrm>
            <a:off x="4069288" y="5192452"/>
            <a:ext cx="830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Flushed</a:t>
            </a:r>
          </a:p>
        </p:txBody>
      </p:sp>
      <p:cxnSp>
        <p:nvCxnSpPr>
          <p:cNvPr id="30" name="直接连接符 14">
            <a:extLst>
              <a:ext uri="{FF2B5EF4-FFF2-40B4-BE49-F238E27FC236}">
                <a16:creationId xmlns:a16="http://schemas.microsoft.com/office/drawing/2014/main" id="{9F99F1D2-CEFF-19B6-54E8-5AC3922A4151}"/>
              </a:ext>
            </a:extLst>
          </p:cNvPr>
          <p:cNvCxnSpPr/>
          <p:nvPr/>
        </p:nvCxnSpPr>
        <p:spPr>
          <a:xfrm>
            <a:off x="375889" y="7928608"/>
            <a:ext cx="6623050" cy="0"/>
          </a:xfrm>
          <a:prstGeom prst="line">
            <a:avLst/>
          </a:prstGeom>
          <a:ln w="2222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15">
            <a:extLst>
              <a:ext uri="{FF2B5EF4-FFF2-40B4-BE49-F238E27FC236}">
                <a16:creationId xmlns:a16="http://schemas.microsoft.com/office/drawing/2014/main" id="{A6967338-A840-A0A2-BAA6-B09A8F5AE6FC}"/>
              </a:ext>
            </a:extLst>
          </p:cNvPr>
          <p:cNvSpPr txBox="1"/>
          <p:nvPr/>
        </p:nvSpPr>
        <p:spPr>
          <a:xfrm>
            <a:off x="290956" y="7590054"/>
            <a:ext cx="135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Barrier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MyNzk1NjJkYjg5Yzk1OTQwMjA3ODhmZjc4ODZlMTgifQ=="/>
  <p:tag name="KSO_WPP_MARK_KEY" val="19333ca4-0f71-4f1d-900b-60a6380f1e3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70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王晗硕</dc:creator>
  <cp:lastModifiedBy>Mingyu Gao</cp:lastModifiedBy>
  <cp:revision>238</cp:revision>
  <dcterms:created xsi:type="dcterms:W3CDTF">2022-12-13T06:19:00Z</dcterms:created>
  <dcterms:modified xsi:type="dcterms:W3CDTF">2023-01-12T09:50:22Z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67BBF6A3072D427EA11547977F40D489</vt:lpwstr>
  </property>
  <property fmtid="{D5CDD505-2E9C-101B-9397-08002B2CF9AE}" pid="3" name="KSOProductBuildVer">
    <vt:lpwstr>2052-11.1.0.12980</vt:lpwstr>
  </property>
</Properties>
</file>