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199313" cy="4679950"/>
  <p:notesSz cx="6858000" cy="9144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2" userDrawn="1">
          <p15:clr>
            <a:srgbClr val="A4A3A4"/>
          </p15:clr>
        </p15:guide>
        <p15:guide id="2" pos="2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8CB"/>
    <a:srgbClr val="6B6BCE"/>
    <a:srgbClr val="EE7228"/>
    <a:srgbClr val="7F7F7F"/>
    <a:srgbClr val="48A7AE"/>
    <a:srgbClr val="72BFC5"/>
    <a:srgbClr val="74B230"/>
    <a:srgbClr val="92D050"/>
    <a:srgbClr val="F3F2F1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>
        <p:scale>
          <a:sx n="150" d="100"/>
          <a:sy n="150" d="100"/>
        </p:scale>
        <p:origin x="936" y="413"/>
      </p:cViewPr>
      <p:guideLst>
        <p:guide orient="horz" pos="1482"/>
        <p:guide pos="2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72" y="766156"/>
            <a:ext cx="5401032" cy="1629841"/>
          </a:xfrm>
        </p:spPr>
        <p:txBody>
          <a:bodyPr anchor="b"/>
          <a:lstStyle>
            <a:lvl1pPr algn="ctr">
              <a:defRPr sz="30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172" y="2458850"/>
            <a:ext cx="5401032" cy="1130269"/>
          </a:xfrm>
        </p:spPr>
        <p:txBody>
          <a:bodyPr/>
          <a:lstStyle>
            <a:lvl1pPr marL="0" indent="0" algn="ctr">
              <a:buNone/>
              <a:defRPr sz="1230"/>
            </a:lvl1pPr>
            <a:lvl2pPr marL="234315" indent="0" algn="ctr">
              <a:buNone/>
              <a:defRPr sz="1020"/>
            </a:lvl2pPr>
            <a:lvl3pPr marL="467995" indent="0" algn="ctr">
              <a:buNone/>
              <a:defRPr sz="925"/>
            </a:lvl3pPr>
            <a:lvl4pPr marL="702945" indent="0" algn="ctr">
              <a:buNone/>
              <a:defRPr sz="820"/>
            </a:lvl4pPr>
            <a:lvl5pPr marL="936625" indent="0" algn="ctr">
              <a:buNone/>
              <a:defRPr sz="820"/>
            </a:lvl5pPr>
            <a:lvl6pPr marL="1170305" indent="0" algn="ctr">
              <a:buNone/>
              <a:defRPr sz="820"/>
            </a:lvl6pPr>
            <a:lvl7pPr marL="1403985" indent="0" algn="ctr">
              <a:buNone/>
              <a:defRPr sz="820"/>
            </a:lvl7pPr>
            <a:lvl8pPr marL="1638300" indent="0" algn="ctr">
              <a:buNone/>
              <a:defRPr sz="820"/>
            </a:lvl8pPr>
            <a:lvl9pPr marL="1872615" indent="0" algn="ctr">
              <a:buNone/>
              <a:defRPr sz="82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DE62F-DBF3-4610-A174-55122FE24B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D6B6-D386-4923-AC10-C52152BE8E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997" y="187475"/>
            <a:ext cx="1620309" cy="39944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69" y="187475"/>
            <a:ext cx="4766998" cy="39944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96F8B-81F2-4101-BDB6-6B3630C478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10F11-17C7-44F2-A8B0-6841297A30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44" y="1167113"/>
            <a:ext cx="6211186" cy="1947356"/>
          </a:xfrm>
        </p:spPr>
        <p:txBody>
          <a:bodyPr anchor="b"/>
          <a:lstStyle>
            <a:lvl1pPr>
              <a:defRPr sz="307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44" y="3132893"/>
            <a:ext cx="6211186" cy="1024069"/>
          </a:xfrm>
        </p:spPr>
        <p:txBody>
          <a:bodyPr/>
          <a:lstStyle>
            <a:lvl1pPr marL="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1pPr>
            <a:lvl2pPr marL="2343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799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294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4pPr>
            <a:lvl5pPr marL="93662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5pPr>
            <a:lvl6pPr marL="117030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6pPr>
            <a:lvl7pPr marL="140398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7pPr>
            <a:lvl8pPr marL="1638300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8pPr>
            <a:lvl9pPr marL="1872615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B170-B5D6-4E2D-865E-1ED12E3B61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69" y="1092341"/>
            <a:ext cx="3175806" cy="30895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500" y="1092341"/>
            <a:ext cx="3175806" cy="30895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0543-82A4-428B-915E-6896CC2A5C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249245"/>
            <a:ext cx="6211186" cy="90486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85" y="1214010"/>
            <a:ext cx="2878645" cy="562425"/>
          </a:xfrm>
        </p:spPr>
        <p:txBody>
          <a:bodyPr anchor="ctr"/>
          <a:lstStyle>
            <a:lvl1pPr marL="0" indent="0">
              <a:buNone/>
              <a:defRPr sz="1435"/>
            </a:lvl1pPr>
            <a:lvl2pPr marL="234315" indent="0">
              <a:buNone/>
              <a:defRPr sz="1230"/>
            </a:lvl2pPr>
            <a:lvl3pPr marL="467995" indent="0">
              <a:buNone/>
              <a:defRPr sz="1020"/>
            </a:lvl3pPr>
            <a:lvl4pPr marL="702945" indent="0">
              <a:buNone/>
              <a:defRPr sz="925"/>
            </a:lvl4pPr>
            <a:lvl5pPr marL="936625" indent="0">
              <a:buNone/>
              <a:defRPr sz="925"/>
            </a:lvl5pPr>
            <a:lvl6pPr marL="1170305" indent="0">
              <a:buNone/>
              <a:defRPr sz="925"/>
            </a:lvl6pPr>
            <a:lvl7pPr marL="1403985" indent="0">
              <a:buNone/>
              <a:defRPr sz="925"/>
            </a:lvl7pPr>
            <a:lvl8pPr marL="1638300" indent="0">
              <a:buNone/>
              <a:defRPr sz="925"/>
            </a:lvl8pPr>
            <a:lvl9pPr marL="1872615" indent="0">
              <a:buNone/>
              <a:defRPr sz="9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85" y="1819462"/>
            <a:ext cx="2878645" cy="24057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749" y="1214010"/>
            <a:ext cx="2892822" cy="562425"/>
          </a:xfrm>
        </p:spPr>
        <p:txBody>
          <a:bodyPr anchor="ctr"/>
          <a:lstStyle>
            <a:lvl1pPr marL="0" indent="0">
              <a:buNone/>
              <a:defRPr sz="1435"/>
            </a:lvl1pPr>
            <a:lvl2pPr marL="234315" indent="0">
              <a:buNone/>
              <a:defRPr sz="1230"/>
            </a:lvl2pPr>
            <a:lvl3pPr marL="467995" indent="0">
              <a:buNone/>
              <a:defRPr sz="1020"/>
            </a:lvl3pPr>
            <a:lvl4pPr marL="702945" indent="0">
              <a:buNone/>
              <a:defRPr sz="925"/>
            </a:lvl4pPr>
            <a:lvl5pPr marL="936625" indent="0">
              <a:buNone/>
              <a:defRPr sz="925"/>
            </a:lvl5pPr>
            <a:lvl6pPr marL="1170305" indent="0">
              <a:buNone/>
              <a:defRPr sz="925"/>
            </a:lvl6pPr>
            <a:lvl7pPr marL="1403985" indent="0">
              <a:buNone/>
              <a:defRPr sz="925"/>
            </a:lvl7pPr>
            <a:lvl8pPr marL="1638300" indent="0">
              <a:buNone/>
              <a:defRPr sz="925"/>
            </a:lvl8pPr>
            <a:lvl9pPr marL="1872615" indent="0">
              <a:buNone/>
              <a:defRPr sz="9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749" y="1819462"/>
            <a:ext cx="2892822" cy="24057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0F8A-7BB8-456F-BBDB-53FFB32B40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AB0-EB5B-4FDC-9789-E56BCD2A0D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1D168-6B63-46AB-B8AC-581CF39808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312098"/>
            <a:ext cx="2322630" cy="1092341"/>
          </a:xfrm>
        </p:spPr>
        <p:txBody>
          <a:bodyPr anchor="b"/>
          <a:lstStyle>
            <a:lvl1pPr>
              <a:defRPr sz="163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522" y="674043"/>
            <a:ext cx="3645696" cy="3326870"/>
          </a:xfrm>
        </p:spPr>
        <p:txBody>
          <a:bodyPr/>
          <a:lstStyle>
            <a:lvl1pPr>
              <a:defRPr sz="1635"/>
            </a:lvl1pPr>
            <a:lvl2pPr>
              <a:defRPr sz="1435"/>
            </a:lvl2pPr>
            <a:lvl3pPr>
              <a:defRPr sz="123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33" y="1404438"/>
            <a:ext cx="2322630" cy="2601895"/>
          </a:xfrm>
        </p:spPr>
        <p:txBody>
          <a:bodyPr/>
          <a:lstStyle>
            <a:lvl1pPr marL="0" indent="0">
              <a:buNone/>
              <a:defRPr sz="820"/>
            </a:lvl1pPr>
            <a:lvl2pPr marL="234315" indent="0">
              <a:buNone/>
              <a:defRPr sz="720"/>
            </a:lvl2pPr>
            <a:lvl3pPr marL="467995" indent="0">
              <a:buNone/>
              <a:defRPr sz="615"/>
            </a:lvl3pPr>
            <a:lvl4pPr marL="702945" indent="0">
              <a:buNone/>
              <a:defRPr sz="510"/>
            </a:lvl4pPr>
            <a:lvl5pPr marL="936625" indent="0">
              <a:buNone/>
              <a:defRPr sz="510"/>
            </a:lvl5pPr>
            <a:lvl6pPr marL="1170305" indent="0">
              <a:buNone/>
              <a:defRPr sz="510"/>
            </a:lvl6pPr>
            <a:lvl7pPr marL="1403985" indent="0">
              <a:buNone/>
              <a:defRPr sz="510"/>
            </a:lvl7pPr>
            <a:lvl8pPr marL="1638300" indent="0">
              <a:buNone/>
              <a:defRPr sz="510"/>
            </a:lvl8pPr>
            <a:lvl9pPr marL="1872615" indent="0">
              <a:buNone/>
              <a:defRPr sz="5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736A6-CE1C-4489-B1E7-9A106FDEA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33" y="312098"/>
            <a:ext cx="2460321" cy="1092341"/>
          </a:xfrm>
        </p:spPr>
        <p:txBody>
          <a:bodyPr anchor="b"/>
          <a:lstStyle>
            <a:lvl1pPr>
              <a:defRPr sz="163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522" y="312099"/>
            <a:ext cx="3645696" cy="3688817"/>
          </a:xfrm>
        </p:spPr>
        <p:txBody>
          <a:bodyPr/>
          <a:lstStyle>
            <a:lvl1pPr marL="0" indent="0">
              <a:buNone/>
              <a:defRPr sz="1635"/>
            </a:lvl1pPr>
            <a:lvl2pPr marL="234315" indent="0">
              <a:buNone/>
              <a:defRPr sz="1435"/>
            </a:lvl2pPr>
            <a:lvl3pPr marL="467995" indent="0">
              <a:buNone/>
              <a:defRPr sz="1230"/>
            </a:lvl3pPr>
            <a:lvl4pPr marL="702945" indent="0">
              <a:buNone/>
              <a:defRPr sz="1020"/>
            </a:lvl4pPr>
            <a:lvl5pPr marL="936625" indent="0">
              <a:buNone/>
              <a:defRPr sz="1020"/>
            </a:lvl5pPr>
            <a:lvl6pPr marL="1170305" indent="0">
              <a:buNone/>
              <a:defRPr sz="1020"/>
            </a:lvl6pPr>
            <a:lvl7pPr marL="1403985" indent="0">
              <a:buNone/>
              <a:defRPr sz="1020"/>
            </a:lvl7pPr>
            <a:lvl8pPr marL="1638300" indent="0">
              <a:buNone/>
              <a:defRPr sz="1020"/>
            </a:lvl8pPr>
            <a:lvl9pPr marL="1872615" indent="0">
              <a:buNone/>
              <a:defRPr sz="102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33" y="1404438"/>
            <a:ext cx="2460321" cy="2601895"/>
          </a:xfrm>
        </p:spPr>
        <p:txBody>
          <a:bodyPr/>
          <a:lstStyle>
            <a:lvl1pPr marL="0" indent="0">
              <a:buNone/>
              <a:defRPr sz="1020"/>
            </a:lvl1pPr>
            <a:lvl2pPr marL="234315" indent="0">
              <a:buNone/>
              <a:defRPr sz="925"/>
            </a:lvl2pPr>
            <a:lvl3pPr marL="467995" indent="0">
              <a:buNone/>
              <a:defRPr sz="820"/>
            </a:lvl3pPr>
            <a:lvl4pPr marL="702945" indent="0">
              <a:buNone/>
              <a:defRPr sz="720"/>
            </a:lvl4pPr>
            <a:lvl5pPr marL="936625" indent="0">
              <a:buNone/>
              <a:defRPr sz="720"/>
            </a:lvl5pPr>
            <a:lvl6pPr marL="1170305" indent="0">
              <a:buNone/>
              <a:defRPr sz="720"/>
            </a:lvl6pPr>
            <a:lvl7pPr marL="1403985" indent="0">
              <a:buNone/>
              <a:defRPr sz="720"/>
            </a:lvl7pPr>
            <a:lvl8pPr marL="1638300" indent="0">
              <a:buNone/>
              <a:defRPr sz="720"/>
            </a:lvl8pPr>
            <a:lvl9pPr marL="1872615" indent="0">
              <a:buNone/>
              <a:defRPr sz="72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36176-60CD-4797-9FBC-16380A0F06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0413" y="186539"/>
            <a:ext cx="6481080" cy="78132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60413" y="1093244"/>
            <a:ext cx="6481080" cy="308860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60413" y="4264415"/>
            <a:ext cx="1679810" cy="32415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955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460969" y="4264415"/>
            <a:ext cx="2279968" cy="32415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55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160095" y="4264415"/>
            <a:ext cx="1681398" cy="32415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865"/>
            </a:lvl1pPr>
          </a:lstStyle>
          <a:p>
            <a:fld id="{A9510276-27A0-48EF-A4BF-04DD8F98E8B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3570" rtl="0" fontAlgn="base">
        <a:spcBef>
          <a:spcPct val="0"/>
        </a:spcBef>
        <a:spcAft>
          <a:spcPct val="0"/>
        </a:spcAft>
        <a:defRPr sz="2985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47700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34315" indent="-234315" algn="l" defTabSz="623570" rtl="0" fontAlgn="base">
        <a:spcBef>
          <a:spcPts val="65"/>
        </a:spcBef>
        <a:spcAft>
          <a:spcPct val="0"/>
        </a:spcAft>
        <a:buChar char="•"/>
        <a:defRPr sz="2120" kern="1200">
          <a:solidFill>
            <a:schemeClr val="tx1"/>
          </a:solidFill>
          <a:latin typeface="+mn-lt"/>
          <a:ea typeface="+mn-ea"/>
          <a:cs typeface="+mn-cs"/>
        </a:defRPr>
      </a:lvl1pPr>
      <a:lvl2pPr marL="507365" lvl="1" indent="-195580" algn="l" defTabSz="623570" rtl="0" fontAlgn="base">
        <a:spcBef>
          <a:spcPts val="65"/>
        </a:spcBef>
        <a:spcAft>
          <a:spcPct val="0"/>
        </a:spcAft>
        <a:buChar char="–"/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779780" lvl="2" indent="-156210" algn="l" defTabSz="623570" rtl="0" fontAlgn="base">
        <a:spcBef>
          <a:spcPts val="65"/>
        </a:spcBef>
        <a:spcAft>
          <a:spcPct val="0"/>
        </a:spcAft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091565" lvl="3" indent="-156210" algn="l" defTabSz="623570" rtl="0" fontAlgn="base">
        <a:spcBef>
          <a:spcPts val="65"/>
        </a:spcBef>
        <a:spcAft>
          <a:spcPct val="0"/>
        </a:spcAft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403350" lvl="4" indent="-156210" algn="l" defTabSz="623570" rtl="0" fontAlgn="base">
        <a:spcBef>
          <a:spcPts val="65"/>
        </a:spcBef>
        <a:spcAft>
          <a:spcPct val="0"/>
        </a:spcAft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40" lvl="5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28825" lvl="6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40610" lvl="7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53030" lvl="8" indent="-156210" algn="l" defTabSz="624205" eaLnBrk="1" fontAlgn="base" latinLnBrk="0" hangingPunct="1">
        <a:lnSpc>
          <a:spcPct val="100000"/>
        </a:lnSpc>
        <a:spcBef>
          <a:spcPts val="65"/>
        </a:spcBef>
        <a:spcAft>
          <a:spcPct val="0"/>
        </a:spcAft>
        <a:buChar char="»"/>
        <a:defRPr sz="137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11785" lvl="1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24205" lvl="2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936625" lvl="3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248410" lvl="4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560830" lvl="5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872615" lvl="6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184400" lvl="7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496820" lvl="8" indent="0" algn="l" defTabSz="62420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3489" y="36195"/>
            <a:ext cx="6347235" cy="0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4942" y="1277790"/>
            <a:ext cx="6347909" cy="0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8100" y="2719438"/>
            <a:ext cx="6369466" cy="0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2037" y="273718"/>
            <a:ext cx="4004915" cy="767185"/>
          </a:xfrm>
          <a:prstGeom prst="rect">
            <a:avLst/>
          </a:prstGeom>
          <a:solidFill>
            <a:srgbClr val="74B23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noProof="1"/>
              <a:t>Hotness-Aware Map</a:t>
            </a:r>
          </a:p>
        </p:txBody>
      </p:sp>
      <p:sp>
        <p:nvSpPr>
          <p:cNvPr id="13" name="等腰三角形 12"/>
          <p:cNvSpPr/>
          <p:nvPr/>
        </p:nvSpPr>
        <p:spPr>
          <a:xfrm>
            <a:off x="580397" y="1397187"/>
            <a:ext cx="5283524" cy="1189518"/>
          </a:xfrm>
          <a:prstGeom prst="triangle">
            <a:avLst/>
          </a:prstGeom>
          <a:solidFill>
            <a:srgbClr val="6B6BC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0" anchor="ctr"/>
          <a:lstStyle/>
          <a:p>
            <a:pPr algn="ctr"/>
            <a:r>
              <a:rPr lang="en-US" altLang="zh-CN" sz="2000" noProof="1"/>
              <a:t>Index</a:t>
            </a:r>
          </a:p>
          <a:p>
            <a:pPr algn="ctr"/>
            <a:r>
              <a:rPr lang="en-US" altLang="zh-CN" sz="2000" noProof="1"/>
              <a:t>(e.g., CCEH, Fast&amp;Fair)</a:t>
            </a:r>
          </a:p>
        </p:txBody>
      </p:sp>
      <p:sp>
        <p:nvSpPr>
          <p:cNvPr id="2054" name="文本框 39"/>
          <p:cNvSpPr txBox="1">
            <a:spLocks noChangeArrowheads="1"/>
          </p:cNvSpPr>
          <p:nvPr/>
        </p:nvSpPr>
        <p:spPr bwMode="auto">
          <a:xfrm>
            <a:off x="38100" y="36195"/>
            <a:ext cx="953230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dirty="0"/>
              <a:t>DRAM</a:t>
            </a:r>
          </a:p>
        </p:txBody>
      </p:sp>
      <p:sp>
        <p:nvSpPr>
          <p:cNvPr id="2055" name="文本框 41"/>
          <p:cNvSpPr txBox="1">
            <a:spLocks noChangeArrowheads="1"/>
          </p:cNvSpPr>
          <p:nvPr/>
        </p:nvSpPr>
        <p:spPr bwMode="auto">
          <a:xfrm>
            <a:off x="38100" y="1277790"/>
            <a:ext cx="1234821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dirty="0"/>
              <a:t>DRAM/PM</a:t>
            </a:r>
          </a:p>
        </p:txBody>
      </p:sp>
      <p:sp>
        <p:nvSpPr>
          <p:cNvPr id="2056" name="文本框 51"/>
          <p:cNvSpPr txBox="1">
            <a:spLocks noChangeArrowheads="1"/>
          </p:cNvSpPr>
          <p:nvPr/>
        </p:nvSpPr>
        <p:spPr bwMode="auto">
          <a:xfrm>
            <a:off x="38100" y="2718168"/>
            <a:ext cx="1145224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800" dirty="0"/>
              <a:t>PM (log)</a:t>
            </a:r>
          </a:p>
        </p:txBody>
      </p:sp>
      <p:sp>
        <p:nvSpPr>
          <p:cNvPr id="2071" name="文本框 23"/>
          <p:cNvSpPr txBox="1">
            <a:spLocks noChangeArrowheads="1"/>
          </p:cNvSpPr>
          <p:nvPr/>
        </p:nvSpPr>
        <p:spPr bwMode="auto">
          <a:xfrm>
            <a:off x="5183524" y="353103"/>
            <a:ext cx="1521800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800" dirty="0">
                <a:solidFill>
                  <a:srgbClr val="C00000"/>
                </a:solidFill>
              </a:rPr>
              <a:t>Hot access</a:t>
            </a:r>
          </a:p>
        </p:txBody>
      </p:sp>
      <p:sp>
        <p:nvSpPr>
          <p:cNvPr id="2072" name="文本框 24"/>
          <p:cNvSpPr txBox="1">
            <a:spLocks noChangeArrowheads="1"/>
          </p:cNvSpPr>
          <p:nvPr/>
        </p:nvSpPr>
        <p:spPr bwMode="auto">
          <a:xfrm>
            <a:off x="5221249" y="1594064"/>
            <a:ext cx="1484075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70C0"/>
                </a:solidFill>
              </a:rPr>
              <a:t>Cold access</a:t>
            </a:r>
          </a:p>
        </p:txBody>
      </p:sp>
      <p:cxnSp>
        <p:nvCxnSpPr>
          <p:cNvPr id="35" name="直接连接符 34"/>
          <p:cNvCxnSpPr>
            <a:endCxn id="6" idx="3"/>
          </p:cNvCxnSpPr>
          <p:nvPr/>
        </p:nvCxnSpPr>
        <p:spPr>
          <a:xfrm>
            <a:off x="5853817" y="3204644"/>
            <a:ext cx="0" cy="33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文本框 9"/>
          <p:cNvSpPr txBox="1">
            <a:spLocks noChangeArrowheads="1"/>
          </p:cNvSpPr>
          <p:nvPr/>
        </p:nvSpPr>
        <p:spPr bwMode="auto">
          <a:xfrm>
            <a:off x="1142230" y="3946426"/>
            <a:ext cx="1046196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class 2</a:t>
            </a:r>
          </a:p>
        </p:txBody>
      </p:sp>
      <p:sp>
        <p:nvSpPr>
          <p:cNvPr id="6" name="矩形 5"/>
          <p:cNvSpPr/>
          <p:nvPr/>
        </p:nvSpPr>
        <p:spPr>
          <a:xfrm>
            <a:off x="4175726" y="3130974"/>
            <a:ext cx="1678764" cy="826248"/>
          </a:xfrm>
          <a:prstGeom prst="rect">
            <a:avLst/>
          </a:prstGeom>
          <a:solidFill>
            <a:srgbClr val="8AC8C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000" noProof="1"/>
              <a:t>Normal Log Area</a:t>
            </a:r>
          </a:p>
        </p:txBody>
      </p:sp>
      <p:sp>
        <p:nvSpPr>
          <p:cNvPr id="2066" name="文本框 9"/>
          <p:cNvSpPr txBox="1">
            <a:spLocks noChangeArrowheads="1"/>
          </p:cNvSpPr>
          <p:nvPr/>
        </p:nvSpPr>
        <p:spPr bwMode="auto">
          <a:xfrm>
            <a:off x="4571165" y="3946426"/>
            <a:ext cx="945147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/>
              <a:t>class 0</a:t>
            </a:r>
          </a:p>
        </p:txBody>
      </p:sp>
      <p:sp>
        <p:nvSpPr>
          <p:cNvPr id="34" name="矩形 33"/>
          <p:cNvSpPr/>
          <p:nvPr/>
        </p:nvSpPr>
        <p:spPr>
          <a:xfrm>
            <a:off x="806747" y="3130974"/>
            <a:ext cx="1700321" cy="824978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000" noProof="1"/>
              <a:t>IGC Log Pool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506394" y="3129704"/>
            <a:ext cx="1670680" cy="826248"/>
          </a:xfrm>
          <a:prstGeom prst="rect">
            <a:avLst/>
          </a:prstGeom>
          <a:solidFill>
            <a:srgbClr val="EE722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2000" noProof="1"/>
              <a:t>IGC Log Pool</a:t>
            </a:r>
          </a:p>
        </p:txBody>
      </p:sp>
      <p:sp>
        <p:nvSpPr>
          <p:cNvPr id="17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26383" y="3946426"/>
            <a:ext cx="1046196" cy="2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class 1</a:t>
            </a:r>
          </a:p>
        </p:txBody>
      </p:sp>
      <p:cxnSp>
        <p:nvCxnSpPr>
          <p:cNvPr id="27" name="直接连接符 2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928980" y="217830"/>
            <a:ext cx="1347" cy="3325951"/>
          </a:xfrm>
          <a:prstGeom prst="line">
            <a:avLst/>
          </a:prstGeom>
          <a:ln w="28575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cxnSpLocks/>
          </p:cNvCxnSpPr>
          <p:nvPr/>
        </p:nvCxnSpPr>
        <p:spPr>
          <a:xfrm flipH="1">
            <a:off x="6747765" y="217830"/>
            <a:ext cx="7410" cy="269848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cxnSpLocks/>
          </p:cNvCxnSpPr>
          <p:nvPr/>
        </p:nvCxnSpPr>
        <p:spPr>
          <a:xfrm flipH="1" flipV="1">
            <a:off x="5854490" y="3534890"/>
            <a:ext cx="1074489" cy="635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2705" y="4334464"/>
            <a:ext cx="5076710" cy="0"/>
          </a:xfrm>
          <a:prstGeom prst="straightConnector1">
            <a:avLst/>
          </a:prstGeom>
          <a:ln w="25400" cmpd="sng">
            <a:solidFill>
              <a:srgbClr val="7F7F7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031225" y="4324938"/>
            <a:ext cx="2025025" cy="276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/>
              <a:t>Remote storage</a:t>
            </a: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655510" y="4324938"/>
            <a:ext cx="1599272" cy="276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/>
              <a:t>Near storage</a:t>
            </a:r>
          </a:p>
        </p:txBody>
      </p:sp>
      <p:cxnSp>
        <p:nvCxnSpPr>
          <p:cNvPr id="43" name="直接箭头连接符 42"/>
          <p:cNvCxnSpPr>
            <a:cxnSpLocks/>
          </p:cNvCxnSpPr>
          <p:nvPr/>
        </p:nvCxnSpPr>
        <p:spPr>
          <a:xfrm flipH="1">
            <a:off x="4402750" y="1926214"/>
            <a:ext cx="2518819" cy="0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 flipH="1">
            <a:off x="5256953" y="675093"/>
            <a:ext cx="1490812" cy="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D1C444-C223-DCAB-BF8F-E25ECA1925BB}"/>
              </a:ext>
            </a:extLst>
          </p:cNvPr>
          <p:cNvCxnSpPr>
            <a:cxnSpLocks/>
          </p:cNvCxnSpPr>
          <p:nvPr/>
        </p:nvCxnSpPr>
        <p:spPr>
          <a:xfrm flipH="1">
            <a:off x="1650524" y="2916315"/>
            <a:ext cx="5111989" cy="7484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FD91C-34F9-CB01-4301-CC8DB99B3D5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656908" y="2916315"/>
            <a:ext cx="0" cy="214659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9BDD22-B5B1-5C30-1946-AA895AFBD68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341734" y="2923799"/>
            <a:ext cx="0" cy="20590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493744d-b1cd-4a13-8d81-5dd629375973"/>
  <p:tag name="COMMONDATA" val="eyJoZGlkIjoiNWMyNzk1NjJkYjg5Yzk1OTQwMjA3ODhmZjc4ODZl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255</cp:revision>
  <dcterms:created xsi:type="dcterms:W3CDTF">2022-11-29T07:34:00Z</dcterms:created>
  <dcterms:modified xsi:type="dcterms:W3CDTF">2023-01-12T07:50:33Z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ABF5B20B5E8C4D66BB4FA6B991E5B23B</vt:lpwstr>
  </property>
</Properties>
</file>