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599988" cy="4319588"/>
  <p:notesSz cx="6858000" cy="9144000"/>
  <p:custDataLst>
    <p:tags r:id="rId3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6" userDrawn="1">
          <p15:clr>
            <a:srgbClr val="A4A3A4"/>
          </p15:clr>
        </p15:guide>
        <p15:guide id="2" pos="7256" userDrawn="1">
          <p15:clr>
            <a:srgbClr val="A4A3A4"/>
          </p15:clr>
        </p15:guide>
        <p15:guide id="3" orient="horz" pos="648" userDrawn="1">
          <p15:clr>
            <a:srgbClr val="A4A3A4"/>
          </p15:clr>
        </p15:guide>
        <p15:guide id="4" orient="horz" pos="71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BF6753"/>
    <a:srgbClr val="9DD16F"/>
    <a:srgbClr val="D9D9D9"/>
    <a:srgbClr val="8EC67F"/>
    <a:srgbClr val="6FC665"/>
    <a:srgbClr val="93E312"/>
    <a:srgbClr val="B0D08D"/>
    <a:srgbClr val="71CA52"/>
    <a:srgbClr val="8CC2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9" d="100"/>
          <a:sy n="89" d="100"/>
        </p:scale>
        <p:origin x="110" y="1421"/>
      </p:cViewPr>
      <p:guideLst>
        <p:guide pos="416"/>
        <p:guide pos="7256"/>
        <p:guide orient="horz" pos="648"/>
        <p:guide orient="horz" pos="71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75375" y="707336"/>
            <a:ext cx="9452248" cy="1504714"/>
          </a:xfrm>
        </p:spPr>
        <p:txBody>
          <a:bodyPr anchor="b"/>
          <a:lstStyle>
            <a:lvl1pPr algn="ctr">
              <a:defRPr sz="2840"/>
            </a:lvl1pPr>
          </a:lstStyle>
          <a:p>
            <a:pPr fontAlgn="base"/>
            <a:r>
              <a:rPr lang="zh-CN" altLang="en-US" sz="2365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75375" y="2270079"/>
            <a:ext cx="9452248" cy="1043495"/>
          </a:xfrm>
        </p:spPr>
        <p:txBody>
          <a:bodyPr/>
          <a:lstStyle>
            <a:lvl1pPr marL="0" indent="0" algn="ctr">
              <a:buNone/>
              <a:defRPr sz="1135"/>
            </a:lvl1pPr>
            <a:lvl2pPr marL="215900" indent="0" algn="ctr">
              <a:buNone/>
              <a:defRPr sz="940"/>
            </a:lvl2pPr>
            <a:lvl3pPr marL="432435" indent="0" algn="ctr">
              <a:buNone/>
              <a:defRPr sz="850"/>
            </a:lvl3pPr>
            <a:lvl4pPr marL="648335" indent="0" algn="ctr">
              <a:buNone/>
              <a:defRPr sz="755"/>
            </a:lvl4pPr>
            <a:lvl5pPr marL="863600" indent="0" algn="ctr">
              <a:buNone/>
              <a:defRPr sz="755"/>
            </a:lvl5pPr>
            <a:lvl6pPr marL="1079500" indent="0" algn="ctr">
              <a:buNone/>
              <a:defRPr sz="755"/>
            </a:lvl6pPr>
            <a:lvl7pPr marL="1297305" indent="0" algn="ctr">
              <a:buNone/>
              <a:defRPr sz="755"/>
            </a:lvl7pPr>
            <a:lvl8pPr marL="1512570" indent="0" algn="ctr">
              <a:buNone/>
              <a:defRPr sz="755"/>
            </a:lvl8pPr>
            <a:lvl9pPr marL="1729105" indent="0" algn="ctr">
              <a:buNone/>
              <a:defRPr sz="755"/>
            </a:lvl9pPr>
          </a:lstStyle>
          <a:p>
            <a:pPr fontAlgn="base"/>
            <a:r>
              <a:rPr lang="zh-CN" altLang="en-US" sz="945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z="735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z="2310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z="1680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z="1470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z="1260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z="1050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z="1050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z="735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37173" y="173082"/>
            <a:ext cx="2835674" cy="3687750"/>
          </a:xfrm>
        </p:spPr>
        <p:txBody>
          <a:bodyPr vert="eaVert"/>
          <a:lstStyle/>
          <a:p>
            <a:pPr fontAlgn="base"/>
            <a:r>
              <a:rPr lang="zh-CN" altLang="en-US" sz="2310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30154" y="173082"/>
            <a:ext cx="8342637" cy="3687750"/>
          </a:xfrm>
        </p:spPr>
        <p:txBody>
          <a:bodyPr vert="eaVert"/>
          <a:lstStyle/>
          <a:p>
            <a:pPr lvl="0" fontAlgn="base"/>
            <a:r>
              <a:rPr lang="zh-CN" altLang="en-US" sz="1680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z="1470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z="1260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z="1050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z="1050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z="735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z="2310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z="1680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z="1470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z="1260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z="1050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z="1050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z="735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9893" y="1077513"/>
            <a:ext cx="10870086" cy="1797853"/>
          </a:xfrm>
        </p:spPr>
        <p:txBody>
          <a:bodyPr anchor="b"/>
          <a:lstStyle>
            <a:lvl1pPr>
              <a:defRPr sz="2840"/>
            </a:lvl1pPr>
          </a:lstStyle>
          <a:p>
            <a:pPr fontAlgn="base"/>
            <a:r>
              <a:rPr lang="zh-CN" altLang="en-US" sz="2365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9893" y="2892376"/>
            <a:ext cx="10870086" cy="945448"/>
          </a:xfrm>
        </p:spPr>
        <p:txBody>
          <a:bodyPr/>
          <a:lstStyle>
            <a:lvl1pPr marL="0" indent="0">
              <a:buNone/>
              <a:defRPr sz="1135">
                <a:solidFill>
                  <a:schemeClr val="tx1">
                    <a:tint val="75000"/>
                  </a:schemeClr>
                </a:solidFill>
              </a:defRPr>
            </a:lvl1pPr>
            <a:lvl2pPr marL="215900" indent="0">
              <a:buNone/>
              <a:defRPr sz="940">
                <a:solidFill>
                  <a:schemeClr val="tx1">
                    <a:tint val="75000"/>
                  </a:schemeClr>
                </a:solidFill>
              </a:defRPr>
            </a:lvl2pPr>
            <a:lvl3pPr marL="432435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8335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4pPr>
            <a:lvl5pPr marL="863600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5pPr>
            <a:lvl6pPr marL="1079500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6pPr>
            <a:lvl7pPr marL="1297305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7pPr>
            <a:lvl8pPr marL="1512570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8pPr>
            <a:lvl9pPr marL="1729105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z="945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z="735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z="2310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0154" y="1008477"/>
            <a:ext cx="5557923" cy="2852355"/>
          </a:xfrm>
        </p:spPr>
        <p:txBody>
          <a:bodyPr/>
          <a:lstStyle/>
          <a:p>
            <a:pPr lvl="0" fontAlgn="base"/>
            <a:r>
              <a:rPr lang="zh-CN" altLang="en-US" sz="1680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z="1470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z="1260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z="1050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z="1050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14930" y="1008477"/>
            <a:ext cx="5557923" cy="2852355"/>
          </a:xfrm>
        </p:spPr>
        <p:txBody>
          <a:bodyPr/>
          <a:lstStyle/>
          <a:p>
            <a:pPr lvl="0" fontAlgn="base"/>
            <a:r>
              <a:rPr lang="zh-CN" altLang="en-US" sz="1680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z="1470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z="1260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z="1050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z="1050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z="735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8097" y="230112"/>
            <a:ext cx="10870086" cy="835397"/>
          </a:xfrm>
        </p:spPr>
        <p:txBody>
          <a:bodyPr/>
          <a:lstStyle/>
          <a:p>
            <a:pPr fontAlgn="base"/>
            <a:r>
              <a:rPr lang="zh-CN" altLang="en-US" sz="2310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6781" y="1120808"/>
            <a:ext cx="5037864" cy="519246"/>
          </a:xfrm>
        </p:spPr>
        <p:txBody>
          <a:bodyPr anchor="ctr" anchorCtr="0"/>
          <a:lstStyle>
            <a:lvl1pPr marL="0" indent="0">
              <a:buNone/>
              <a:defRPr sz="1325"/>
            </a:lvl1pPr>
            <a:lvl2pPr marL="215900" indent="0">
              <a:buNone/>
              <a:defRPr sz="1135"/>
            </a:lvl2pPr>
            <a:lvl3pPr marL="432435" indent="0">
              <a:buNone/>
              <a:defRPr sz="940"/>
            </a:lvl3pPr>
            <a:lvl4pPr marL="648335" indent="0">
              <a:buNone/>
              <a:defRPr sz="850"/>
            </a:lvl4pPr>
            <a:lvl5pPr marL="863600" indent="0">
              <a:buNone/>
              <a:defRPr sz="850"/>
            </a:lvl5pPr>
            <a:lvl6pPr marL="1079500" indent="0">
              <a:buNone/>
              <a:defRPr sz="850"/>
            </a:lvl6pPr>
            <a:lvl7pPr marL="1297305" indent="0">
              <a:buNone/>
              <a:defRPr sz="850"/>
            </a:lvl7pPr>
            <a:lvl8pPr marL="1512570" indent="0">
              <a:buNone/>
              <a:defRPr sz="850"/>
            </a:lvl8pPr>
            <a:lvl9pPr marL="1729105" indent="0">
              <a:buNone/>
              <a:defRPr sz="850"/>
            </a:lvl9pPr>
          </a:lstStyle>
          <a:p>
            <a:pPr lvl="0" fontAlgn="base"/>
            <a:r>
              <a:rPr lang="zh-CN" altLang="en-US" sz="1105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26781" y="1679777"/>
            <a:ext cx="5037864" cy="2221076"/>
          </a:xfrm>
        </p:spPr>
        <p:txBody>
          <a:bodyPr/>
          <a:lstStyle/>
          <a:p>
            <a:pPr lvl="0" fontAlgn="base"/>
            <a:r>
              <a:rPr lang="zh-CN" altLang="en-US" sz="1680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z="1470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z="1260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z="1050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z="1050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67863" y="1120808"/>
            <a:ext cx="5062676" cy="519246"/>
          </a:xfrm>
        </p:spPr>
        <p:txBody>
          <a:bodyPr anchor="ctr" anchorCtr="0"/>
          <a:lstStyle>
            <a:lvl1pPr marL="0" indent="0">
              <a:buNone/>
              <a:defRPr sz="1325"/>
            </a:lvl1pPr>
            <a:lvl2pPr marL="215900" indent="0">
              <a:buNone/>
              <a:defRPr sz="1135"/>
            </a:lvl2pPr>
            <a:lvl3pPr marL="432435" indent="0">
              <a:buNone/>
              <a:defRPr sz="940"/>
            </a:lvl3pPr>
            <a:lvl4pPr marL="648335" indent="0">
              <a:buNone/>
              <a:defRPr sz="850"/>
            </a:lvl4pPr>
            <a:lvl5pPr marL="863600" indent="0">
              <a:buNone/>
              <a:defRPr sz="850"/>
            </a:lvl5pPr>
            <a:lvl6pPr marL="1079500" indent="0">
              <a:buNone/>
              <a:defRPr sz="850"/>
            </a:lvl6pPr>
            <a:lvl7pPr marL="1297305" indent="0">
              <a:buNone/>
              <a:defRPr sz="850"/>
            </a:lvl7pPr>
            <a:lvl8pPr marL="1512570" indent="0">
              <a:buNone/>
              <a:defRPr sz="850"/>
            </a:lvl8pPr>
            <a:lvl9pPr marL="1729105" indent="0">
              <a:buNone/>
              <a:defRPr sz="850"/>
            </a:lvl9pPr>
          </a:lstStyle>
          <a:p>
            <a:pPr lvl="0" fontAlgn="base"/>
            <a:r>
              <a:rPr lang="zh-CN" altLang="en-US" sz="1105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467863" y="1679777"/>
            <a:ext cx="5062676" cy="2221076"/>
          </a:xfrm>
        </p:spPr>
        <p:txBody>
          <a:bodyPr/>
          <a:lstStyle/>
          <a:p>
            <a:pPr lvl="0" fontAlgn="base"/>
            <a:r>
              <a:rPr lang="zh-CN" altLang="en-US" sz="1680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z="1470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z="1260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z="1050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z="1050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z="735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z="2310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z="735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z="735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8101" y="288135"/>
            <a:ext cx="4064795" cy="1008479"/>
          </a:xfrm>
        </p:spPr>
        <p:txBody>
          <a:bodyPr anchor="b"/>
          <a:lstStyle>
            <a:lvl1pPr>
              <a:defRPr sz="1510"/>
            </a:lvl1pPr>
          </a:lstStyle>
          <a:p>
            <a:pPr fontAlgn="base"/>
            <a:r>
              <a:rPr lang="zh-CN" altLang="en-US" sz="1260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57916" y="622297"/>
            <a:ext cx="6380268" cy="3071459"/>
          </a:xfrm>
        </p:spPr>
        <p:txBody>
          <a:bodyPr/>
          <a:lstStyle>
            <a:lvl1pPr>
              <a:defRPr sz="1510"/>
            </a:lvl1pPr>
            <a:lvl2pPr>
              <a:defRPr sz="1325"/>
            </a:lvl2pPr>
            <a:lvl3pPr>
              <a:defRPr sz="1135"/>
            </a:lvl3pPr>
            <a:lvl4pPr>
              <a:defRPr sz="940"/>
            </a:lvl4pPr>
            <a:lvl5pPr>
              <a:defRPr sz="940"/>
            </a:lvl5pPr>
            <a:lvl6pPr>
              <a:defRPr sz="940"/>
            </a:lvl6pPr>
            <a:lvl7pPr>
              <a:defRPr sz="940"/>
            </a:lvl7pPr>
            <a:lvl8pPr>
              <a:defRPr sz="940"/>
            </a:lvl8pPr>
            <a:lvl9pPr>
              <a:defRPr sz="940"/>
            </a:lvl9pPr>
          </a:lstStyle>
          <a:p>
            <a:pPr lvl="0" fontAlgn="base"/>
            <a:r>
              <a:rPr lang="zh-CN" altLang="en-US" sz="1260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z="1105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z="945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z="785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z="785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68101" y="1296616"/>
            <a:ext cx="4064795" cy="2402141"/>
          </a:xfrm>
        </p:spPr>
        <p:txBody>
          <a:bodyPr/>
          <a:lstStyle>
            <a:lvl1pPr marL="0" indent="0">
              <a:buNone/>
              <a:defRPr sz="755"/>
            </a:lvl1pPr>
            <a:lvl2pPr marL="215900" indent="0">
              <a:buNone/>
              <a:defRPr sz="665"/>
            </a:lvl2pPr>
            <a:lvl3pPr marL="432435" indent="0">
              <a:buNone/>
              <a:defRPr sz="570"/>
            </a:lvl3pPr>
            <a:lvl4pPr marL="648335" indent="0">
              <a:buNone/>
              <a:defRPr sz="475"/>
            </a:lvl4pPr>
            <a:lvl5pPr marL="863600" indent="0">
              <a:buNone/>
              <a:defRPr sz="475"/>
            </a:lvl5pPr>
            <a:lvl6pPr marL="1079500" indent="0">
              <a:buNone/>
              <a:defRPr sz="475"/>
            </a:lvl6pPr>
            <a:lvl7pPr marL="1297305" indent="0">
              <a:buNone/>
              <a:defRPr sz="475"/>
            </a:lvl7pPr>
            <a:lvl8pPr marL="1512570" indent="0">
              <a:buNone/>
              <a:defRPr sz="475"/>
            </a:lvl8pPr>
            <a:lvl9pPr marL="1729105" indent="0">
              <a:buNone/>
              <a:defRPr sz="475"/>
            </a:lvl9pPr>
          </a:lstStyle>
          <a:p>
            <a:pPr lvl="0" fontAlgn="base"/>
            <a:r>
              <a:rPr lang="zh-CN" altLang="en-US" sz="630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z="735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8101" y="288135"/>
            <a:ext cx="4305765" cy="1008479"/>
          </a:xfrm>
        </p:spPr>
        <p:txBody>
          <a:bodyPr anchor="b"/>
          <a:lstStyle>
            <a:lvl1pPr>
              <a:defRPr sz="1510"/>
            </a:lvl1pPr>
          </a:lstStyle>
          <a:p>
            <a:pPr fontAlgn="base"/>
            <a:r>
              <a:rPr lang="zh-CN" altLang="en-US" sz="1260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357916" y="288138"/>
            <a:ext cx="6380268" cy="3405617"/>
          </a:xfrm>
        </p:spPr>
        <p:txBody>
          <a:bodyPr/>
          <a:lstStyle>
            <a:lvl1pPr marL="0" indent="0">
              <a:buNone/>
              <a:defRPr sz="1510"/>
            </a:lvl1pPr>
            <a:lvl2pPr marL="215900" indent="0">
              <a:buNone/>
              <a:defRPr sz="1325"/>
            </a:lvl2pPr>
            <a:lvl3pPr marL="432435" indent="0">
              <a:buNone/>
              <a:defRPr sz="1135"/>
            </a:lvl3pPr>
            <a:lvl4pPr marL="648335" indent="0">
              <a:buNone/>
              <a:defRPr sz="940"/>
            </a:lvl4pPr>
            <a:lvl5pPr marL="863600" indent="0">
              <a:buNone/>
              <a:defRPr sz="940"/>
            </a:lvl5pPr>
            <a:lvl6pPr marL="1079500" indent="0">
              <a:buNone/>
              <a:defRPr sz="940"/>
            </a:lvl6pPr>
            <a:lvl7pPr marL="1297305" indent="0">
              <a:buNone/>
              <a:defRPr sz="940"/>
            </a:lvl7pPr>
            <a:lvl8pPr marL="1512570" indent="0">
              <a:buNone/>
              <a:defRPr sz="940"/>
            </a:lvl8pPr>
            <a:lvl9pPr marL="1729105" indent="0">
              <a:buNone/>
              <a:defRPr sz="94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68101" y="1296616"/>
            <a:ext cx="4305765" cy="2402141"/>
          </a:xfrm>
        </p:spPr>
        <p:txBody>
          <a:bodyPr/>
          <a:lstStyle>
            <a:lvl1pPr marL="0" indent="0">
              <a:buNone/>
              <a:defRPr sz="940"/>
            </a:lvl1pPr>
            <a:lvl2pPr marL="215900" indent="0">
              <a:buNone/>
              <a:defRPr sz="850"/>
            </a:lvl2pPr>
            <a:lvl3pPr marL="432435" indent="0">
              <a:buNone/>
              <a:defRPr sz="755"/>
            </a:lvl3pPr>
            <a:lvl4pPr marL="648335" indent="0">
              <a:buNone/>
              <a:defRPr sz="665"/>
            </a:lvl4pPr>
            <a:lvl5pPr marL="863600" indent="0">
              <a:buNone/>
              <a:defRPr sz="665"/>
            </a:lvl5pPr>
            <a:lvl6pPr marL="1079500" indent="0">
              <a:buNone/>
              <a:defRPr sz="665"/>
            </a:lvl6pPr>
            <a:lvl7pPr marL="1297305" indent="0">
              <a:buNone/>
              <a:defRPr sz="665"/>
            </a:lvl7pPr>
            <a:lvl8pPr marL="1512570" indent="0">
              <a:buNone/>
              <a:defRPr sz="665"/>
            </a:lvl8pPr>
            <a:lvl9pPr marL="1729105" indent="0">
              <a:buNone/>
              <a:defRPr sz="665"/>
            </a:lvl9pPr>
          </a:lstStyle>
          <a:p>
            <a:pPr lvl="0" fontAlgn="base"/>
            <a:r>
              <a:rPr lang="zh-CN" altLang="en-US" sz="785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z="735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29064" y="173390"/>
            <a:ext cx="11343168" cy="720236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 fontAlgn="base"/>
            <a:r>
              <a:rPr lang="zh-CN" altLang="en-US" sz="2310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629064" y="1007950"/>
            <a:ext cx="11343168" cy="2852364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r>
              <a:rPr lang="zh-CN" altLang="en-US" sz="1680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z="1470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z="1260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z="1050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z="1050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29068" y="3936531"/>
            <a:ext cx="2940821" cy="299146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88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305647" y="3936531"/>
            <a:ext cx="3992227" cy="299146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88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9031415" y="3936531"/>
            <a:ext cx="2940821" cy="299146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880"/>
            </a:lvl1pPr>
          </a:lstStyle>
          <a:p>
            <a:pPr lvl="0" fontAlgn="base"/>
            <a:fld id="{9A0DB2DC-4C9A-4742-B13C-FB6460FD3503}" type="slidenum">
              <a:rPr lang="zh-CN" altLang="en-US" sz="735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57594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77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15900" lvl="0" indent="-215900" algn="l" defTabSz="575945" eaLnBrk="1" fontAlgn="base" latinLnBrk="0" hangingPunct="1">
        <a:lnSpc>
          <a:spcPct val="100000"/>
        </a:lnSpc>
        <a:spcBef>
          <a:spcPts val="60"/>
        </a:spcBef>
        <a:spcAft>
          <a:spcPct val="0"/>
        </a:spcAft>
        <a:buChar char="•"/>
        <a:defRPr sz="201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67995" lvl="1" indent="-179070" algn="l" defTabSz="575945" eaLnBrk="1" fontAlgn="base" latinLnBrk="0" hangingPunct="1">
        <a:lnSpc>
          <a:spcPct val="100000"/>
        </a:lnSpc>
        <a:spcBef>
          <a:spcPts val="60"/>
        </a:spcBef>
        <a:spcAft>
          <a:spcPct val="0"/>
        </a:spcAft>
        <a:buChar char="–"/>
        <a:defRPr sz="176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720090" lvl="2" indent="-144145" algn="l" defTabSz="575945" eaLnBrk="1" fontAlgn="base" latinLnBrk="0" hangingPunct="1">
        <a:lnSpc>
          <a:spcPct val="100000"/>
        </a:lnSpc>
        <a:spcBef>
          <a:spcPts val="60"/>
        </a:spcBef>
        <a:spcAft>
          <a:spcPct val="0"/>
        </a:spcAft>
        <a:buChar char="•"/>
        <a:defRPr sz="151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09015" lvl="3" indent="-144145" algn="l" defTabSz="575945" eaLnBrk="1" fontAlgn="base" latinLnBrk="0" hangingPunct="1">
        <a:lnSpc>
          <a:spcPct val="100000"/>
        </a:lnSpc>
        <a:spcBef>
          <a:spcPts val="60"/>
        </a:spcBef>
        <a:spcAft>
          <a:spcPct val="0"/>
        </a:spcAft>
        <a:buChar char="–"/>
        <a:defRPr sz="126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297305" lvl="4" indent="-144145" algn="l" defTabSz="575945" eaLnBrk="1" fontAlgn="base" latinLnBrk="0" hangingPunct="1">
        <a:lnSpc>
          <a:spcPct val="100000"/>
        </a:lnSpc>
        <a:spcBef>
          <a:spcPts val="60"/>
        </a:spcBef>
        <a:spcAft>
          <a:spcPct val="0"/>
        </a:spcAft>
        <a:buChar char="»"/>
        <a:defRPr sz="126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585595" lvl="5" indent="-144145" algn="l" defTabSz="575945" eaLnBrk="1" fontAlgn="base" latinLnBrk="0" hangingPunct="1">
        <a:lnSpc>
          <a:spcPct val="100000"/>
        </a:lnSpc>
        <a:spcBef>
          <a:spcPts val="60"/>
        </a:spcBef>
        <a:spcAft>
          <a:spcPct val="0"/>
        </a:spcAft>
        <a:buChar char="»"/>
        <a:defRPr sz="126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873250" lvl="6" indent="-144145" algn="l" defTabSz="575945" eaLnBrk="1" fontAlgn="base" latinLnBrk="0" hangingPunct="1">
        <a:lnSpc>
          <a:spcPct val="100000"/>
        </a:lnSpc>
        <a:spcBef>
          <a:spcPts val="60"/>
        </a:spcBef>
        <a:spcAft>
          <a:spcPct val="0"/>
        </a:spcAft>
        <a:buChar char="»"/>
        <a:defRPr sz="126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61540" lvl="7" indent="-144145" algn="l" defTabSz="575945" eaLnBrk="1" fontAlgn="base" latinLnBrk="0" hangingPunct="1">
        <a:lnSpc>
          <a:spcPct val="100000"/>
        </a:lnSpc>
        <a:spcBef>
          <a:spcPts val="60"/>
        </a:spcBef>
        <a:spcAft>
          <a:spcPct val="0"/>
        </a:spcAft>
        <a:buChar char="»"/>
        <a:defRPr sz="126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449195" lvl="8" indent="-144145" algn="l" defTabSz="575945" eaLnBrk="1" fontAlgn="base" latinLnBrk="0" hangingPunct="1">
        <a:lnSpc>
          <a:spcPct val="100000"/>
        </a:lnSpc>
        <a:spcBef>
          <a:spcPts val="60"/>
        </a:spcBef>
        <a:spcAft>
          <a:spcPct val="0"/>
        </a:spcAft>
        <a:buChar char="»"/>
        <a:defRPr sz="126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57594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1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7655" lvl="1" indent="0" algn="l" defTabSz="10972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575945" lvl="2" indent="0" algn="l" defTabSz="10972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863600" lvl="3" indent="0" algn="l" defTabSz="10972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151890" lvl="4" indent="0" algn="l" defTabSz="10972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1440180" lvl="5" indent="0" algn="l" defTabSz="10972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1729105" lvl="6" indent="0" algn="l" defTabSz="10972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2016125" lvl="7" indent="0" algn="l" defTabSz="10972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2305050" lvl="8" indent="0" algn="l" defTabSz="10972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圆角矩形 359">
            <a:extLst>
              <a:ext uri="{FF2B5EF4-FFF2-40B4-BE49-F238E27FC236}">
                <a16:creationId xmlns:a16="http://schemas.microsoft.com/office/drawing/2014/main" id="{5266D806-8159-CA1C-E20D-B51BA4C3320D}"/>
              </a:ext>
            </a:extLst>
          </p:cNvPr>
          <p:cNvSpPr/>
          <p:nvPr/>
        </p:nvSpPr>
        <p:spPr>
          <a:xfrm>
            <a:off x="6517734" y="749237"/>
            <a:ext cx="5411219" cy="265629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cxnSp>
        <p:nvCxnSpPr>
          <p:cNvPr id="96" name="直接箭头连接符 95"/>
          <p:cNvCxnSpPr>
            <a:cxnSpLocks/>
            <a:stCxn id="2" idx="2"/>
            <a:endCxn id="30" idx="0"/>
          </p:cNvCxnSpPr>
          <p:nvPr/>
        </p:nvCxnSpPr>
        <p:spPr>
          <a:xfrm>
            <a:off x="1372917" y="1617667"/>
            <a:ext cx="0" cy="289466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103"/>
          <p:cNvSpPr txBox="1"/>
          <p:nvPr/>
        </p:nvSpPr>
        <p:spPr>
          <a:xfrm>
            <a:off x="8631148" y="3151900"/>
            <a:ext cx="146621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400" dirty="0"/>
              <a:t>Segment Pool</a:t>
            </a:r>
          </a:p>
        </p:txBody>
      </p:sp>
      <p:sp>
        <p:nvSpPr>
          <p:cNvPr id="242" name="文本框 241"/>
          <p:cNvSpPr txBox="1"/>
          <p:nvPr/>
        </p:nvSpPr>
        <p:spPr>
          <a:xfrm>
            <a:off x="10807293" y="2513090"/>
            <a:ext cx="471170" cy="2262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470" dirty="0"/>
              <a:t>...</a:t>
            </a:r>
          </a:p>
        </p:txBody>
      </p:sp>
      <p:sp>
        <p:nvSpPr>
          <p:cNvPr id="244" name="文本框 243"/>
          <p:cNvSpPr txBox="1"/>
          <p:nvPr/>
        </p:nvSpPr>
        <p:spPr>
          <a:xfrm>
            <a:off x="6658203" y="2909477"/>
            <a:ext cx="215900" cy="1689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altLang="zh-CN" sz="1200" dirty="0"/>
              <a:t>0</a:t>
            </a:r>
          </a:p>
        </p:txBody>
      </p:sp>
      <p:sp>
        <p:nvSpPr>
          <p:cNvPr id="245" name="文本框 244"/>
          <p:cNvSpPr txBox="1"/>
          <p:nvPr/>
        </p:nvSpPr>
        <p:spPr>
          <a:xfrm>
            <a:off x="6980783" y="2909477"/>
            <a:ext cx="215900" cy="1689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zh-CN"/>
            </a:defPPr>
            <a:lvl1pPr algn="ctr">
              <a:defRPr sz="1200"/>
            </a:lvl1pPr>
          </a:lstStyle>
          <a:p>
            <a:r>
              <a:rPr lang="en-US" altLang="zh-CN" dirty="0"/>
              <a:t>1</a:t>
            </a:r>
          </a:p>
        </p:txBody>
      </p:sp>
      <p:sp>
        <p:nvSpPr>
          <p:cNvPr id="246" name="文本框 245"/>
          <p:cNvSpPr txBox="1"/>
          <p:nvPr/>
        </p:nvSpPr>
        <p:spPr>
          <a:xfrm>
            <a:off x="7305268" y="2909477"/>
            <a:ext cx="215900" cy="1689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zh-CN"/>
            </a:defPPr>
            <a:lvl1pPr algn="ctr">
              <a:defRPr sz="1200"/>
            </a:lvl1pPr>
          </a:lstStyle>
          <a:p>
            <a:r>
              <a:rPr lang="en-US" altLang="zh-CN" dirty="0"/>
              <a:t>2</a:t>
            </a:r>
          </a:p>
        </p:txBody>
      </p:sp>
      <p:sp>
        <p:nvSpPr>
          <p:cNvPr id="247" name="文本框 246"/>
          <p:cNvSpPr txBox="1"/>
          <p:nvPr/>
        </p:nvSpPr>
        <p:spPr>
          <a:xfrm>
            <a:off x="7648168" y="2909477"/>
            <a:ext cx="215900" cy="1689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zh-CN"/>
            </a:defPPr>
            <a:lvl1pPr algn="ctr">
              <a:defRPr sz="1200"/>
            </a:lvl1pPr>
          </a:lstStyle>
          <a:p>
            <a:r>
              <a:rPr lang="en-US" altLang="zh-CN" dirty="0"/>
              <a:t>3</a:t>
            </a:r>
          </a:p>
        </p:txBody>
      </p:sp>
      <p:sp>
        <p:nvSpPr>
          <p:cNvPr id="248" name="文本框 247"/>
          <p:cNvSpPr txBox="1"/>
          <p:nvPr/>
        </p:nvSpPr>
        <p:spPr>
          <a:xfrm>
            <a:off x="7992338" y="2909477"/>
            <a:ext cx="215900" cy="1689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zh-CN"/>
            </a:defPPr>
            <a:lvl1pPr algn="ctr">
              <a:defRPr sz="1200"/>
            </a:lvl1pPr>
          </a:lstStyle>
          <a:p>
            <a:r>
              <a:rPr lang="en-US" altLang="zh-CN" dirty="0"/>
              <a:t>4</a:t>
            </a:r>
          </a:p>
        </p:txBody>
      </p:sp>
      <p:sp>
        <p:nvSpPr>
          <p:cNvPr id="249" name="文本框 248"/>
          <p:cNvSpPr txBox="1"/>
          <p:nvPr/>
        </p:nvSpPr>
        <p:spPr>
          <a:xfrm>
            <a:off x="8313648" y="2909477"/>
            <a:ext cx="215900" cy="1689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zh-CN"/>
            </a:defPPr>
            <a:lvl1pPr algn="ctr">
              <a:defRPr sz="1200"/>
            </a:lvl1pPr>
          </a:lstStyle>
          <a:p>
            <a:r>
              <a:rPr lang="en-US" altLang="zh-CN" dirty="0"/>
              <a:t>5</a:t>
            </a:r>
          </a:p>
        </p:txBody>
      </p:sp>
      <p:sp>
        <p:nvSpPr>
          <p:cNvPr id="250" name="文本框 249"/>
          <p:cNvSpPr txBox="1"/>
          <p:nvPr/>
        </p:nvSpPr>
        <p:spPr>
          <a:xfrm>
            <a:off x="8659723" y="2909477"/>
            <a:ext cx="215900" cy="1689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zh-CN"/>
            </a:defPPr>
            <a:lvl1pPr algn="ctr">
              <a:defRPr sz="1200"/>
            </a:lvl1pPr>
          </a:lstStyle>
          <a:p>
            <a:r>
              <a:rPr lang="en-US" altLang="zh-CN" dirty="0"/>
              <a:t>6</a:t>
            </a:r>
          </a:p>
        </p:txBody>
      </p:sp>
      <p:sp>
        <p:nvSpPr>
          <p:cNvPr id="251" name="文本框 250"/>
          <p:cNvSpPr txBox="1"/>
          <p:nvPr/>
        </p:nvSpPr>
        <p:spPr>
          <a:xfrm>
            <a:off x="8982938" y="2909477"/>
            <a:ext cx="215900" cy="1689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zh-CN"/>
            </a:defPPr>
            <a:lvl1pPr algn="ctr">
              <a:defRPr sz="1200"/>
            </a:lvl1pPr>
          </a:lstStyle>
          <a:p>
            <a:r>
              <a:rPr lang="en-US" altLang="zh-CN" dirty="0"/>
              <a:t>7</a:t>
            </a:r>
          </a:p>
        </p:txBody>
      </p:sp>
      <p:sp>
        <p:nvSpPr>
          <p:cNvPr id="252" name="文本框 251"/>
          <p:cNvSpPr txBox="1"/>
          <p:nvPr/>
        </p:nvSpPr>
        <p:spPr>
          <a:xfrm>
            <a:off x="9307423" y="2909477"/>
            <a:ext cx="215900" cy="1689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zh-CN"/>
            </a:defPPr>
            <a:lvl1pPr algn="ctr">
              <a:defRPr sz="1200"/>
            </a:lvl1pPr>
          </a:lstStyle>
          <a:p>
            <a:r>
              <a:rPr lang="en-US" altLang="zh-CN" dirty="0"/>
              <a:t>8</a:t>
            </a:r>
          </a:p>
        </p:txBody>
      </p:sp>
      <p:sp>
        <p:nvSpPr>
          <p:cNvPr id="253" name="文本框 252"/>
          <p:cNvSpPr txBox="1"/>
          <p:nvPr/>
        </p:nvSpPr>
        <p:spPr>
          <a:xfrm>
            <a:off x="9650958" y="2909477"/>
            <a:ext cx="215900" cy="1689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zh-CN"/>
            </a:defPPr>
            <a:lvl1pPr algn="ctr">
              <a:defRPr sz="1200"/>
            </a:lvl1pPr>
          </a:lstStyle>
          <a:p>
            <a:r>
              <a:rPr lang="en-US" altLang="zh-CN" dirty="0"/>
              <a:t>9</a:t>
            </a:r>
          </a:p>
        </p:txBody>
      </p:sp>
      <p:sp>
        <p:nvSpPr>
          <p:cNvPr id="254" name="文本框 253"/>
          <p:cNvSpPr txBox="1"/>
          <p:nvPr/>
        </p:nvSpPr>
        <p:spPr>
          <a:xfrm>
            <a:off x="9994493" y="2909477"/>
            <a:ext cx="215900" cy="1689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zh-CN"/>
            </a:defPPr>
            <a:lvl1pPr algn="ctr">
              <a:defRPr sz="1200"/>
            </a:lvl1pPr>
          </a:lstStyle>
          <a:p>
            <a:r>
              <a:rPr lang="en-US" altLang="zh-CN" dirty="0"/>
              <a:t>10</a:t>
            </a:r>
          </a:p>
        </p:txBody>
      </p:sp>
      <p:sp>
        <p:nvSpPr>
          <p:cNvPr id="256" name="文本框 255"/>
          <p:cNvSpPr txBox="1"/>
          <p:nvPr/>
        </p:nvSpPr>
        <p:spPr>
          <a:xfrm>
            <a:off x="10315803" y="2909477"/>
            <a:ext cx="215900" cy="2146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zh-CN"/>
            </a:defPPr>
            <a:lvl1pPr algn="ctr">
              <a:defRPr sz="1200"/>
            </a:lvl1pPr>
          </a:lstStyle>
          <a:p>
            <a:r>
              <a:rPr lang="en-US" altLang="zh-CN" dirty="0"/>
              <a:t>11</a:t>
            </a:r>
          </a:p>
        </p:txBody>
      </p:sp>
      <p:sp>
        <p:nvSpPr>
          <p:cNvPr id="257" name="文本框 256"/>
          <p:cNvSpPr txBox="1"/>
          <p:nvPr/>
        </p:nvSpPr>
        <p:spPr>
          <a:xfrm>
            <a:off x="10650448" y="2909477"/>
            <a:ext cx="215900" cy="1689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zh-CN"/>
            </a:defPPr>
            <a:lvl1pPr algn="ctr">
              <a:defRPr sz="1200"/>
            </a:lvl1pPr>
          </a:lstStyle>
          <a:p>
            <a:r>
              <a:rPr lang="en-US" altLang="zh-CN"/>
              <a:t>12</a:t>
            </a:r>
          </a:p>
        </p:txBody>
      </p:sp>
      <p:sp>
        <p:nvSpPr>
          <p:cNvPr id="264" name="文本框 263"/>
          <p:cNvSpPr txBox="1"/>
          <p:nvPr/>
        </p:nvSpPr>
        <p:spPr>
          <a:xfrm>
            <a:off x="11164798" y="2909477"/>
            <a:ext cx="367665" cy="1689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zh-CN"/>
            </a:defPPr>
            <a:lvl1pPr algn="ctr">
              <a:defRPr sz="1200"/>
            </a:lvl1pPr>
          </a:lstStyle>
          <a:p>
            <a:r>
              <a:rPr lang="en-US" altLang="zh-CN" dirty="0"/>
              <a:t>n-2</a:t>
            </a:r>
          </a:p>
        </p:txBody>
      </p:sp>
      <p:sp>
        <p:nvSpPr>
          <p:cNvPr id="265" name="文本框 264"/>
          <p:cNvSpPr txBox="1"/>
          <p:nvPr/>
        </p:nvSpPr>
        <p:spPr>
          <a:xfrm>
            <a:off x="11491188" y="2909477"/>
            <a:ext cx="365760" cy="1689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zh-CN"/>
            </a:defPPr>
            <a:lvl1pPr algn="ctr">
              <a:defRPr sz="1200"/>
            </a:lvl1pPr>
          </a:lstStyle>
          <a:p>
            <a:r>
              <a:rPr lang="en-US" altLang="zh-CN" dirty="0"/>
              <a:t>n-1</a:t>
            </a:r>
          </a:p>
        </p:txBody>
      </p: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49087254-63FF-3019-EA0D-FF6AAC286035}"/>
              </a:ext>
            </a:extLst>
          </p:cNvPr>
          <p:cNvGrpSpPr/>
          <p:nvPr/>
        </p:nvGrpSpPr>
        <p:grpSpPr>
          <a:xfrm>
            <a:off x="6653350" y="1149110"/>
            <a:ext cx="215900" cy="1722755"/>
            <a:chOff x="7025880" y="1296324"/>
            <a:chExt cx="215900" cy="1722755"/>
          </a:xfrm>
        </p:grpSpPr>
        <p:sp>
          <p:nvSpPr>
            <p:cNvPr id="105" name="矩形 104"/>
            <p:cNvSpPr/>
            <p:nvPr/>
          </p:nvSpPr>
          <p:spPr>
            <a:xfrm>
              <a:off x="7025880" y="2734599"/>
              <a:ext cx="215900" cy="2844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31" name="矩形 130"/>
            <p:cNvSpPr/>
            <p:nvPr/>
          </p:nvSpPr>
          <p:spPr>
            <a:xfrm>
              <a:off x="7025880" y="2167544"/>
              <a:ext cx="215900" cy="574675"/>
            </a:xfrm>
            <a:prstGeom prst="rect">
              <a:avLst/>
            </a:prstGeom>
            <a:solidFill>
              <a:srgbClr val="9DD16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 dirty="0"/>
            </a:p>
          </p:txBody>
        </p:sp>
        <p:sp>
          <p:nvSpPr>
            <p:cNvPr id="133" name="矩形 132"/>
            <p:cNvSpPr/>
            <p:nvPr/>
          </p:nvSpPr>
          <p:spPr>
            <a:xfrm>
              <a:off x="7025880" y="1296324"/>
              <a:ext cx="215900" cy="8775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cxnSp>
          <p:nvCxnSpPr>
            <p:cNvPr id="266" name="直接连接符 265"/>
            <p:cNvCxnSpPr>
              <a:cxnSpLocks/>
            </p:cNvCxnSpPr>
            <p:nvPr/>
          </p:nvCxnSpPr>
          <p:spPr>
            <a:xfrm>
              <a:off x="7025880" y="2163652"/>
              <a:ext cx="215900" cy="0"/>
            </a:xfrm>
            <a:prstGeom prst="line">
              <a:avLst/>
            </a:prstGeom>
            <a:ln w="15875" cmpd="sng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直接连接符 266"/>
            <p:cNvCxnSpPr>
              <a:cxnSpLocks/>
            </p:cNvCxnSpPr>
            <p:nvPr/>
          </p:nvCxnSpPr>
          <p:spPr>
            <a:xfrm>
              <a:off x="7025880" y="2147777"/>
              <a:ext cx="215900" cy="0"/>
            </a:xfrm>
            <a:prstGeom prst="line">
              <a:avLst/>
            </a:prstGeom>
            <a:ln w="15875" cmpd="sng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358745B7-64F4-E1A2-19D9-8FCC2D133FBB}"/>
              </a:ext>
            </a:extLst>
          </p:cNvPr>
          <p:cNvGrpSpPr/>
          <p:nvPr/>
        </p:nvGrpSpPr>
        <p:grpSpPr>
          <a:xfrm>
            <a:off x="7305268" y="1149110"/>
            <a:ext cx="215900" cy="1724025"/>
            <a:chOff x="7672945" y="1296324"/>
            <a:chExt cx="215900" cy="1724025"/>
          </a:xfrm>
        </p:grpSpPr>
        <p:sp>
          <p:nvSpPr>
            <p:cNvPr id="142" name="矩形 141"/>
            <p:cNvSpPr/>
            <p:nvPr/>
          </p:nvSpPr>
          <p:spPr>
            <a:xfrm>
              <a:off x="7672945" y="2593629"/>
              <a:ext cx="215900" cy="426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44" name="矩形 143"/>
            <p:cNvSpPr/>
            <p:nvPr/>
          </p:nvSpPr>
          <p:spPr>
            <a:xfrm>
              <a:off x="7672945" y="2439324"/>
              <a:ext cx="215900" cy="147955"/>
            </a:xfrm>
            <a:prstGeom prst="rect">
              <a:avLst/>
            </a:prstGeom>
            <a:solidFill>
              <a:srgbClr val="9DD16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45" name="矩形 144"/>
            <p:cNvSpPr/>
            <p:nvPr/>
          </p:nvSpPr>
          <p:spPr>
            <a:xfrm>
              <a:off x="7672945" y="1296324"/>
              <a:ext cx="215900" cy="6654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46" name="矩形 145"/>
            <p:cNvSpPr/>
            <p:nvPr/>
          </p:nvSpPr>
          <p:spPr>
            <a:xfrm>
              <a:off x="7672945" y="2173894"/>
              <a:ext cx="215900" cy="2660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47" name="矩形 146"/>
            <p:cNvSpPr/>
            <p:nvPr/>
          </p:nvSpPr>
          <p:spPr>
            <a:xfrm>
              <a:off x="7672945" y="1963709"/>
              <a:ext cx="215900" cy="210185"/>
            </a:xfrm>
            <a:prstGeom prst="rect">
              <a:avLst/>
            </a:prstGeom>
            <a:solidFill>
              <a:srgbClr val="9DD16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cxnSp>
          <p:nvCxnSpPr>
            <p:cNvPr id="269" name="直接连接符 268"/>
            <p:cNvCxnSpPr>
              <a:cxnSpLocks/>
            </p:cNvCxnSpPr>
            <p:nvPr/>
          </p:nvCxnSpPr>
          <p:spPr>
            <a:xfrm>
              <a:off x="7672945" y="1963709"/>
              <a:ext cx="215900" cy="0"/>
            </a:xfrm>
            <a:prstGeom prst="line">
              <a:avLst/>
            </a:prstGeom>
            <a:ln w="15875" cmpd="sng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接连接符 289"/>
            <p:cNvCxnSpPr>
              <a:cxnSpLocks/>
            </p:cNvCxnSpPr>
            <p:nvPr/>
          </p:nvCxnSpPr>
          <p:spPr>
            <a:xfrm>
              <a:off x="7672945" y="1728124"/>
              <a:ext cx="215900" cy="0"/>
            </a:xfrm>
            <a:prstGeom prst="line">
              <a:avLst/>
            </a:prstGeom>
            <a:ln w="15875" cmpd="sng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098DA988-854F-B7EE-7648-F853658364AA}"/>
              </a:ext>
            </a:extLst>
          </p:cNvPr>
          <p:cNvGrpSpPr/>
          <p:nvPr/>
        </p:nvGrpSpPr>
        <p:grpSpPr>
          <a:xfrm>
            <a:off x="7648168" y="1149110"/>
            <a:ext cx="215900" cy="1724025"/>
            <a:chOff x="8015845" y="1296324"/>
            <a:chExt cx="215900" cy="1724025"/>
          </a:xfrm>
        </p:grpSpPr>
        <p:sp>
          <p:nvSpPr>
            <p:cNvPr id="148" name="矩形 147"/>
            <p:cNvSpPr/>
            <p:nvPr/>
          </p:nvSpPr>
          <p:spPr>
            <a:xfrm>
              <a:off x="8015845" y="2735234"/>
              <a:ext cx="215900" cy="2851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49" name="矩形 148"/>
            <p:cNvSpPr/>
            <p:nvPr/>
          </p:nvSpPr>
          <p:spPr>
            <a:xfrm>
              <a:off x="8015845" y="2514889"/>
              <a:ext cx="215900" cy="219075"/>
            </a:xfrm>
            <a:prstGeom prst="rect">
              <a:avLst/>
            </a:prstGeom>
            <a:solidFill>
              <a:srgbClr val="9DD16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50" name="矩形 149"/>
            <p:cNvSpPr/>
            <p:nvPr/>
          </p:nvSpPr>
          <p:spPr>
            <a:xfrm>
              <a:off x="8015845" y="1296324"/>
              <a:ext cx="215900" cy="8775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51" name="矩形 150"/>
            <p:cNvSpPr/>
            <p:nvPr/>
          </p:nvSpPr>
          <p:spPr>
            <a:xfrm>
              <a:off x="8015845" y="2292639"/>
              <a:ext cx="215900" cy="22288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52" name="矩形 151"/>
            <p:cNvSpPr/>
            <p:nvPr/>
          </p:nvSpPr>
          <p:spPr>
            <a:xfrm>
              <a:off x="8015845" y="2167544"/>
              <a:ext cx="215900" cy="130175"/>
            </a:xfrm>
            <a:prstGeom prst="rect">
              <a:avLst/>
            </a:prstGeom>
            <a:solidFill>
              <a:srgbClr val="9DD16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cxnSp>
          <p:nvCxnSpPr>
            <p:cNvPr id="270" name="直接连接符 269"/>
            <p:cNvCxnSpPr>
              <a:cxnSpLocks/>
            </p:cNvCxnSpPr>
            <p:nvPr/>
          </p:nvCxnSpPr>
          <p:spPr>
            <a:xfrm>
              <a:off x="8015845" y="2167544"/>
              <a:ext cx="215900" cy="0"/>
            </a:xfrm>
            <a:prstGeom prst="line">
              <a:avLst/>
            </a:prstGeom>
            <a:ln w="15875" cmpd="sng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接连接符 290"/>
            <p:cNvCxnSpPr>
              <a:cxnSpLocks/>
            </p:cNvCxnSpPr>
            <p:nvPr/>
          </p:nvCxnSpPr>
          <p:spPr>
            <a:xfrm>
              <a:off x="8015845" y="1944024"/>
              <a:ext cx="215900" cy="0"/>
            </a:xfrm>
            <a:prstGeom prst="line">
              <a:avLst/>
            </a:prstGeom>
            <a:ln w="15875" cmpd="sng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C0E1BB31-36F4-E81D-A3DF-7E37FADDC5C9}"/>
              </a:ext>
            </a:extLst>
          </p:cNvPr>
          <p:cNvGrpSpPr/>
          <p:nvPr/>
        </p:nvGrpSpPr>
        <p:grpSpPr>
          <a:xfrm>
            <a:off x="7992338" y="1149110"/>
            <a:ext cx="215900" cy="1723390"/>
            <a:chOff x="8360015" y="1296324"/>
            <a:chExt cx="215900" cy="1723390"/>
          </a:xfrm>
        </p:grpSpPr>
        <p:sp>
          <p:nvSpPr>
            <p:cNvPr id="154" name="矩形 153"/>
            <p:cNvSpPr/>
            <p:nvPr/>
          </p:nvSpPr>
          <p:spPr>
            <a:xfrm>
              <a:off x="8360015" y="2728884"/>
              <a:ext cx="215900" cy="290830"/>
            </a:xfrm>
            <a:prstGeom prst="rect">
              <a:avLst/>
            </a:prstGeom>
            <a:solidFill>
              <a:srgbClr val="9DD16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56" name="矩形 155"/>
            <p:cNvSpPr/>
            <p:nvPr/>
          </p:nvSpPr>
          <p:spPr>
            <a:xfrm>
              <a:off x="8360015" y="1296324"/>
              <a:ext cx="215900" cy="1056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57" name="矩形 156"/>
            <p:cNvSpPr/>
            <p:nvPr/>
          </p:nvSpPr>
          <p:spPr>
            <a:xfrm>
              <a:off x="8360015" y="2456469"/>
              <a:ext cx="215900" cy="2717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58" name="矩形 157"/>
            <p:cNvSpPr/>
            <p:nvPr/>
          </p:nvSpPr>
          <p:spPr>
            <a:xfrm>
              <a:off x="8360015" y="2359949"/>
              <a:ext cx="215900" cy="96520"/>
            </a:xfrm>
            <a:prstGeom prst="rect">
              <a:avLst/>
            </a:prstGeom>
            <a:solidFill>
              <a:srgbClr val="9DD16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cxnSp>
          <p:nvCxnSpPr>
            <p:cNvPr id="271" name="直接连接符 270"/>
            <p:cNvCxnSpPr>
              <a:cxnSpLocks/>
            </p:cNvCxnSpPr>
            <p:nvPr/>
          </p:nvCxnSpPr>
          <p:spPr>
            <a:xfrm>
              <a:off x="8360015" y="2359314"/>
              <a:ext cx="215900" cy="0"/>
            </a:xfrm>
            <a:prstGeom prst="line">
              <a:avLst/>
            </a:prstGeom>
            <a:ln w="15875" cmpd="sng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接连接符 291"/>
            <p:cNvCxnSpPr>
              <a:cxnSpLocks/>
            </p:cNvCxnSpPr>
            <p:nvPr/>
          </p:nvCxnSpPr>
          <p:spPr>
            <a:xfrm>
              <a:off x="8360015" y="1864014"/>
              <a:ext cx="215900" cy="0"/>
            </a:xfrm>
            <a:prstGeom prst="line">
              <a:avLst/>
            </a:prstGeom>
            <a:ln w="15875" cmpd="sng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30A9CCC9-B474-077D-CA27-F9A514F73E0D}"/>
              </a:ext>
            </a:extLst>
          </p:cNvPr>
          <p:cNvGrpSpPr/>
          <p:nvPr/>
        </p:nvGrpSpPr>
        <p:grpSpPr>
          <a:xfrm>
            <a:off x="8313648" y="1149110"/>
            <a:ext cx="215900" cy="1724025"/>
            <a:chOff x="8681325" y="1296324"/>
            <a:chExt cx="215900" cy="1724025"/>
          </a:xfrm>
        </p:grpSpPr>
        <p:sp>
          <p:nvSpPr>
            <p:cNvPr id="160" name="矩形 159"/>
            <p:cNvSpPr/>
            <p:nvPr/>
          </p:nvSpPr>
          <p:spPr>
            <a:xfrm>
              <a:off x="8681325" y="2728884"/>
              <a:ext cx="215900" cy="2914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61" name="矩形 160"/>
            <p:cNvSpPr/>
            <p:nvPr/>
          </p:nvSpPr>
          <p:spPr>
            <a:xfrm>
              <a:off x="8681325" y="2577754"/>
              <a:ext cx="215900" cy="149860"/>
            </a:xfrm>
            <a:prstGeom prst="rect">
              <a:avLst/>
            </a:prstGeom>
            <a:solidFill>
              <a:srgbClr val="9DD16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62" name="矩形 161"/>
            <p:cNvSpPr/>
            <p:nvPr/>
          </p:nvSpPr>
          <p:spPr>
            <a:xfrm>
              <a:off x="8681325" y="1296324"/>
              <a:ext cx="215900" cy="8623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63" name="矩形 162"/>
            <p:cNvSpPr/>
            <p:nvPr/>
          </p:nvSpPr>
          <p:spPr>
            <a:xfrm>
              <a:off x="8681325" y="2286289"/>
              <a:ext cx="215900" cy="2914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64" name="矩形 163"/>
            <p:cNvSpPr/>
            <p:nvPr/>
          </p:nvSpPr>
          <p:spPr>
            <a:xfrm>
              <a:off x="8681325" y="2161194"/>
              <a:ext cx="215900" cy="130175"/>
            </a:xfrm>
            <a:prstGeom prst="rect">
              <a:avLst/>
            </a:prstGeom>
            <a:solidFill>
              <a:srgbClr val="9DD16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cxnSp>
          <p:nvCxnSpPr>
            <p:cNvPr id="272" name="直接连接符 271"/>
            <p:cNvCxnSpPr>
              <a:cxnSpLocks/>
            </p:cNvCxnSpPr>
            <p:nvPr/>
          </p:nvCxnSpPr>
          <p:spPr>
            <a:xfrm>
              <a:off x="8681325" y="2161194"/>
              <a:ext cx="215900" cy="0"/>
            </a:xfrm>
            <a:prstGeom prst="line">
              <a:avLst/>
            </a:prstGeom>
            <a:ln w="15875" cmpd="sng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接连接符 292"/>
            <p:cNvCxnSpPr>
              <a:cxnSpLocks/>
            </p:cNvCxnSpPr>
            <p:nvPr/>
          </p:nvCxnSpPr>
          <p:spPr>
            <a:xfrm>
              <a:off x="8681325" y="1728124"/>
              <a:ext cx="215900" cy="0"/>
            </a:xfrm>
            <a:prstGeom prst="line">
              <a:avLst/>
            </a:prstGeom>
            <a:ln w="15875" cmpd="sng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1CDE1B8C-8B5B-4AA6-1F27-A2BFA0E57F41}"/>
              </a:ext>
            </a:extLst>
          </p:cNvPr>
          <p:cNvGrpSpPr/>
          <p:nvPr/>
        </p:nvGrpSpPr>
        <p:grpSpPr>
          <a:xfrm>
            <a:off x="8659723" y="1149110"/>
            <a:ext cx="215900" cy="1722755"/>
            <a:chOff x="9027400" y="1296324"/>
            <a:chExt cx="215900" cy="1722755"/>
          </a:xfrm>
        </p:grpSpPr>
        <p:sp>
          <p:nvSpPr>
            <p:cNvPr id="166" name="矩形 165"/>
            <p:cNvSpPr/>
            <p:nvPr/>
          </p:nvSpPr>
          <p:spPr>
            <a:xfrm>
              <a:off x="9027400" y="2734599"/>
              <a:ext cx="215900" cy="2844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67" name="矩形 166"/>
            <p:cNvSpPr/>
            <p:nvPr/>
          </p:nvSpPr>
          <p:spPr>
            <a:xfrm>
              <a:off x="9027400" y="2450119"/>
              <a:ext cx="215900" cy="292100"/>
            </a:xfrm>
            <a:prstGeom prst="rect">
              <a:avLst/>
            </a:prstGeom>
            <a:solidFill>
              <a:srgbClr val="9DD16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69" name="矩形 168"/>
            <p:cNvSpPr/>
            <p:nvPr/>
          </p:nvSpPr>
          <p:spPr>
            <a:xfrm>
              <a:off x="9027400" y="1296324"/>
              <a:ext cx="215900" cy="8020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70" name="矩形 169"/>
            <p:cNvSpPr/>
            <p:nvPr/>
          </p:nvSpPr>
          <p:spPr>
            <a:xfrm>
              <a:off x="9027400" y="2241839"/>
              <a:ext cx="215900" cy="2082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71" name="矩形 170"/>
            <p:cNvSpPr/>
            <p:nvPr/>
          </p:nvSpPr>
          <p:spPr>
            <a:xfrm>
              <a:off x="9027400" y="2087534"/>
              <a:ext cx="215900" cy="154305"/>
            </a:xfrm>
            <a:prstGeom prst="rect">
              <a:avLst/>
            </a:prstGeom>
            <a:solidFill>
              <a:srgbClr val="9DD16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cxnSp>
          <p:nvCxnSpPr>
            <p:cNvPr id="273" name="直接连接符 272"/>
            <p:cNvCxnSpPr>
              <a:cxnSpLocks/>
            </p:cNvCxnSpPr>
            <p:nvPr/>
          </p:nvCxnSpPr>
          <p:spPr>
            <a:xfrm>
              <a:off x="9027400" y="2086899"/>
              <a:ext cx="215900" cy="0"/>
            </a:xfrm>
            <a:prstGeom prst="line">
              <a:avLst/>
            </a:prstGeom>
            <a:ln w="15875" cmpd="sng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接连接符 293"/>
            <p:cNvCxnSpPr>
              <a:cxnSpLocks/>
            </p:cNvCxnSpPr>
            <p:nvPr/>
          </p:nvCxnSpPr>
          <p:spPr>
            <a:xfrm>
              <a:off x="9027400" y="1800514"/>
              <a:ext cx="215900" cy="0"/>
            </a:xfrm>
            <a:prstGeom prst="line">
              <a:avLst/>
            </a:prstGeom>
            <a:ln w="15875" cmpd="sng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E8E1213A-F8C8-C0E4-83D7-66BE718A217C}"/>
              </a:ext>
            </a:extLst>
          </p:cNvPr>
          <p:cNvGrpSpPr/>
          <p:nvPr/>
        </p:nvGrpSpPr>
        <p:grpSpPr>
          <a:xfrm>
            <a:off x="8982938" y="952895"/>
            <a:ext cx="215900" cy="1918335"/>
            <a:chOff x="9350615" y="1100109"/>
            <a:chExt cx="215900" cy="1918335"/>
          </a:xfrm>
        </p:grpSpPr>
        <p:sp>
          <p:nvSpPr>
            <p:cNvPr id="172" name="矩形 171"/>
            <p:cNvSpPr/>
            <p:nvPr/>
          </p:nvSpPr>
          <p:spPr>
            <a:xfrm>
              <a:off x="9350615" y="2671099"/>
              <a:ext cx="215900" cy="347345"/>
            </a:xfrm>
            <a:prstGeom prst="rect">
              <a:avLst/>
            </a:prstGeom>
            <a:solidFill>
              <a:srgbClr val="9DD16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73" name="矩形 172"/>
            <p:cNvSpPr/>
            <p:nvPr/>
          </p:nvSpPr>
          <p:spPr>
            <a:xfrm>
              <a:off x="9350615" y="2515524"/>
              <a:ext cx="215900" cy="1555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74" name="矩形 173"/>
            <p:cNvSpPr/>
            <p:nvPr/>
          </p:nvSpPr>
          <p:spPr>
            <a:xfrm>
              <a:off x="9350615" y="2359949"/>
              <a:ext cx="215900" cy="155575"/>
            </a:xfrm>
            <a:prstGeom prst="rect">
              <a:avLst/>
            </a:prstGeom>
            <a:solidFill>
              <a:srgbClr val="9DD16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75" name="矩形 174"/>
            <p:cNvSpPr/>
            <p:nvPr/>
          </p:nvSpPr>
          <p:spPr>
            <a:xfrm>
              <a:off x="9350615" y="1296324"/>
              <a:ext cx="215900" cy="2362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76" name="矩形 175"/>
            <p:cNvSpPr/>
            <p:nvPr/>
          </p:nvSpPr>
          <p:spPr>
            <a:xfrm>
              <a:off x="9350615" y="2241839"/>
              <a:ext cx="215900" cy="1181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77" name="矩形 176"/>
            <p:cNvSpPr/>
            <p:nvPr/>
          </p:nvSpPr>
          <p:spPr>
            <a:xfrm>
              <a:off x="9350615" y="1534449"/>
              <a:ext cx="215900" cy="707390"/>
            </a:xfrm>
            <a:prstGeom prst="rect">
              <a:avLst/>
            </a:prstGeom>
            <a:solidFill>
              <a:srgbClr val="9DD16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cxnSp>
          <p:nvCxnSpPr>
            <p:cNvPr id="274" name="直接连接符 273"/>
            <p:cNvCxnSpPr>
              <a:cxnSpLocks/>
            </p:cNvCxnSpPr>
            <p:nvPr/>
          </p:nvCxnSpPr>
          <p:spPr>
            <a:xfrm>
              <a:off x="9350615" y="1531909"/>
              <a:ext cx="215900" cy="0"/>
            </a:xfrm>
            <a:prstGeom prst="line">
              <a:avLst/>
            </a:prstGeom>
            <a:ln w="15875" cmpd="sng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接连接符 294"/>
            <p:cNvCxnSpPr>
              <a:cxnSpLocks/>
            </p:cNvCxnSpPr>
            <p:nvPr/>
          </p:nvCxnSpPr>
          <p:spPr>
            <a:xfrm>
              <a:off x="9350615" y="1100109"/>
              <a:ext cx="215900" cy="0"/>
            </a:xfrm>
            <a:prstGeom prst="line">
              <a:avLst/>
            </a:prstGeom>
            <a:ln w="15875" cmpd="sng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6AF113D6-0061-288E-82B8-4ED43E833484}"/>
              </a:ext>
            </a:extLst>
          </p:cNvPr>
          <p:cNvGrpSpPr/>
          <p:nvPr/>
        </p:nvGrpSpPr>
        <p:grpSpPr>
          <a:xfrm>
            <a:off x="9307423" y="1149110"/>
            <a:ext cx="215900" cy="1722120"/>
            <a:chOff x="9675100" y="1296324"/>
            <a:chExt cx="215900" cy="1722120"/>
          </a:xfrm>
        </p:grpSpPr>
        <p:sp>
          <p:nvSpPr>
            <p:cNvPr id="178" name="矩形 177"/>
            <p:cNvSpPr/>
            <p:nvPr/>
          </p:nvSpPr>
          <p:spPr>
            <a:xfrm>
              <a:off x="9675100" y="2806354"/>
              <a:ext cx="215900" cy="2120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79" name="矩形 178"/>
            <p:cNvSpPr/>
            <p:nvPr/>
          </p:nvSpPr>
          <p:spPr>
            <a:xfrm>
              <a:off x="9675100" y="2439324"/>
              <a:ext cx="215900" cy="367665"/>
            </a:xfrm>
            <a:prstGeom prst="rect">
              <a:avLst/>
            </a:prstGeom>
            <a:solidFill>
              <a:srgbClr val="9DD16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80" name="矩形 179"/>
            <p:cNvSpPr/>
            <p:nvPr/>
          </p:nvSpPr>
          <p:spPr>
            <a:xfrm>
              <a:off x="9675100" y="1296324"/>
              <a:ext cx="215900" cy="6623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81" name="矩形 180"/>
            <p:cNvSpPr/>
            <p:nvPr/>
          </p:nvSpPr>
          <p:spPr>
            <a:xfrm>
              <a:off x="9675100" y="2173894"/>
              <a:ext cx="215900" cy="2660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82" name="矩形 181"/>
            <p:cNvSpPr/>
            <p:nvPr/>
          </p:nvSpPr>
          <p:spPr>
            <a:xfrm>
              <a:off x="9675100" y="1963709"/>
              <a:ext cx="215900" cy="210185"/>
            </a:xfrm>
            <a:prstGeom prst="rect">
              <a:avLst/>
            </a:prstGeom>
            <a:solidFill>
              <a:srgbClr val="9DD16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cxnSp>
          <p:nvCxnSpPr>
            <p:cNvPr id="276" name="直接连接符 275"/>
            <p:cNvCxnSpPr>
              <a:cxnSpLocks/>
            </p:cNvCxnSpPr>
            <p:nvPr/>
          </p:nvCxnSpPr>
          <p:spPr>
            <a:xfrm>
              <a:off x="9675100" y="1963709"/>
              <a:ext cx="215900" cy="0"/>
            </a:xfrm>
            <a:prstGeom prst="line">
              <a:avLst/>
            </a:prstGeom>
            <a:ln w="15875" cmpd="sng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接连接符 295"/>
            <p:cNvCxnSpPr>
              <a:cxnSpLocks/>
            </p:cNvCxnSpPr>
            <p:nvPr/>
          </p:nvCxnSpPr>
          <p:spPr>
            <a:xfrm>
              <a:off x="9675100" y="1728124"/>
              <a:ext cx="215900" cy="0"/>
            </a:xfrm>
            <a:prstGeom prst="line">
              <a:avLst/>
            </a:prstGeom>
            <a:ln w="15875" cmpd="sng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2DA422A7-5C47-6595-68EB-EE4609A2BF83}"/>
              </a:ext>
            </a:extLst>
          </p:cNvPr>
          <p:cNvGrpSpPr/>
          <p:nvPr/>
        </p:nvGrpSpPr>
        <p:grpSpPr>
          <a:xfrm>
            <a:off x="9650958" y="1149110"/>
            <a:ext cx="215900" cy="1722120"/>
            <a:chOff x="10018635" y="1296324"/>
            <a:chExt cx="215900" cy="1722120"/>
          </a:xfrm>
        </p:grpSpPr>
        <p:sp>
          <p:nvSpPr>
            <p:cNvPr id="183" name="矩形 182"/>
            <p:cNvSpPr/>
            <p:nvPr/>
          </p:nvSpPr>
          <p:spPr>
            <a:xfrm>
              <a:off x="10018635" y="2516794"/>
              <a:ext cx="215900" cy="5016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85" name="矩形 184"/>
            <p:cNvSpPr/>
            <p:nvPr/>
          </p:nvSpPr>
          <p:spPr>
            <a:xfrm>
              <a:off x="10018635" y="1296324"/>
              <a:ext cx="215900" cy="5041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86" name="矩形 185"/>
            <p:cNvSpPr/>
            <p:nvPr/>
          </p:nvSpPr>
          <p:spPr>
            <a:xfrm>
              <a:off x="10018635" y="2292639"/>
              <a:ext cx="215900" cy="222885"/>
            </a:xfrm>
            <a:prstGeom prst="rect">
              <a:avLst/>
            </a:prstGeom>
            <a:solidFill>
              <a:srgbClr val="9DD16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87" name="矩形 186"/>
            <p:cNvSpPr/>
            <p:nvPr/>
          </p:nvSpPr>
          <p:spPr>
            <a:xfrm>
              <a:off x="10018635" y="2167544"/>
              <a:ext cx="215900" cy="1301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243" name="矩形 242"/>
            <p:cNvSpPr/>
            <p:nvPr/>
          </p:nvSpPr>
          <p:spPr>
            <a:xfrm>
              <a:off x="10018635" y="1808769"/>
              <a:ext cx="215900" cy="358775"/>
            </a:xfrm>
            <a:prstGeom prst="rect">
              <a:avLst/>
            </a:prstGeom>
            <a:solidFill>
              <a:srgbClr val="9DD16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cxnSp>
          <p:nvCxnSpPr>
            <p:cNvPr id="277" name="直接连接符 276"/>
            <p:cNvCxnSpPr>
              <a:cxnSpLocks/>
            </p:cNvCxnSpPr>
            <p:nvPr/>
          </p:nvCxnSpPr>
          <p:spPr>
            <a:xfrm>
              <a:off x="10018635" y="1800514"/>
              <a:ext cx="215900" cy="0"/>
            </a:xfrm>
            <a:prstGeom prst="line">
              <a:avLst/>
            </a:prstGeom>
            <a:ln w="15875" cmpd="sng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接连接符 296"/>
            <p:cNvCxnSpPr>
              <a:cxnSpLocks/>
            </p:cNvCxnSpPr>
            <p:nvPr/>
          </p:nvCxnSpPr>
          <p:spPr>
            <a:xfrm>
              <a:off x="10018635" y="1483649"/>
              <a:ext cx="215900" cy="0"/>
            </a:xfrm>
            <a:prstGeom prst="line">
              <a:avLst/>
            </a:prstGeom>
            <a:ln w="15875" cmpd="sng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307FE970-9968-7AF2-0427-E4F03467CEE3}"/>
              </a:ext>
            </a:extLst>
          </p:cNvPr>
          <p:cNvGrpSpPr/>
          <p:nvPr/>
        </p:nvGrpSpPr>
        <p:grpSpPr>
          <a:xfrm>
            <a:off x="9994493" y="1149110"/>
            <a:ext cx="215900" cy="1721485"/>
            <a:chOff x="10362170" y="1296324"/>
            <a:chExt cx="215900" cy="1721485"/>
          </a:xfrm>
        </p:grpSpPr>
        <p:sp>
          <p:nvSpPr>
            <p:cNvPr id="189" name="矩形 188"/>
            <p:cNvSpPr/>
            <p:nvPr/>
          </p:nvSpPr>
          <p:spPr>
            <a:xfrm>
              <a:off x="10362170" y="2728884"/>
              <a:ext cx="215900" cy="288925"/>
            </a:xfrm>
            <a:prstGeom prst="rect">
              <a:avLst/>
            </a:prstGeom>
            <a:solidFill>
              <a:srgbClr val="9DD16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90" name="矩形 189"/>
            <p:cNvSpPr/>
            <p:nvPr/>
          </p:nvSpPr>
          <p:spPr>
            <a:xfrm>
              <a:off x="10362170" y="1296324"/>
              <a:ext cx="215900" cy="10560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91" name="矩形 190"/>
            <p:cNvSpPr/>
            <p:nvPr/>
          </p:nvSpPr>
          <p:spPr>
            <a:xfrm>
              <a:off x="10362170" y="2648874"/>
              <a:ext cx="215900" cy="793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92" name="矩形 191"/>
            <p:cNvSpPr/>
            <p:nvPr/>
          </p:nvSpPr>
          <p:spPr>
            <a:xfrm>
              <a:off x="10362170" y="2359949"/>
              <a:ext cx="215900" cy="288925"/>
            </a:xfrm>
            <a:prstGeom prst="rect">
              <a:avLst/>
            </a:prstGeom>
            <a:solidFill>
              <a:srgbClr val="9DD16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cxnSp>
          <p:nvCxnSpPr>
            <p:cNvPr id="275" name="直接连接符 274"/>
            <p:cNvCxnSpPr>
              <a:cxnSpLocks/>
            </p:cNvCxnSpPr>
            <p:nvPr/>
          </p:nvCxnSpPr>
          <p:spPr>
            <a:xfrm>
              <a:off x="10362170" y="2353599"/>
              <a:ext cx="215900" cy="0"/>
            </a:xfrm>
            <a:prstGeom prst="line">
              <a:avLst/>
            </a:prstGeom>
            <a:ln w="15875" cmpd="sng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接连接符 298"/>
            <p:cNvCxnSpPr>
              <a:cxnSpLocks/>
            </p:cNvCxnSpPr>
            <p:nvPr/>
          </p:nvCxnSpPr>
          <p:spPr>
            <a:xfrm>
              <a:off x="10362170" y="1944024"/>
              <a:ext cx="215900" cy="0"/>
            </a:xfrm>
            <a:prstGeom prst="line">
              <a:avLst/>
            </a:prstGeom>
            <a:ln w="15875" cmpd="sng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E0687357-45B8-6517-0109-E766DE17F241}"/>
              </a:ext>
            </a:extLst>
          </p:cNvPr>
          <p:cNvGrpSpPr/>
          <p:nvPr/>
        </p:nvGrpSpPr>
        <p:grpSpPr>
          <a:xfrm>
            <a:off x="10315803" y="1149110"/>
            <a:ext cx="215900" cy="1720850"/>
            <a:chOff x="10683480" y="1296324"/>
            <a:chExt cx="215900" cy="1720850"/>
          </a:xfrm>
        </p:grpSpPr>
        <p:sp>
          <p:nvSpPr>
            <p:cNvPr id="193" name="矩形 192"/>
            <p:cNvSpPr/>
            <p:nvPr/>
          </p:nvSpPr>
          <p:spPr>
            <a:xfrm>
              <a:off x="10683480" y="2728884"/>
              <a:ext cx="215900" cy="2882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94" name="矩形 193"/>
            <p:cNvSpPr/>
            <p:nvPr/>
          </p:nvSpPr>
          <p:spPr>
            <a:xfrm>
              <a:off x="10683480" y="2577754"/>
              <a:ext cx="215900" cy="149860"/>
            </a:xfrm>
            <a:prstGeom prst="rect">
              <a:avLst/>
            </a:prstGeom>
            <a:solidFill>
              <a:srgbClr val="9DD16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95" name="矩形 194"/>
            <p:cNvSpPr/>
            <p:nvPr/>
          </p:nvSpPr>
          <p:spPr>
            <a:xfrm>
              <a:off x="10683480" y="1296324"/>
              <a:ext cx="215900" cy="8623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96" name="矩形 195"/>
            <p:cNvSpPr/>
            <p:nvPr/>
          </p:nvSpPr>
          <p:spPr>
            <a:xfrm>
              <a:off x="10683480" y="2286289"/>
              <a:ext cx="215900" cy="2914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97" name="矩形 196"/>
            <p:cNvSpPr/>
            <p:nvPr/>
          </p:nvSpPr>
          <p:spPr>
            <a:xfrm>
              <a:off x="10683480" y="2161194"/>
              <a:ext cx="215900" cy="130175"/>
            </a:xfrm>
            <a:prstGeom prst="rect">
              <a:avLst/>
            </a:prstGeom>
            <a:solidFill>
              <a:srgbClr val="9DD16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cxnSp>
          <p:nvCxnSpPr>
            <p:cNvPr id="280" name="直接连接符 279"/>
            <p:cNvCxnSpPr>
              <a:cxnSpLocks/>
            </p:cNvCxnSpPr>
            <p:nvPr/>
          </p:nvCxnSpPr>
          <p:spPr>
            <a:xfrm>
              <a:off x="10683480" y="2161194"/>
              <a:ext cx="215900" cy="0"/>
            </a:xfrm>
            <a:prstGeom prst="line">
              <a:avLst/>
            </a:prstGeom>
            <a:ln w="15875" cmpd="sng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接连接符 299"/>
            <p:cNvCxnSpPr>
              <a:cxnSpLocks/>
            </p:cNvCxnSpPr>
            <p:nvPr/>
          </p:nvCxnSpPr>
          <p:spPr>
            <a:xfrm>
              <a:off x="10683480" y="1800514"/>
              <a:ext cx="215900" cy="0"/>
            </a:xfrm>
            <a:prstGeom prst="line">
              <a:avLst/>
            </a:prstGeom>
            <a:ln w="15875" cmpd="sng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FD044993-444E-E188-A55C-2B405650AC95}"/>
              </a:ext>
            </a:extLst>
          </p:cNvPr>
          <p:cNvGrpSpPr/>
          <p:nvPr/>
        </p:nvGrpSpPr>
        <p:grpSpPr>
          <a:xfrm>
            <a:off x="10650448" y="1149110"/>
            <a:ext cx="215900" cy="1720215"/>
            <a:chOff x="11018125" y="1296324"/>
            <a:chExt cx="215900" cy="1720215"/>
          </a:xfrm>
        </p:grpSpPr>
        <p:sp>
          <p:nvSpPr>
            <p:cNvPr id="199" name="矩形 198"/>
            <p:cNvSpPr/>
            <p:nvPr/>
          </p:nvSpPr>
          <p:spPr>
            <a:xfrm>
              <a:off x="11018125" y="2734599"/>
              <a:ext cx="215900" cy="2819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200" name="矩形 199"/>
            <p:cNvSpPr/>
            <p:nvPr/>
          </p:nvSpPr>
          <p:spPr>
            <a:xfrm>
              <a:off x="11018125" y="2515524"/>
              <a:ext cx="215900" cy="226695"/>
            </a:xfrm>
            <a:prstGeom prst="rect">
              <a:avLst/>
            </a:prstGeom>
            <a:solidFill>
              <a:srgbClr val="9DD16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202" name="矩形 201"/>
            <p:cNvSpPr/>
            <p:nvPr/>
          </p:nvSpPr>
          <p:spPr>
            <a:xfrm>
              <a:off x="11018125" y="1296324"/>
              <a:ext cx="215900" cy="12185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cxnSp>
          <p:nvCxnSpPr>
            <p:cNvPr id="281" name="直接连接符 280"/>
            <p:cNvCxnSpPr>
              <a:cxnSpLocks/>
            </p:cNvCxnSpPr>
            <p:nvPr/>
          </p:nvCxnSpPr>
          <p:spPr>
            <a:xfrm>
              <a:off x="11018125" y="2515524"/>
              <a:ext cx="215900" cy="0"/>
            </a:xfrm>
            <a:prstGeom prst="line">
              <a:avLst/>
            </a:prstGeom>
            <a:ln w="15875" cmpd="sng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接连接符 300"/>
            <p:cNvCxnSpPr>
              <a:cxnSpLocks/>
            </p:cNvCxnSpPr>
            <p:nvPr/>
          </p:nvCxnSpPr>
          <p:spPr>
            <a:xfrm>
              <a:off x="11018125" y="1884969"/>
              <a:ext cx="215900" cy="0"/>
            </a:xfrm>
            <a:prstGeom prst="line">
              <a:avLst/>
            </a:prstGeom>
            <a:ln w="15875" cmpd="sng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8443BEA9-A62C-1BFC-4801-2764111B38A3}"/>
              </a:ext>
            </a:extLst>
          </p:cNvPr>
          <p:cNvGrpSpPr/>
          <p:nvPr/>
        </p:nvGrpSpPr>
        <p:grpSpPr>
          <a:xfrm>
            <a:off x="11240680" y="1149110"/>
            <a:ext cx="215900" cy="1722755"/>
            <a:chOff x="11607405" y="1296324"/>
            <a:chExt cx="215900" cy="1722755"/>
          </a:xfrm>
        </p:grpSpPr>
        <p:sp>
          <p:nvSpPr>
            <p:cNvPr id="232" name="矩形 231"/>
            <p:cNvSpPr/>
            <p:nvPr/>
          </p:nvSpPr>
          <p:spPr>
            <a:xfrm>
              <a:off x="11607405" y="2722534"/>
              <a:ext cx="215900" cy="296545"/>
            </a:xfrm>
            <a:prstGeom prst="rect">
              <a:avLst/>
            </a:prstGeom>
            <a:solidFill>
              <a:srgbClr val="9DD16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233" name="矩形 232"/>
            <p:cNvSpPr/>
            <p:nvPr/>
          </p:nvSpPr>
          <p:spPr>
            <a:xfrm>
              <a:off x="11607405" y="1296324"/>
              <a:ext cx="215900" cy="10560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234" name="矩形 233"/>
            <p:cNvSpPr/>
            <p:nvPr/>
          </p:nvSpPr>
          <p:spPr>
            <a:xfrm>
              <a:off x="11607405" y="2450119"/>
              <a:ext cx="215900" cy="2717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235" name="矩形 234"/>
            <p:cNvSpPr/>
            <p:nvPr/>
          </p:nvSpPr>
          <p:spPr>
            <a:xfrm>
              <a:off x="11607405" y="2353599"/>
              <a:ext cx="215900" cy="96520"/>
            </a:xfrm>
            <a:prstGeom prst="rect">
              <a:avLst/>
            </a:prstGeom>
            <a:solidFill>
              <a:srgbClr val="9DD16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cxnSp>
          <p:nvCxnSpPr>
            <p:cNvPr id="287" name="直接连接符 286"/>
            <p:cNvCxnSpPr>
              <a:cxnSpLocks/>
            </p:cNvCxnSpPr>
            <p:nvPr/>
          </p:nvCxnSpPr>
          <p:spPr>
            <a:xfrm>
              <a:off x="11607405" y="2352964"/>
              <a:ext cx="215900" cy="0"/>
            </a:xfrm>
            <a:prstGeom prst="line">
              <a:avLst/>
            </a:prstGeom>
            <a:ln w="15875" cmpd="sng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直接连接符 307"/>
            <p:cNvCxnSpPr>
              <a:cxnSpLocks/>
            </p:cNvCxnSpPr>
            <p:nvPr/>
          </p:nvCxnSpPr>
          <p:spPr>
            <a:xfrm>
              <a:off x="11607405" y="1963074"/>
              <a:ext cx="215900" cy="0"/>
            </a:xfrm>
            <a:prstGeom prst="line">
              <a:avLst/>
            </a:prstGeom>
            <a:ln w="15875" cmpd="sng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CDB88392-B235-F435-077B-94182C032F14}"/>
              </a:ext>
            </a:extLst>
          </p:cNvPr>
          <p:cNvGrpSpPr/>
          <p:nvPr/>
        </p:nvGrpSpPr>
        <p:grpSpPr>
          <a:xfrm>
            <a:off x="11566118" y="1149110"/>
            <a:ext cx="215900" cy="1722120"/>
            <a:chOff x="11928715" y="1296324"/>
            <a:chExt cx="215900" cy="1722120"/>
          </a:xfrm>
        </p:grpSpPr>
        <p:sp>
          <p:nvSpPr>
            <p:cNvPr id="236" name="矩形 235"/>
            <p:cNvSpPr/>
            <p:nvPr/>
          </p:nvSpPr>
          <p:spPr>
            <a:xfrm>
              <a:off x="11928715" y="2722534"/>
              <a:ext cx="215900" cy="2959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237" name="矩形 236"/>
            <p:cNvSpPr/>
            <p:nvPr/>
          </p:nvSpPr>
          <p:spPr>
            <a:xfrm>
              <a:off x="11928715" y="2571404"/>
              <a:ext cx="215900" cy="149860"/>
            </a:xfrm>
            <a:prstGeom prst="rect">
              <a:avLst/>
            </a:prstGeom>
            <a:solidFill>
              <a:srgbClr val="9DD16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238" name="矩形 237"/>
            <p:cNvSpPr/>
            <p:nvPr/>
          </p:nvSpPr>
          <p:spPr>
            <a:xfrm>
              <a:off x="11928715" y="1296324"/>
              <a:ext cx="215900" cy="8547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240" name="矩形 239"/>
            <p:cNvSpPr/>
            <p:nvPr/>
          </p:nvSpPr>
          <p:spPr>
            <a:xfrm>
              <a:off x="11928715" y="2154844"/>
              <a:ext cx="215900" cy="347345"/>
            </a:xfrm>
            <a:prstGeom prst="rect">
              <a:avLst/>
            </a:prstGeom>
            <a:solidFill>
              <a:srgbClr val="9DD16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241" name="矩形 240"/>
            <p:cNvSpPr/>
            <p:nvPr/>
          </p:nvSpPr>
          <p:spPr>
            <a:xfrm>
              <a:off x="11928715" y="2504729"/>
              <a:ext cx="215900" cy="76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cxnSp>
          <p:nvCxnSpPr>
            <p:cNvPr id="288" name="直接连接符 287"/>
            <p:cNvCxnSpPr>
              <a:cxnSpLocks/>
            </p:cNvCxnSpPr>
            <p:nvPr/>
          </p:nvCxnSpPr>
          <p:spPr>
            <a:xfrm>
              <a:off x="11928715" y="2154844"/>
              <a:ext cx="215900" cy="0"/>
            </a:xfrm>
            <a:prstGeom prst="line">
              <a:avLst/>
            </a:prstGeom>
            <a:ln w="15875" cmpd="sng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接连接符 308"/>
            <p:cNvCxnSpPr>
              <a:cxnSpLocks/>
            </p:cNvCxnSpPr>
            <p:nvPr/>
          </p:nvCxnSpPr>
          <p:spPr>
            <a:xfrm>
              <a:off x="11928715" y="1864014"/>
              <a:ext cx="215900" cy="0"/>
            </a:xfrm>
            <a:prstGeom prst="line">
              <a:avLst/>
            </a:prstGeom>
            <a:ln w="15875" cmpd="sng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1" name="矩形 310"/>
          <p:cNvSpPr/>
          <p:nvPr/>
        </p:nvSpPr>
        <p:spPr>
          <a:xfrm>
            <a:off x="7345044" y="3508546"/>
            <a:ext cx="222885" cy="230505"/>
          </a:xfrm>
          <a:prstGeom prst="rect">
            <a:avLst/>
          </a:prstGeom>
          <a:solidFill>
            <a:srgbClr val="9DD16F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"/>
          </a:p>
        </p:txBody>
      </p:sp>
      <p:sp>
        <p:nvSpPr>
          <p:cNvPr id="312" name="矩形 311"/>
          <p:cNvSpPr/>
          <p:nvPr/>
        </p:nvSpPr>
        <p:spPr>
          <a:xfrm>
            <a:off x="8283574" y="3508546"/>
            <a:ext cx="222885" cy="230505"/>
          </a:xfrm>
          <a:prstGeom prst="rect">
            <a:avLst/>
          </a:prstGeom>
          <a:solidFill>
            <a:srgbClr val="D9D9D9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"/>
          </a:p>
        </p:txBody>
      </p:sp>
      <p:sp>
        <p:nvSpPr>
          <p:cNvPr id="313" name="矩形 312"/>
          <p:cNvSpPr/>
          <p:nvPr/>
        </p:nvSpPr>
        <p:spPr>
          <a:xfrm>
            <a:off x="6302354" y="3508546"/>
            <a:ext cx="222885" cy="230505"/>
          </a:xfrm>
          <a:prstGeom prst="rect">
            <a:avLst/>
          </a:prstGeom>
          <a:solidFill>
            <a:srgbClr val="BBE0E3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"/>
          </a:p>
        </p:txBody>
      </p:sp>
      <p:sp>
        <p:nvSpPr>
          <p:cNvPr id="315" name="文本框 314"/>
          <p:cNvSpPr txBox="1"/>
          <p:nvPr/>
        </p:nvSpPr>
        <p:spPr>
          <a:xfrm>
            <a:off x="7621269" y="3476474"/>
            <a:ext cx="73469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sz="1400" dirty="0"/>
              <a:t>valid</a:t>
            </a:r>
          </a:p>
        </p:txBody>
      </p:sp>
      <p:sp>
        <p:nvSpPr>
          <p:cNvPr id="316" name="文本框 315"/>
          <p:cNvSpPr txBox="1"/>
          <p:nvPr/>
        </p:nvSpPr>
        <p:spPr>
          <a:xfrm>
            <a:off x="8580119" y="3476474"/>
            <a:ext cx="88328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sz="1400" dirty="0"/>
              <a:t>stale</a:t>
            </a:r>
          </a:p>
        </p:txBody>
      </p:sp>
      <p:sp>
        <p:nvSpPr>
          <p:cNvPr id="317" name="文本框 316"/>
          <p:cNvSpPr txBox="1"/>
          <p:nvPr/>
        </p:nvSpPr>
        <p:spPr>
          <a:xfrm>
            <a:off x="6594679" y="3476474"/>
            <a:ext cx="98425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sz="1400" dirty="0"/>
              <a:t>unused</a:t>
            </a:r>
          </a:p>
        </p:txBody>
      </p:sp>
      <p:cxnSp>
        <p:nvCxnSpPr>
          <p:cNvPr id="318" name="直接连接符 317"/>
          <p:cNvCxnSpPr>
            <a:cxnSpLocks/>
          </p:cNvCxnSpPr>
          <p:nvPr/>
        </p:nvCxnSpPr>
        <p:spPr>
          <a:xfrm>
            <a:off x="9089296" y="3608710"/>
            <a:ext cx="215900" cy="0"/>
          </a:xfrm>
          <a:prstGeom prst="line">
            <a:avLst/>
          </a:prstGeom>
          <a:ln w="15875" cmpd="sng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文本框 319"/>
          <p:cNvSpPr txBox="1"/>
          <p:nvPr/>
        </p:nvSpPr>
        <p:spPr>
          <a:xfrm>
            <a:off x="9385206" y="3476474"/>
            <a:ext cx="137668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sz="1400" dirty="0"/>
              <a:t>tail pointer</a:t>
            </a:r>
          </a:p>
        </p:txBody>
      </p:sp>
      <p:cxnSp>
        <p:nvCxnSpPr>
          <p:cNvPr id="319" name="直接连接符 318"/>
          <p:cNvCxnSpPr>
            <a:cxnSpLocks/>
          </p:cNvCxnSpPr>
          <p:nvPr/>
        </p:nvCxnSpPr>
        <p:spPr>
          <a:xfrm>
            <a:off x="10340881" y="3608710"/>
            <a:ext cx="215900" cy="0"/>
          </a:xfrm>
          <a:prstGeom prst="line">
            <a:avLst/>
          </a:prstGeom>
          <a:ln w="15875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文本框 320"/>
          <p:cNvSpPr txBox="1"/>
          <p:nvPr/>
        </p:nvSpPr>
        <p:spPr>
          <a:xfrm>
            <a:off x="10647793" y="3476474"/>
            <a:ext cx="181483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sz="1400" dirty="0"/>
              <a:t>switching threshold</a:t>
            </a:r>
          </a:p>
        </p:txBody>
      </p:sp>
      <p:sp>
        <p:nvSpPr>
          <p:cNvPr id="92" name="文本框 91"/>
          <p:cNvSpPr txBox="1"/>
          <p:nvPr/>
        </p:nvSpPr>
        <p:spPr>
          <a:xfrm>
            <a:off x="376355" y="644716"/>
            <a:ext cx="199312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/>
              <a:t>Update &lt;Key, Value&gt;</a:t>
            </a:r>
          </a:p>
        </p:txBody>
      </p:sp>
      <p:cxnSp>
        <p:nvCxnSpPr>
          <p:cNvPr id="325" name="直接箭头连接符 324"/>
          <p:cNvCxnSpPr>
            <a:cxnSpLocks/>
            <a:stCxn id="92" idx="2"/>
            <a:endCxn id="2" idx="0"/>
          </p:cNvCxnSpPr>
          <p:nvPr/>
        </p:nvCxnSpPr>
        <p:spPr>
          <a:xfrm>
            <a:off x="1372917" y="890937"/>
            <a:ext cx="0" cy="358943"/>
          </a:xfrm>
          <a:prstGeom prst="straightConnector1">
            <a:avLst/>
          </a:prstGeom>
          <a:ln w="22225" cmpd="sng">
            <a:solidFill>
              <a:schemeClr val="bg1">
                <a:lumMod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文本框 333"/>
          <p:cNvSpPr txBox="1"/>
          <p:nvPr/>
        </p:nvSpPr>
        <p:spPr>
          <a:xfrm>
            <a:off x="2926491" y="1845871"/>
            <a:ext cx="118308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/>
              <a:t>(B) Append</a:t>
            </a:r>
          </a:p>
        </p:txBody>
      </p:sp>
      <p:cxnSp>
        <p:nvCxnSpPr>
          <p:cNvPr id="336" name="肘形连接符 335"/>
          <p:cNvCxnSpPr>
            <a:cxnSpLocks/>
            <a:stCxn id="359" idx="3"/>
            <a:endCxn id="51" idx="1"/>
          </p:cNvCxnSpPr>
          <p:nvPr/>
        </p:nvCxnSpPr>
        <p:spPr>
          <a:xfrm flipV="1">
            <a:off x="6213300" y="1783354"/>
            <a:ext cx="767483" cy="479288"/>
          </a:xfrm>
          <a:prstGeom prst="bentConnector3">
            <a:avLst>
              <a:gd name="adj1" fmla="val 10948"/>
            </a:avLst>
          </a:prstGeom>
          <a:ln w="25400" cmpd="sng">
            <a:solidFill>
              <a:schemeClr val="bg1">
                <a:lumMod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圆角矩形标注 338"/>
          <p:cNvSpPr/>
          <p:nvPr/>
        </p:nvSpPr>
        <p:spPr>
          <a:xfrm>
            <a:off x="2899151" y="2145425"/>
            <a:ext cx="3349625" cy="638810"/>
          </a:xfrm>
          <a:prstGeom prst="wedgeRoundRectCallout">
            <a:avLst>
              <a:gd name="adj1" fmla="val -3687"/>
              <a:gd name="adj2" fmla="val -66430"/>
              <a:gd name="adj3" fmla="val 16667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cxnSp>
        <p:nvCxnSpPr>
          <p:cNvPr id="340" name="直接连接符 339"/>
          <p:cNvCxnSpPr/>
          <p:nvPr/>
        </p:nvCxnSpPr>
        <p:spPr>
          <a:xfrm>
            <a:off x="3000116" y="2447050"/>
            <a:ext cx="103632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接连接符 350"/>
          <p:cNvCxnSpPr/>
          <p:nvPr/>
        </p:nvCxnSpPr>
        <p:spPr>
          <a:xfrm>
            <a:off x="4025006" y="2259090"/>
            <a:ext cx="0" cy="213995"/>
          </a:xfrm>
          <a:prstGeom prst="line">
            <a:avLst/>
          </a:prstGeom>
          <a:ln w="25400" cmpd="sng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接箭头连接符 351"/>
          <p:cNvCxnSpPr/>
          <p:nvPr/>
        </p:nvCxnSpPr>
        <p:spPr>
          <a:xfrm>
            <a:off x="4022466" y="2257185"/>
            <a:ext cx="452755" cy="0"/>
          </a:xfrm>
          <a:prstGeom prst="straightConnector1">
            <a:avLst/>
          </a:prstGeom>
          <a:ln w="25400" cmpd="sng">
            <a:solidFill>
              <a:schemeClr val="bg1">
                <a:lumMod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文本框 348"/>
          <p:cNvSpPr txBox="1"/>
          <p:nvPr/>
        </p:nvSpPr>
        <p:spPr>
          <a:xfrm>
            <a:off x="4036436" y="2451790"/>
            <a:ext cx="37366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200" dirty="0"/>
              <a:t>No</a:t>
            </a:r>
          </a:p>
        </p:txBody>
      </p:sp>
      <p:cxnSp>
        <p:nvCxnSpPr>
          <p:cNvPr id="341" name="直接连接符 340"/>
          <p:cNvCxnSpPr/>
          <p:nvPr/>
        </p:nvCxnSpPr>
        <p:spPr>
          <a:xfrm>
            <a:off x="4025006" y="2445780"/>
            <a:ext cx="0" cy="187960"/>
          </a:xfrm>
          <a:prstGeom prst="line">
            <a:avLst/>
          </a:prstGeom>
          <a:ln w="25400" cmpd="sng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文本框 346"/>
          <p:cNvSpPr txBox="1"/>
          <p:nvPr/>
        </p:nvSpPr>
        <p:spPr>
          <a:xfrm>
            <a:off x="3089651" y="2205115"/>
            <a:ext cx="906780" cy="3886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1200" dirty="0"/>
              <a:t>Reach</a:t>
            </a:r>
            <a:br>
              <a:rPr lang="en-US" altLang="zh-CN" sz="1200" dirty="0"/>
            </a:br>
            <a:r>
              <a:rPr lang="en-US" altLang="zh-CN" sz="1200" dirty="0"/>
              <a:t>threshold?</a:t>
            </a:r>
          </a:p>
        </p:txBody>
      </p:sp>
      <p:sp>
        <p:nvSpPr>
          <p:cNvPr id="350" name="文本框 349"/>
          <p:cNvSpPr txBox="1"/>
          <p:nvPr/>
        </p:nvSpPr>
        <p:spPr>
          <a:xfrm>
            <a:off x="4051698" y="2239524"/>
            <a:ext cx="39190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200" dirty="0"/>
              <a:t>Yes</a:t>
            </a:r>
          </a:p>
        </p:txBody>
      </p:sp>
      <p:cxnSp>
        <p:nvCxnSpPr>
          <p:cNvPr id="353" name="直接箭头连接符 352"/>
          <p:cNvCxnSpPr/>
          <p:nvPr/>
        </p:nvCxnSpPr>
        <p:spPr>
          <a:xfrm>
            <a:off x="4025006" y="2633740"/>
            <a:ext cx="1638935" cy="0"/>
          </a:xfrm>
          <a:prstGeom prst="straightConnector1">
            <a:avLst/>
          </a:prstGeom>
          <a:ln w="25400" cmpd="sng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文本框 353"/>
          <p:cNvSpPr txBox="1"/>
          <p:nvPr/>
        </p:nvSpPr>
        <p:spPr>
          <a:xfrm>
            <a:off x="4473203" y="2162947"/>
            <a:ext cx="86477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200" dirty="0"/>
              <a:t>Seg switch</a:t>
            </a:r>
          </a:p>
        </p:txBody>
      </p:sp>
      <p:cxnSp>
        <p:nvCxnSpPr>
          <p:cNvPr id="355" name="直接箭头连接符 354"/>
          <p:cNvCxnSpPr/>
          <p:nvPr/>
        </p:nvCxnSpPr>
        <p:spPr>
          <a:xfrm>
            <a:off x="5342631" y="2271232"/>
            <a:ext cx="321310" cy="0"/>
          </a:xfrm>
          <a:prstGeom prst="straightConnector1">
            <a:avLst/>
          </a:prstGeom>
          <a:ln w="25400" cmpd="sng">
            <a:solidFill>
              <a:schemeClr val="bg1">
                <a:lumMod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文本框 355"/>
          <p:cNvSpPr txBox="1"/>
          <p:nvPr/>
        </p:nvSpPr>
        <p:spPr>
          <a:xfrm>
            <a:off x="5584417" y="2536069"/>
            <a:ext cx="66167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200" dirty="0"/>
              <a:t>append</a:t>
            </a:r>
          </a:p>
        </p:txBody>
      </p:sp>
      <p:sp>
        <p:nvSpPr>
          <p:cNvPr id="359" name="文本框 358"/>
          <p:cNvSpPr txBox="1"/>
          <p:nvPr/>
        </p:nvSpPr>
        <p:spPr>
          <a:xfrm>
            <a:off x="5595848" y="2170309"/>
            <a:ext cx="61745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200" dirty="0"/>
              <a:t>append</a:t>
            </a:r>
          </a:p>
        </p:txBody>
      </p:sp>
      <p:sp>
        <p:nvSpPr>
          <p:cNvPr id="360" name="圆角矩形 359"/>
          <p:cNvSpPr/>
          <p:nvPr/>
        </p:nvSpPr>
        <p:spPr>
          <a:xfrm>
            <a:off x="2932806" y="747790"/>
            <a:ext cx="3092450" cy="94107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364" name="文本框 363"/>
          <p:cNvSpPr txBox="1"/>
          <p:nvPr/>
        </p:nvSpPr>
        <p:spPr>
          <a:xfrm>
            <a:off x="3017757" y="743198"/>
            <a:ext cx="270617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/>
              <a:t>(A) Segment metadata</a:t>
            </a:r>
          </a:p>
        </p:txBody>
      </p: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A4612740-304A-095B-6EE7-BE2820C06705}"/>
              </a:ext>
            </a:extLst>
          </p:cNvPr>
          <p:cNvGrpSpPr/>
          <p:nvPr/>
        </p:nvGrpSpPr>
        <p:grpSpPr>
          <a:xfrm>
            <a:off x="6980783" y="1149110"/>
            <a:ext cx="215900" cy="1724025"/>
            <a:chOff x="7348460" y="1296324"/>
            <a:chExt cx="215900" cy="1724025"/>
          </a:xfrm>
        </p:grpSpPr>
        <p:sp>
          <p:nvSpPr>
            <p:cNvPr id="136" name="矩形 135"/>
            <p:cNvSpPr/>
            <p:nvPr/>
          </p:nvSpPr>
          <p:spPr>
            <a:xfrm>
              <a:off x="7348460" y="2671099"/>
              <a:ext cx="215900" cy="349250"/>
            </a:xfrm>
            <a:prstGeom prst="rect">
              <a:avLst/>
            </a:prstGeom>
            <a:solidFill>
              <a:srgbClr val="9DD16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39" name="矩形 138"/>
            <p:cNvSpPr/>
            <p:nvPr/>
          </p:nvSpPr>
          <p:spPr>
            <a:xfrm>
              <a:off x="7348460" y="1296324"/>
              <a:ext cx="215900" cy="7912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41" name="矩形 140"/>
            <p:cNvSpPr/>
            <p:nvPr/>
          </p:nvSpPr>
          <p:spPr>
            <a:xfrm>
              <a:off x="7348460" y="1944024"/>
              <a:ext cx="215265" cy="7283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cxnSp>
          <p:nvCxnSpPr>
            <p:cNvPr id="268" name="直接连接符 267"/>
            <p:cNvCxnSpPr>
              <a:cxnSpLocks/>
            </p:cNvCxnSpPr>
            <p:nvPr/>
          </p:nvCxnSpPr>
          <p:spPr>
            <a:xfrm>
              <a:off x="7348460" y="1930851"/>
              <a:ext cx="215900" cy="0"/>
            </a:xfrm>
            <a:prstGeom prst="line">
              <a:avLst/>
            </a:prstGeom>
            <a:ln w="15875" cmpd="sng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直接连接符 288"/>
            <p:cNvCxnSpPr>
              <a:cxnSpLocks/>
            </p:cNvCxnSpPr>
            <p:nvPr/>
          </p:nvCxnSpPr>
          <p:spPr>
            <a:xfrm>
              <a:off x="7348460" y="1586928"/>
              <a:ext cx="215900" cy="0"/>
            </a:xfrm>
            <a:prstGeom prst="line">
              <a:avLst/>
            </a:prstGeom>
            <a:ln w="15875" cmpd="sng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直接连接符 414"/>
            <p:cNvCxnSpPr>
              <a:cxnSpLocks/>
            </p:cNvCxnSpPr>
            <p:nvPr/>
          </p:nvCxnSpPr>
          <p:spPr>
            <a:xfrm>
              <a:off x="7348460" y="2671099"/>
              <a:ext cx="215900" cy="0"/>
            </a:xfrm>
            <a:prstGeom prst="line">
              <a:avLst/>
            </a:prstGeom>
            <a:ln w="15875" cmpd="sng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3" name="文本框 422"/>
          <p:cNvSpPr txBox="1"/>
          <p:nvPr/>
        </p:nvSpPr>
        <p:spPr>
          <a:xfrm>
            <a:off x="4133499" y="2016026"/>
            <a:ext cx="179536" cy="215444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➋</a:t>
            </a:r>
          </a:p>
        </p:txBody>
      </p:sp>
      <p:sp>
        <p:nvSpPr>
          <p:cNvPr id="425" name="矩形 424"/>
          <p:cNvSpPr/>
          <p:nvPr/>
        </p:nvSpPr>
        <p:spPr>
          <a:xfrm>
            <a:off x="5121651" y="1237375"/>
            <a:ext cx="855345" cy="1752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size</a:t>
            </a:r>
          </a:p>
        </p:txBody>
      </p:sp>
      <p:sp>
        <p:nvSpPr>
          <p:cNvPr id="365" name="文本框 364"/>
          <p:cNvSpPr txBox="1"/>
          <p:nvPr/>
        </p:nvSpPr>
        <p:spPr>
          <a:xfrm>
            <a:off x="4169786" y="1392950"/>
            <a:ext cx="92519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200" dirty="0"/>
              <a:t>REW-vector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3028056" y="1124980"/>
            <a:ext cx="934720" cy="427990"/>
            <a:chOff x="979" y="1020"/>
            <a:chExt cx="1472" cy="674"/>
          </a:xfrm>
        </p:grpSpPr>
        <p:sp>
          <p:nvSpPr>
            <p:cNvPr id="388" name="矩形 387"/>
            <p:cNvSpPr/>
            <p:nvPr/>
          </p:nvSpPr>
          <p:spPr>
            <a:xfrm>
              <a:off x="979" y="1020"/>
              <a:ext cx="1473" cy="33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kv_size</a:t>
              </a:r>
            </a:p>
          </p:txBody>
        </p:sp>
        <p:sp>
          <p:nvSpPr>
            <p:cNvPr id="389" name="矩形 388"/>
            <p:cNvSpPr/>
            <p:nvPr/>
          </p:nvSpPr>
          <p:spPr>
            <a:xfrm>
              <a:off x="979" y="1360"/>
              <a:ext cx="1473" cy="33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1"/>
                  </a:solidFill>
                </a:rPr>
                <a:t>is_stale</a:t>
              </a:r>
              <a:endParaRPr lang="en-US" altLang="zh-CN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09" name="直接连接符 408"/>
          <p:cNvCxnSpPr>
            <a:endCxn id="372" idx="0"/>
          </p:cNvCxnSpPr>
          <p:nvPr/>
        </p:nvCxnSpPr>
        <p:spPr>
          <a:xfrm>
            <a:off x="3963411" y="1124980"/>
            <a:ext cx="328930" cy="112395"/>
          </a:xfrm>
          <a:prstGeom prst="line">
            <a:avLst/>
          </a:prstGeom>
          <a:ln w="25400" cmpd="sng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接连接符 409"/>
          <p:cNvCxnSpPr>
            <a:endCxn id="372" idx="2"/>
          </p:cNvCxnSpPr>
          <p:nvPr/>
        </p:nvCxnSpPr>
        <p:spPr>
          <a:xfrm flipV="1">
            <a:off x="3963411" y="1417715"/>
            <a:ext cx="328930" cy="132080"/>
          </a:xfrm>
          <a:prstGeom prst="line">
            <a:avLst/>
          </a:prstGeom>
          <a:ln w="25400" cmpd="sng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4241541" y="1237375"/>
            <a:ext cx="808990" cy="180340"/>
            <a:chOff x="2614" y="839"/>
            <a:chExt cx="1274" cy="284"/>
          </a:xfrm>
          <a:solidFill>
            <a:schemeClr val="bg1">
              <a:lumMod val="75000"/>
            </a:schemeClr>
          </a:solidFill>
        </p:grpSpPr>
        <p:sp>
          <p:nvSpPr>
            <p:cNvPr id="372" name="矩形 371"/>
            <p:cNvSpPr/>
            <p:nvPr/>
          </p:nvSpPr>
          <p:spPr>
            <a:xfrm>
              <a:off x="2614" y="839"/>
              <a:ext cx="159" cy="284"/>
            </a:xfrm>
            <a:prstGeom prst="rect">
              <a:avLst/>
            </a:prstGeom>
            <a:grpFill/>
            <a:ln w="12700" cmpd="sng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373" name="矩形 372"/>
            <p:cNvSpPr/>
            <p:nvPr/>
          </p:nvSpPr>
          <p:spPr>
            <a:xfrm>
              <a:off x="2773" y="839"/>
              <a:ext cx="159" cy="284"/>
            </a:xfrm>
            <a:prstGeom prst="rect">
              <a:avLst/>
            </a:prstGeom>
            <a:grpFill/>
            <a:ln w="12700" cmpd="sng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374" name="矩形 373"/>
            <p:cNvSpPr/>
            <p:nvPr/>
          </p:nvSpPr>
          <p:spPr>
            <a:xfrm>
              <a:off x="2933" y="839"/>
              <a:ext cx="159" cy="284"/>
            </a:xfrm>
            <a:prstGeom prst="rect">
              <a:avLst/>
            </a:prstGeom>
            <a:grpFill/>
            <a:ln w="12700" cmpd="sng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375" name="矩形 374"/>
            <p:cNvSpPr/>
            <p:nvPr/>
          </p:nvSpPr>
          <p:spPr>
            <a:xfrm>
              <a:off x="3092" y="839"/>
              <a:ext cx="159" cy="284"/>
            </a:xfrm>
            <a:prstGeom prst="rect">
              <a:avLst/>
            </a:prstGeom>
            <a:grpFill/>
            <a:ln w="12700" cmpd="sng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376" name="矩形 375"/>
            <p:cNvSpPr/>
            <p:nvPr/>
          </p:nvSpPr>
          <p:spPr>
            <a:xfrm>
              <a:off x="3252" y="839"/>
              <a:ext cx="159" cy="284"/>
            </a:xfrm>
            <a:prstGeom prst="rect">
              <a:avLst/>
            </a:prstGeom>
            <a:grpFill/>
            <a:ln w="12700" cmpd="sng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1" y="839"/>
              <a:ext cx="159" cy="284"/>
            </a:xfrm>
            <a:prstGeom prst="rect">
              <a:avLst/>
            </a:prstGeom>
            <a:grpFill/>
            <a:ln w="12700" cmpd="sng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2" name="矩形 11"/>
            <p:cNvSpPr/>
            <p:nvPr/>
          </p:nvSpPr>
          <p:spPr>
            <a:xfrm>
              <a:off x="3571" y="839"/>
              <a:ext cx="159" cy="284"/>
            </a:xfrm>
            <a:prstGeom prst="rect">
              <a:avLst/>
            </a:prstGeom>
            <a:grpFill/>
            <a:ln w="12700" cmpd="sng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3" name="矩形 12"/>
            <p:cNvSpPr/>
            <p:nvPr/>
          </p:nvSpPr>
          <p:spPr>
            <a:xfrm>
              <a:off x="3730" y="839"/>
              <a:ext cx="159" cy="284"/>
            </a:xfrm>
            <a:prstGeom prst="rect">
              <a:avLst/>
            </a:prstGeom>
            <a:grpFill/>
            <a:ln w="12700" cmpd="sng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</p:grpSp>
      <p:sp>
        <p:nvSpPr>
          <p:cNvPr id="30" name="圆角矩形 396">
            <a:extLst>
              <a:ext uri="{FF2B5EF4-FFF2-40B4-BE49-F238E27FC236}">
                <a16:creationId xmlns:a16="http://schemas.microsoft.com/office/drawing/2014/main" id="{AE2CA3D1-7EE0-CC1A-0CA0-C6551F7700C2}"/>
              </a:ext>
            </a:extLst>
          </p:cNvPr>
          <p:cNvSpPr/>
          <p:nvPr/>
        </p:nvSpPr>
        <p:spPr>
          <a:xfrm>
            <a:off x="376355" y="1907133"/>
            <a:ext cx="1993123" cy="367787"/>
          </a:xfrm>
          <a:prstGeom prst="roundRect">
            <a:avLst/>
          </a:prstGeom>
          <a:solidFill>
            <a:srgbClr val="BFBFB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Append to segments</a:t>
            </a:r>
          </a:p>
        </p:txBody>
      </p:sp>
      <p:sp>
        <p:nvSpPr>
          <p:cNvPr id="43" name="圆角矩形 396">
            <a:extLst>
              <a:ext uri="{FF2B5EF4-FFF2-40B4-BE49-F238E27FC236}">
                <a16:creationId xmlns:a16="http://schemas.microsoft.com/office/drawing/2014/main" id="{ADD93DAF-ECF3-4C2D-0A4D-ED6FF6B23509}"/>
              </a:ext>
            </a:extLst>
          </p:cNvPr>
          <p:cNvSpPr/>
          <p:nvPr/>
        </p:nvSpPr>
        <p:spPr>
          <a:xfrm>
            <a:off x="376355" y="2564386"/>
            <a:ext cx="1993123" cy="367787"/>
          </a:xfrm>
          <a:prstGeom prst="roundRect">
            <a:avLst/>
          </a:prstGeom>
          <a:solidFill>
            <a:srgbClr val="BFBFB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Mark stale data</a:t>
            </a: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186EABB2-958B-27F5-C66C-B194B846ACAA}"/>
              </a:ext>
            </a:extLst>
          </p:cNvPr>
          <p:cNvCxnSpPr>
            <a:cxnSpLocks/>
            <a:stCxn id="30" idx="2"/>
            <a:endCxn id="43" idx="0"/>
          </p:cNvCxnSpPr>
          <p:nvPr/>
        </p:nvCxnSpPr>
        <p:spPr>
          <a:xfrm>
            <a:off x="1372917" y="2274920"/>
            <a:ext cx="0" cy="289466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BF4FB9DC-A4AB-7B21-BC8D-69FD9A161E4D}"/>
              </a:ext>
            </a:extLst>
          </p:cNvPr>
          <p:cNvCxnSpPr>
            <a:cxnSpLocks/>
          </p:cNvCxnSpPr>
          <p:nvPr/>
        </p:nvCxnSpPr>
        <p:spPr>
          <a:xfrm flipV="1">
            <a:off x="2319006" y="802452"/>
            <a:ext cx="648869" cy="1137233"/>
          </a:xfrm>
          <a:prstGeom prst="line">
            <a:avLst/>
          </a:prstGeom>
          <a:ln w="25400" cmpd="sng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D88BDDD5-5CCB-572D-EC9A-7871E7E3231C}"/>
              </a:ext>
            </a:extLst>
          </p:cNvPr>
          <p:cNvCxnSpPr>
            <a:cxnSpLocks/>
          </p:cNvCxnSpPr>
          <p:nvPr/>
        </p:nvCxnSpPr>
        <p:spPr>
          <a:xfrm>
            <a:off x="2305257" y="2290522"/>
            <a:ext cx="625291" cy="469919"/>
          </a:xfrm>
          <a:prstGeom prst="line">
            <a:avLst/>
          </a:prstGeom>
          <a:ln w="25400" cmpd="sng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圆角矩形 396">
            <a:extLst>
              <a:ext uri="{FF2B5EF4-FFF2-40B4-BE49-F238E27FC236}">
                <a16:creationId xmlns:a16="http://schemas.microsoft.com/office/drawing/2014/main" id="{04AED8AE-E358-0E17-E643-0BEBF04A81C4}"/>
              </a:ext>
            </a:extLst>
          </p:cNvPr>
          <p:cNvSpPr/>
          <p:nvPr/>
        </p:nvSpPr>
        <p:spPr>
          <a:xfrm>
            <a:off x="376355" y="1249880"/>
            <a:ext cx="1993123" cy="367787"/>
          </a:xfrm>
          <a:prstGeom prst="roundRect">
            <a:avLst/>
          </a:prstGeom>
          <a:solidFill>
            <a:srgbClr val="BFBFB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Identify class in HAM</a:t>
            </a:r>
          </a:p>
        </p:txBody>
      </p:sp>
      <p:sp>
        <p:nvSpPr>
          <p:cNvPr id="18" name="圆角矩形 396">
            <a:extLst>
              <a:ext uri="{FF2B5EF4-FFF2-40B4-BE49-F238E27FC236}">
                <a16:creationId xmlns:a16="http://schemas.microsoft.com/office/drawing/2014/main" id="{9CF13D85-0C77-09BE-5907-190C4770BE73}"/>
              </a:ext>
            </a:extLst>
          </p:cNvPr>
          <p:cNvSpPr/>
          <p:nvPr/>
        </p:nvSpPr>
        <p:spPr>
          <a:xfrm>
            <a:off x="376355" y="3221640"/>
            <a:ext cx="1993123" cy="367787"/>
          </a:xfrm>
          <a:prstGeom prst="roundRect">
            <a:avLst/>
          </a:prstGeom>
          <a:solidFill>
            <a:srgbClr val="BFBFB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Update HAM &amp; index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4303616-80A4-C304-7325-66F65ED8425D}"/>
              </a:ext>
            </a:extLst>
          </p:cNvPr>
          <p:cNvCxnSpPr>
            <a:cxnSpLocks/>
            <a:stCxn id="43" idx="2"/>
            <a:endCxn id="18" idx="0"/>
          </p:cNvCxnSpPr>
          <p:nvPr/>
        </p:nvCxnSpPr>
        <p:spPr>
          <a:xfrm>
            <a:off x="1372917" y="2932173"/>
            <a:ext cx="0" cy="289467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97"/>
          <p:cNvSpPr txBox="1"/>
          <p:nvPr/>
        </p:nvSpPr>
        <p:spPr>
          <a:xfrm>
            <a:off x="1432920" y="1639289"/>
            <a:ext cx="16002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dirty="0">
                <a:latin typeface="Calibri" panose="020F0502020204030204" charset="0"/>
                <a:ea typeface="微软雅黑" panose="020B0503020204020204" charset="-122"/>
              </a:rPr>
              <a:t>❶ </a:t>
            </a:r>
            <a:r>
              <a:rPr lang="en-US" altLang="zh-CN" sz="1600" dirty="0"/>
              <a:t>class = 2</a:t>
            </a:r>
          </a:p>
        </p:txBody>
      </p:sp>
      <p:cxnSp>
        <p:nvCxnSpPr>
          <p:cNvPr id="47" name="肘形连接符 335">
            <a:extLst>
              <a:ext uri="{FF2B5EF4-FFF2-40B4-BE49-F238E27FC236}">
                <a16:creationId xmlns:a16="http://schemas.microsoft.com/office/drawing/2014/main" id="{18FDDE7A-9A24-F8B8-0553-895656497C4F}"/>
              </a:ext>
            </a:extLst>
          </p:cNvPr>
          <p:cNvCxnSpPr>
            <a:cxnSpLocks/>
            <a:stCxn id="356" idx="3"/>
            <a:endCxn id="56" idx="1"/>
          </p:cNvCxnSpPr>
          <p:nvPr/>
        </p:nvCxnSpPr>
        <p:spPr>
          <a:xfrm flipV="1">
            <a:off x="6246088" y="1991718"/>
            <a:ext cx="407262" cy="636684"/>
          </a:xfrm>
          <a:prstGeom prst="bentConnector3">
            <a:avLst>
              <a:gd name="adj1" fmla="val 50000"/>
            </a:avLst>
          </a:prstGeom>
          <a:ln w="25400" cmpd="sng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F2EDA637-021A-B30E-B25F-90F21A012034}"/>
              </a:ext>
            </a:extLst>
          </p:cNvPr>
          <p:cNvSpPr/>
          <p:nvPr/>
        </p:nvSpPr>
        <p:spPr>
          <a:xfrm>
            <a:off x="6980783" y="1774354"/>
            <a:ext cx="215900" cy="18000"/>
          </a:xfrm>
          <a:prstGeom prst="rect">
            <a:avLst/>
          </a:prstGeom>
          <a:solidFill>
            <a:srgbClr val="7030A0"/>
          </a:solidFill>
          <a:ln w="15875" cmpd="sng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0019BC4E-E3D8-D752-FD13-00D7F94EF1AD}"/>
              </a:ext>
            </a:extLst>
          </p:cNvPr>
          <p:cNvSpPr/>
          <p:nvPr/>
        </p:nvSpPr>
        <p:spPr>
          <a:xfrm>
            <a:off x="6653350" y="1982718"/>
            <a:ext cx="215900" cy="18000"/>
          </a:xfrm>
          <a:prstGeom prst="rect">
            <a:avLst/>
          </a:prstGeom>
          <a:solidFill>
            <a:srgbClr val="7030A0"/>
          </a:solidFill>
          <a:ln w="15875" cmpd="sng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左弧形箭头 126">
            <a:extLst>
              <a:ext uri="{FF2B5EF4-FFF2-40B4-BE49-F238E27FC236}">
                <a16:creationId xmlns:a16="http://schemas.microsoft.com/office/drawing/2014/main" id="{267FA707-CEBE-BAE2-8DDD-3DDBA58FE48C}"/>
              </a:ext>
            </a:extLst>
          </p:cNvPr>
          <p:cNvSpPr/>
          <p:nvPr/>
        </p:nvSpPr>
        <p:spPr>
          <a:xfrm flipH="1">
            <a:off x="7097442" y="1770140"/>
            <a:ext cx="215265" cy="765810"/>
          </a:xfrm>
          <a:prstGeom prst="curvedRightArrow">
            <a:avLst/>
          </a:prstGeom>
          <a:solidFill>
            <a:srgbClr val="E3C496"/>
          </a:solidFill>
          <a:ln>
            <a:solidFill>
              <a:srgbClr val="E3C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>
              <a:solidFill>
                <a:schemeClr val="tx1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298EB27A-2788-287F-03E0-3EBB12C18599}"/>
              </a:ext>
            </a:extLst>
          </p:cNvPr>
          <p:cNvSpPr txBox="1"/>
          <p:nvPr/>
        </p:nvSpPr>
        <p:spPr>
          <a:xfrm>
            <a:off x="7170110" y="1970809"/>
            <a:ext cx="118308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/>
              <a:t>(C) Rewind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50B8F19B-220C-74E5-C862-DC8878B17B41}"/>
              </a:ext>
            </a:extLst>
          </p:cNvPr>
          <p:cNvSpPr/>
          <p:nvPr/>
        </p:nvSpPr>
        <p:spPr>
          <a:xfrm>
            <a:off x="6983323" y="2524127"/>
            <a:ext cx="215900" cy="18000"/>
          </a:xfrm>
          <a:prstGeom prst="rect">
            <a:avLst/>
          </a:prstGeom>
          <a:solidFill>
            <a:srgbClr val="7030A0"/>
          </a:solidFill>
          <a:ln w="15875" cmpd="sng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WMyNzk1NjJkYjg5Yzk1OTQwMjA3ODhmZjc4ODZlMTgifQ=="/>
  <p:tag name="KSO_WPP_MARK_KEY" val="ea9da622-c11d-402b-8068-2a018035cd9f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199</TotalTime>
  <Words>81</Words>
  <Application>Microsoft Office PowerPoint</Application>
  <PresentationFormat>自定义</PresentationFormat>
  <Paragraphs>42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微软雅黑</vt:lpstr>
      <vt:lpstr>Arial</vt:lpstr>
      <vt:lpstr>Calibri</vt:lpstr>
      <vt:lpstr>默认设计模板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王晗硕</dc:creator>
  <cp:lastModifiedBy>Li Yiwei</cp:lastModifiedBy>
  <cp:revision>463</cp:revision>
  <dcterms:created xsi:type="dcterms:W3CDTF">2022-11-29T08:17:00Z</dcterms:created>
  <dcterms:modified xsi:type="dcterms:W3CDTF">2023-01-12T10:25:03Z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2052-11.1.0.12980</vt:lpwstr>
  </property>
  <property fmtid="{D5CDD505-2E9C-101B-9397-08002B2CF9AE}" pid="3" name="ICV">
    <vt:lpwstr>94BEC7864EE24CB88C1CB1441FCF9FBF</vt:lpwstr>
  </property>
</Properties>
</file>