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199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68" d="100"/>
          <a:sy n="168" d="100"/>
        </p:scale>
        <p:origin x="518" y="106"/>
      </p:cViewPr>
      <p:guideLst>
        <p:guide orient="horz" pos="158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24885"/>
            <a:ext cx="6119416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647331"/>
            <a:ext cx="5399485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9733-8BCE-408A-A201-8D7942828B6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2B8A-88A2-41A0-9591-925927CE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1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9733-8BCE-408A-A201-8D7942828B6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2B8A-88A2-41A0-9591-925927CE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3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68350"/>
            <a:ext cx="1552352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68350"/>
            <a:ext cx="4567064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9733-8BCE-408A-A201-8D7942828B6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2B8A-88A2-41A0-9591-925927CE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9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9733-8BCE-408A-A201-8D7942828B6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2B8A-88A2-41A0-9591-925927CE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0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256579"/>
            <a:ext cx="6209407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373044"/>
            <a:ext cx="6209407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9733-8BCE-408A-A201-8D7942828B6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2B8A-88A2-41A0-9591-925927CE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9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341750"/>
            <a:ext cx="305970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341750"/>
            <a:ext cx="305970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9733-8BCE-408A-A201-8D7942828B6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2B8A-88A2-41A0-9591-925927CE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0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68351"/>
            <a:ext cx="6209407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235577"/>
            <a:ext cx="304564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841114"/>
            <a:ext cx="3045646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235577"/>
            <a:ext cx="306064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841114"/>
            <a:ext cx="3060646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9733-8BCE-408A-A201-8D7942828B6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2B8A-88A2-41A0-9591-925927CE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8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9733-8BCE-408A-A201-8D7942828B6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2B8A-88A2-41A0-9591-925927CE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4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9733-8BCE-408A-A201-8D7942828B6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2B8A-88A2-41A0-9591-925927CE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4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36021"/>
            <a:ext cx="2321966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25713"/>
            <a:ext cx="3644652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512094"/>
            <a:ext cx="2321966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9733-8BCE-408A-A201-8D7942828B6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2B8A-88A2-41A0-9591-925927CE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7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36021"/>
            <a:ext cx="2321966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25713"/>
            <a:ext cx="3644652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512094"/>
            <a:ext cx="2321966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9733-8BCE-408A-A201-8D7942828B6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2B8A-88A2-41A0-9591-925927CE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68351"/>
            <a:ext cx="6209407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341750"/>
            <a:ext cx="6209407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671625"/>
            <a:ext cx="161984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39733-8BCE-408A-A201-8D7942828B6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671625"/>
            <a:ext cx="242976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671625"/>
            <a:ext cx="161984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2B8A-88A2-41A0-9591-925927CE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6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D244F4D-5F9C-0C8D-B82F-AA101D21087C}"/>
              </a:ext>
            </a:extLst>
          </p:cNvPr>
          <p:cNvGrpSpPr/>
          <p:nvPr/>
        </p:nvGrpSpPr>
        <p:grpSpPr>
          <a:xfrm>
            <a:off x="-140319" y="152108"/>
            <a:ext cx="7285041" cy="4736096"/>
            <a:chOff x="-134845" y="-19165"/>
            <a:chExt cx="7285041" cy="4736096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87D3424-7AA2-3B8B-B9BF-CABB53DD711E}"/>
                </a:ext>
              </a:extLst>
            </p:cNvPr>
            <p:cNvCxnSpPr/>
            <p:nvPr/>
          </p:nvCxnSpPr>
          <p:spPr>
            <a:xfrm>
              <a:off x="256497" y="-19165"/>
              <a:ext cx="6347235" cy="0"/>
            </a:xfrm>
            <a:prstGeom prst="line">
              <a:avLst/>
            </a:prstGeom>
            <a:ln w="254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6CF4EF6-C5C9-841D-AFB9-82517E76AAAA}"/>
                </a:ext>
              </a:extLst>
            </p:cNvPr>
            <p:cNvCxnSpPr/>
            <p:nvPr/>
          </p:nvCxnSpPr>
          <p:spPr>
            <a:xfrm>
              <a:off x="267950" y="1222430"/>
              <a:ext cx="6347909" cy="0"/>
            </a:xfrm>
            <a:prstGeom prst="line">
              <a:avLst/>
            </a:prstGeom>
            <a:ln w="254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E91D45C-2B3B-5210-E269-D6C2F926F378}"/>
                </a:ext>
              </a:extLst>
            </p:cNvPr>
            <p:cNvCxnSpPr/>
            <p:nvPr/>
          </p:nvCxnSpPr>
          <p:spPr>
            <a:xfrm>
              <a:off x="251107" y="2664078"/>
              <a:ext cx="6369466" cy="0"/>
            </a:xfrm>
            <a:prstGeom prst="line">
              <a:avLst/>
            </a:prstGeom>
            <a:ln w="254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D2ADDF-A971-478F-91F1-49938975E151}"/>
                </a:ext>
              </a:extLst>
            </p:cNvPr>
            <p:cNvSpPr/>
            <p:nvPr/>
          </p:nvSpPr>
          <p:spPr>
            <a:xfrm>
              <a:off x="1465045" y="218359"/>
              <a:ext cx="4004915" cy="767185"/>
            </a:xfrm>
            <a:prstGeom prst="rect">
              <a:avLst/>
            </a:prstGeom>
            <a:solidFill>
              <a:srgbClr val="74B23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 noProof="1"/>
                <a:t>Hotness-Aware Map</a:t>
              </a:r>
            </a:p>
          </p:txBody>
        </p:sp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193CF80B-5283-2C07-92D7-4BBF3ED1F0C3}"/>
                </a:ext>
              </a:extLst>
            </p:cNvPr>
            <p:cNvSpPr/>
            <p:nvPr/>
          </p:nvSpPr>
          <p:spPr>
            <a:xfrm>
              <a:off x="793404" y="1341827"/>
              <a:ext cx="5283524" cy="1189518"/>
            </a:xfrm>
            <a:prstGeom prst="triangle">
              <a:avLst/>
            </a:prstGeom>
            <a:solidFill>
              <a:srgbClr val="6B6BC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0" anchor="ctr"/>
            <a:lstStyle/>
            <a:p>
              <a:pPr algn="ctr"/>
              <a:r>
                <a:rPr lang="en-US" altLang="zh-CN" sz="2000" noProof="1"/>
                <a:t>Index</a:t>
              </a:r>
            </a:p>
            <a:p>
              <a:pPr algn="ctr"/>
              <a:r>
                <a:rPr lang="en-US" altLang="zh-CN" sz="2000" noProof="1"/>
                <a:t>(e.g., CCEH, Fast&amp;Fair)</a:t>
              </a:r>
            </a:p>
          </p:txBody>
        </p:sp>
        <p:sp>
          <p:nvSpPr>
            <p:cNvPr id="62" name="文本框 39">
              <a:extLst>
                <a:ext uri="{FF2B5EF4-FFF2-40B4-BE49-F238E27FC236}">
                  <a16:creationId xmlns:a16="http://schemas.microsoft.com/office/drawing/2014/main" id="{31897FA4-0BF3-C7B4-2FC8-6CEDEE97C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107" y="-19165"/>
              <a:ext cx="9532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 dirty="0"/>
                <a:t>DRAM</a:t>
              </a:r>
            </a:p>
          </p:txBody>
        </p:sp>
        <p:sp>
          <p:nvSpPr>
            <p:cNvPr id="63" name="文本框 41">
              <a:extLst>
                <a:ext uri="{FF2B5EF4-FFF2-40B4-BE49-F238E27FC236}">
                  <a16:creationId xmlns:a16="http://schemas.microsoft.com/office/drawing/2014/main" id="{41D5416D-8E52-EC03-BF12-1FA608944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108" y="1222431"/>
              <a:ext cx="12348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 dirty="0"/>
                <a:t>DRAM/PM</a:t>
              </a:r>
            </a:p>
          </p:txBody>
        </p:sp>
        <p:sp>
          <p:nvSpPr>
            <p:cNvPr id="64" name="文本框 51">
              <a:extLst>
                <a:ext uri="{FF2B5EF4-FFF2-40B4-BE49-F238E27FC236}">
                  <a16:creationId xmlns:a16="http://schemas.microsoft.com/office/drawing/2014/main" id="{CDEF04ED-C5B0-44E9-3C0C-2C8FEB092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107" y="2662809"/>
              <a:ext cx="11452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 dirty="0"/>
                <a:t>PM (log)</a:t>
              </a:r>
            </a:p>
          </p:txBody>
        </p:sp>
        <p:sp>
          <p:nvSpPr>
            <p:cNvPr id="65" name="文本框 23">
              <a:extLst>
                <a:ext uri="{FF2B5EF4-FFF2-40B4-BE49-F238E27FC236}">
                  <a16:creationId xmlns:a16="http://schemas.microsoft.com/office/drawing/2014/main" id="{9D2F287A-78A8-94E7-8BB8-58A6FC2C5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6531" y="297744"/>
              <a:ext cx="1521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zh-CN" sz="2000" dirty="0">
                  <a:solidFill>
                    <a:srgbClr val="C00000"/>
                  </a:solidFill>
                </a:rPr>
                <a:t>Hot access</a:t>
              </a:r>
            </a:p>
          </p:txBody>
        </p:sp>
        <p:sp>
          <p:nvSpPr>
            <p:cNvPr id="66" name="文本框 24">
              <a:extLst>
                <a:ext uri="{FF2B5EF4-FFF2-40B4-BE49-F238E27FC236}">
                  <a16:creationId xmlns:a16="http://schemas.microsoft.com/office/drawing/2014/main" id="{0C165F38-1979-073A-0304-B75B0D0A1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257" y="1538705"/>
              <a:ext cx="14840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altLang="zh-CN" sz="2000" dirty="0">
                  <a:solidFill>
                    <a:srgbClr val="0070C0"/>
                  </a:solidFill>
                </a:rPr>
                <a:t>Cold access</a:t>
              </a:r>
            </a:p>
          </p:txBody>
        </p:sp>
        <p:sp>
          <p:nvSpPr>
            <p:cNvPr id="67" name="文本框 9">
              <a:extLst>
                <a:ext uri="{FF2B5EF4-FFF2-40B4-BE49-F238E27FC236}">
                  <a16:creationId xmlns:a16="http://schemas.microsoft.com/office/drawing/2014/main" id="{E8EB60E0-49E9-EDB8-20A8-ADA947878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4845" y="3064828"/>
              <a:ext cx="10461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dirty="0"/>
                <a:t>class 2</a:t>
              </a:r>
            </a:p>
          </p:txBody>
        </p:sp>
        <p:sp>
          <p:nvSpPr>
            <p:cNvPr id="68" name="文本框 9">
              <a:extLst>
                <a:ext uri="{FF2B5EF4-FFF2-40B4-BE49-F238E27FC236}">
                  <a16:creationId xmlns:a16="http://schemas.microsoft.com/office/drawing/2014/main" id="{0D6A606F-9531-8FF5-F973-835316C94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4845" y="4306729"/>
              <a:ext cx="10461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000" dirty="0"/>
                <a:t>class 0</a:t>
              </a:r>
            </a:p>
          </p:txBody>
        </p:sp>
        <p:sp>
          <p:nvSpPr>
            <p:cNvPr id="69" name="文本框 9">
              <a:extLst>
                <a:ext uri="{FF2B5EF4-FFF2-40B4-BE49-F238E27FC236}">
                  <a16:creationId xmlns:a16="http://schemas.microsoft.com/office/drawing/2014/main" id="{AF91943C-10D6-6D83-AA41-558CD5086917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-134845" y="3685779"/>
              <a:ext cx="10461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dirty="0"/>
                <a:t>class 1</a:t>
              </a: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12ED751-3309-C463-AD79-A959CB501739}"/>
                </a:ext>
              </a:extLst>
            </p:cNvPr>
            <p:cNvCxnSpPr>
              <a:cxnSpLocks/>
            </p:cNvCxnSpPr>
            <p:nvPr>
              <p:custDataLst>
                <p:tags r:id="rId2"/>
              </p:custDataLst>
            </p:nvPr>
          </p:nvCxnSpPr>
          <p:spPr>
            <a:xfrm>
              <a:off x="7141987" y="162471"/>
              <a:ext cx="0" cy="4360441"/>
            </a:xfrm>
            <a:prstGeom prst="line">
              <a:avLst/>
            </a:prstGeom>
            <a:ln w="28575" cmpd="sng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35">
              <a:extLst>
                <a:ext uri="{FF2B5EF4-FFF2-40B4-BE49-F238E27FC236}">
                  <a16:creationId xmlns:a16="http://schemas.microsoft.com/office/drawing/2014/main" id="{97FEB341-DC1D-3A86-42EF-36165C4333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0772" y="162471"/>
              <a:ext cx="7410" cy="3739491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肘形连接符 36">
              <a:extLst>
                <a:ext uri="{FF2B5EF4-FFF2-40B4-BE49-F238E27FC236}">
                  <a16:creationId xmlns:a16="http://schemas.microsoft.com/office/drawing/2014/main" id="{5F1D6AEB-C10F-F1F0-AA6A-0DCB87BAFE90}"/>
                </a:ext>
              </a:extLst>
            </p:cNvPr>
            <p:cNvCxnSpPr>
              <a:cxnSpLocks/>
              <a:endCxn id="99" idx="3"/>
            </p:cNvCxnSpPr>
            <p:nvPr/>
          </p:nvCxnSpPr>
          <p:spPr>
            <a:xfrm flipH="1">
              <a:off x="6473868" y="4522911"/>
              <a:ext cx="676328" cy="0"/>
            </a:xfrm>
            <a:prstGeom prst="straightConnector1">
              <a:avLst/>
            </a:prstGeom>
            <a:ln w="28575" cmpd="sng">
              <a:solidFill>
                <a:srgbClr val="0070C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375C8B63-BD2E-8FBE-F033-24F08C5EDA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5758" y="1870854"/>
              <a:ext cx="2518819" cy="0"/>
            </a:xfrm>
            <a:prstGeom prst="straightConnector1">
              <a:avLst/>
            </a:prstGeom>
            <a:ln w="28575" cmpd="sng">
              <a:solidFill>
                <a:srgbClr val="0070C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5B183C06-7C92-36C0-0CC9-BE7D3315E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9960" y="619733"/>
              <a:ext cx="1490812" cy="0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AE116218-8645-A831-5B4A-43D28C9D3EA0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flipH="1">
              <a:off x="6473868" y="3281010"/>
              <a:ext cx="486904" cy="0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A3BE8880-8ECE-0262-A378-EDA45814AFE8}"/>
                </a:ext>
              </a:extLst>
            </p:cNvPr>
            <p:cNvCxnSpPr>
              <a:cxnSpLocks/>
              <a:endCxn id="90" idx="3"/>
            </p:cNvCxnSpPr>
            <p:nvPr/>
          </p:nvCxnSpPr>
          <p:spPr>
            <a:xfrm flipH="1">
              <a:off x="6473868" y="3901961"/>
              <a:ext cx="494314" cy="0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008B174-03DF-F708-876F-CA89E8478FE2}"/>
                </a:ext>
              </a:extLst>
            </p:cNvPr>
            <p:cNvGrpSpPr/>
            <p:nvPr/>
          </p:nvGrpSpPr>
          <p:grpSpPr>
            <a:xfrm>
              <a:off x="4643216" y="2962403"/>
              <a:ext cx="1830653" cy="512627"/>
              <a:chOff x="694738" y="3178190"/>
              <a:chExt cx="1830653" cy="512627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D45D1FD-A894-C218-F3F2-5FF18025AC73}"/>
                  </a:ext>
                </a:extLst>
              </p:cNvPr>
              <p:cNvSpPr/>
              <p:nvPr/>
            </p:nvSpPr>
            <p:spPr>
              <a:xfrm>
                <a:off x="694738" y="3178190"/>
                <a:ext cx="1700321" cy="388038"/>
              </a:xfrm>
              <a:prstGeom prst="rect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34979BB-20D5-C2C1-8211-32DCC1E98353}"/>
                  </a:ext>
                </a:extLst>
              </p:cNvPr>
              <p:cNvSpPr/>
              <p:nvPr/>
            </p:nvSpPr>
            <p:spPr>
              <a:xfrm>
                <a:off x="759904" y="3240485"/>
                <a:ext cx="1700321" cy="388038"/>
              </a:xfrm>
              <a:prstGeom prst="rect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46E62A6-EB18-16ED-BAA2-346814EAB437}"/>
                  </a:ext>
                </a:extLst>
              </p:cNvPr>
              <p:cNvSpPr/>
              <p:nvPr/>
            </p:nvSpPr>
            <p:spPr>
              <a:xfrm>
                <a:off x="825070" y="3302779"/>
                <a:ext cx="1700321" cy="388038"/>
              </a:xfrm>
              <a:prstGeom prst="rect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noProof="1"/>
                  <a:t>Multiple segments</a:t>
                </a:r>
              </a:p>
              <a:p>
                <a:pPr algn="ctr"/>
                <a:r>
                  <a:rPr lang="en-US" altLang="zh-CN" sz="1600" noProof="1"/>
                  <a:t>per thread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5F1A77A-8F37-80B5-079D-19F28C7CCDB7}"/>
                </a:ext>
              </a:extLst>
            </p:cNvPr>
            <p:cNvGrpSpPr/>
            <p:nvPr/>
          </p:nvGrpSpPr>
          <p:grpSpPr>
            <a:xfrm>
              <a:off x="2710468" y="2962403"/>
              <a:ext cx="1830653" cy="512627"/>
              <a:chOff x="694738" y="3778000"/>
              <a:chExt cx="1830653" cy="51262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94E33649-F727-FF32-72CA-704B470B4831}"/>
                  </a:ext>
                </a:extLst>
              </p:cNvPr>
              <p:cNvSpPr/>
              <p:nvPr/>
            </p:nvSpPr>
            <p:spPr>
              <a:xfrm>
                <a:off x="694738" y="3778000"/>
                <a:ext cx="1700321" cy="388038"/>
              </a:xfrm>
              <a:prstGeom prst="rect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7EA11937-64E9-CC27-1C88-68EA3DB8DAFB}"/>
                  </a:ext>
                </a:extLst>
              </p:cNvPr>
              <p:cNvSpPr/>
              <p:nvPr/>
            </p:nvSpPr>
            <p:spPr>
              <a:xfrm>
                <a:off x="759904" y="3840295"/>
                <a:ext cx="1700321" cy="388038"/>
              </a:xfrm>
              <a:prstGeom prst="rect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82B571A-4A30-3AD4-EB91-0AF9A9DF6CC8}"/>
                  </a:ext>
                </a:extLst>
              </p:cNvPr>
              <p:cNvSpPr/>
              <p:nvPr/>
            </p:nvSpPr>
            <p:spPr>
              <a:xfrm>
                <a:off x="825070" y="3902589"/>
                <a:ext cx="1700321" cy="388038"/>
              </a:xfrm>
              <a:prstGeom prst="rect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noProof="1"/>
                  <a:t>Closed segments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3B452DB-4273-C533-994A-1ABADACEF118}"/>
                </a:ext>
              </a:extLst>
            </p:cNvPr>
            <p:cNvGrpSpPr/>
            <p:nvPr/>
          </p:nvGrpSpPr>
          <p:grpSpPr>
            <a:xfrm>
              <a:off x="777721" y="2962403"/>
              <a:ext cx="1830653" cy="512627"/>
              <a:chOff x="721168" y="4377810"/>
              <a:chExt cx="1830653" cy="512627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3AB10511-B2F5-83B1-88AE-C55B546746A0}"/>
                  </a:ext>
                </a:extLst>
              </p:cNvPr>
              <p:cNvSpPr/>
              <p:nvPr/>
            </p:nvSpPr>
            <p:spPr>
              <a:xfrm>
                <a:off x="721168" y="4377810"/>
                <a:ext cx="1700321" cy="388038"/>
              </a:xfrm>
              <a:prstGeom prst="rect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31826C87-1D01-6863-DA38-E6B4E7D93683}"/>
                  </a:ext>
                </a:extLst>
              </p:cNvPr>
              <p:cNvSpPr/>
              <p:nvPr/>
            </p:nvSpPr>
            <p:spPr>
              <a:xfrm>
                <a:off x="786334" y="4440105"/>
                <a:ext cx="1700321" cy="388038"/>
              </a:xfrm>
              <a:prstGeom prst="rect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8390DD5-9216-C49E-1E1D-9EB2B8D28E7B}"/>
                  </a:ext>
                </a:extLst>
              </p:cNvPr>
              <p:cNvSpPr/>
              <p:nvPr/>
            </p:nvSpPr>
            <p:spPr>
              <a:xfrm>
                <a:off x="851500" y="4502399"/>
                <a:ext cx="1700321" cy="388038"/>
              </a:xfrm>
              <a:prstGeom prst="rect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noProof="1"/>
                  <a:t>Free segments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704F23D-8814-2A2B-F9B5-D7BA6AE172B1}"/>
                </a:ext>
              </a:extLst>
            </p:cNvPr>
            <p:cNvGrpSpPr/>
            <p:nvPr/>
          </p:nvGrpSpPr>
          <p:grpSpPr>
            <a:xfrm>
              <a:off x="4643216" y="3583354"/>
              <a:ext cx="1830653" cy="512627"/>
              <a:chOff x="2639005" y="3175620"/>
              <a:chExt cx="1830653" cy="512627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C0D4FA6D-9D1A-5750-C899-421B71872354}"/>
                  </a:ext>
                </a:extLst>
              </p:cNvPr>
              <p:cNvSpPr/>
              <p:nvPr/>
            </p:nvSpPr>
            <p:spPr>
              <a:xfrm>
                <a:off x="2639005" y="3175620"/>
                <a:ext cx="1700321" cy="388038"/>
              </a:xfrm>
              <a:prstGeom prst="rect">
                <a:avLst/>
              </a:prstGeom>
              <a:solidFill>
                <a:srgbClr val="EE722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BF1B7DA-F26A-1E8C-0EF5-B8A745A604F5}"/>
                  </a:ext>
                </a:extLst>
              </p:cNvPr>
              <p:cNvSpPr/>
              <p:nvPr/>
            </p:nvSpPr>
            <p:spPr>
              <a:xfrm>
                <a:off x="2704171" y="3237915"/>
                <a:ext cx="1700321" cy="388038"/>
              </a:xfrm>
              <a:prstGeom prst="rect">
                <a:avLst/>
              </a:prstGeom>
              <a:solidFill>
                <a:srgbClr val="EE722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4C33BEAC-DACD-C778-0942-F58CB71F1CC6}"/>
                  </a:ext>
                </a:extLst>
              </p:cNvPr>
              <p:cNvSpPr/>
              <p:nvPr/>
            </p:nvSpPr>
            <p:spPr>
              <a:xfrm>
                <a:off x="2769337" y="3300209"/>
                <a:ext cx="1700321" cy="388038"/>
              </a:xfrm>
              <a:prstGeom prst="rect">
                <a:avLst/>
              </a:prstGeom>
              <a:solidFill>
                <a:srgbClr val="EE722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noProof="1"/>
                  <a:t>Multiple segments</a:t>
                </a:r>
              </a:p>
              <a:p>
                <a:pPr algn="ctr"/>
                <a:r>
                  <a:rPr lang="en-US" altLang="zh-CN" sz="1600" noProof="1"/>
                  <a:t>per thread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245918A-D85E-595A-90A5-523786A8BA33}"/>
                </a:ext>
              </a:extLst>
            </p:cNvPr>
            <p:cNvGrpSpPr/>
            <p:nvPr/>
          </p:nvGrpSpPr>
          <p:grpSpPr>
            <a:xfrm>
              <a:off x="2717145" y="3583354"/>
              <a:ext cx="1830653" cy="512627"/>
              <a:chOff x="2639005" y="3775430"/>
              <a:chExt cx="1830653" cy="512627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DECC1C07-D266-3BE8-92DE-0993FF0538CD}"/>
                  </a:ext>
                </a:extLst>
              </p:cNvPr>
              <p:cNvSpPr/>
              <p:nvPr/>
            </p:nvSpPr>
            <p:spPr>
              <a:xfrm>
                <a:off x="2639005" y="3775430"/>
                <a:ext cx="1700321" cy="388038"/>
              </a:xfrm>
              <a:prstGeom prst="rect">
                <a:avLst/>
              </a:prstGeom>
              <a:solidFill>
                <a:srgbClr val="EE722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29F46D7C-10CE-00AE-FB6E-BE322F803D70}"/>
                  </a:ext>
                </a:extLst>
              </p:cNvPr>
              <p:cNvSpPr/>
              <p:nvPr/>
            </p:nvSpPr>
            <p:spPr>
              <a:xfrm>
                <a:off x="2704171" y="3837725"/>
                <a:ext cx="1700321" cy="388038"/>
              </a:xfrm>
              <a:prstGeom prst="rect">
                <a:avLst/>
              </a:prstGeom>
              <a:solidFill>
                <a:srgbClr val="EE722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58546E6C-7499-B4ED-6697-555F56883DF8}"/>
                  </a:ext>
                </a:extLst>
              </p:cNvPr>
              <p:cNvSpPr/>
              <p:nvPr/>
            </p:nvSpPr>
            <p:spPr>
              <a:xfrm>
                <a:off x="2769337" y="3900019"/>
                <a:ext cx="1700321" cy="388038"/>
              </a:xfrm>
              <a:prstGeom prst="rect">
                <a:avLst/>
              </a:prstGeom>
              <a:solidFill>
                <a:srgbClr val="EE722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noProof="1"/>
                  <a:t>Closed segments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B470D14-23EE-4F8F-4CC2-74DC2A5F897C}"/>
                </a:ext>
              </a:extLst>
            </p:cNvPr>
            <p:cNvGrpSpPr/>
            <p:nvPr/>
          </p:nvGrpSpPr>
          <p:grpSpPr>
            <a:xfrm>
              <a:off x="777721" y="3583354"/>
              <a:ext cx="1830653" cy="512627"/>
              <a:chOff x="2665435" y="4375240"/>
              <a:chExt cx="1830653" cy="512627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B351CB0E-0404-988B-522D-93A067D94703}"/>
                  </a:ext>
                </a:extLst>
              </p:cNvPr>
              <p:cNvSpPr/>
              <p:nvPr/>
            </p:nvSpPr>
            <p:spPr>
              <a:xfrm>
                <a:off x="2665435" y="4375240"/>
                <a:ext cx="1700321" cy="388038"/>
              </a:xfrm>
              <a:prstGeom prst="rect">
                <a:avLst/>
              </a:prstGeom>
              <a:solidFill>
                <a:srgbClr val="EE722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4108748-F243-2014-1D29-A2041ACDB79E}"/>
                  </a:ext>
                </a:extLst>
              </p:cNvPr>
              <p:cNvSpPr/>
              <p:nvPr/>
            </p:nvSpPr>
            <p:spPr>
              <a:xfrm>
                <a:off x="2730601" y="4437535"/>
                <a:ext cx="1700321" cy="388038"/>
              </a:xfrm>
              <a:prstGeom prst="rect">
                <a:avLst/>
              </a:prstGeom>
              <a:solidFill>
                <a:srgbClr val="EE722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DCBCFDF8-1CE0-75EB-A699-D96E6E8C68AA}"/>
                  </a:ext>
                </a:extLst>
              </p:cNvPr>
              <p:cNvSpPr/>
              <p:nvPr/>
            </p:nvSpPr>
            <p:spPr>
              <a:xfrm>
                <a:off x="2795767" y="4499829"/>
                <a:ext cx="1700321" cy="388038"/>
              </a:xfrm>
              <a:prstGeom prst="rect">
                <a:avLst/>
              </a:prstGeom>
              <a:solidFill>
                <a:srgbClr val="EE722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noProof="1"/>
                  <a:t>Free segments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3C63EF4-F722-E2C8-4EF3-81EAD16716B8}"/>
                </a:ext>
              </a:extLst>
            </p:cNvPr>
            <p:cNvGrpSpPr/>
            <p:nvPr/>
          </p:nvGrpSpPr>
          <p:grpSpPr>
            <a:xfrm>
              <a:off x="4643216" y="4204304"/>
              <a:ext cx="1830653" cy="512627"/>
              <a:chOff x="4562276" y="3170859"/>
              <a:chExt cx="1830653" cy="512627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A917DC5-A0E7-AD8F-97EB-8F3A05DB8E9E}"/>
                  </a:ext>
                </a:extLst>
              </p:cNvPr>
              <p:cNvSpPr/>
              <p:nvPr/>
            </p:nvSpPr>
            <p:spPr>
              <a:xfrm>
                <a:off x="4562276" y="3170859"/>
                <a:ext cx="1700321" cy="388038"/>
              </a:xfrm>
              <a:prstGeom prst="rect">
                <a:avLst/>
              </a:prstGeom>
              <a:solidFill>
                <a:srgbClr val="8AC8C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35C357D0-1FC2-317E-1F67-B5C3C26AF039}"/>
                  </a:ext>
                </a:extLst>
              </p:cNvPr>
              <p:cNvSpPr/>
              <p:nvPr/>
            </p:nvSpPr>
            <p:spPr>
              <a:xfrm>
                <a:off x="4627442" y="3233154"/>
                <a:ext cx="1700321" cy="388038"/>
              </a:xfrm>
              <a:prstGeom prst="rect">
                <a:avLst/>
              </a:prstGeom>
              <a:solidFill>
                <a:srgbClr val="8AC8C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1CBCEBB8-5768-577C-6B29-EB8EDEDD5826}"/>
                  </a:ext>
                </a:extLst>
              </p:cNvPr>
              <p:cNvSpPr/>
              <p:nvPr/>
            </p:nvSpPr>
            <p:spPr>
              <a:xfrm>
                <a:off x="4692608" y="3295448"/>
                <a:ext cx="1700321" cy="388038"/>
              </a:xfrm>
              <a:prstGeom prst="rect">
                <a:avLst/>
              </a:prstGeom>
              <a:solidFill>
                <a:srgbClr val="8AC8C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noProof="1"/>
                  <a:t>One segment</a:t>
                </a:r>
              </a:p>
              <a:p>
                <a:pPr algn="ctr"/>
                <a:r>
                  <a:rPr lang="en-US" altLang="zh-CN" sz="1600" noProof="1"/>
                  <a:t>per thread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0D62BE7-42A4-DBF1-FBD2-31BFB2DB01E0}"/>
                </a:ext>
              </a:extLst>
            </p:cNvPr>
            <p:cNvGrpSpPr/>
            <p:nvPr/>
          </p:nvGrpSpPr>
          <p:grpSpPr>
            <a:xfrm>
              <a:off x="2717145" y="4204304"/>
              <a:ext cx="1830653" cy="512627"/>
              <a:chOff x="4562276" y="3770669"/>
              <a:chExt cx="1830653" cy="512627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CAD604D-43DA-26CC-A179-4138491F0B25}"/>
                  </a:ext>
                </a:extLst>
              </p:cNvPr>
              <p:cNvSpPr/>
              <p:nvPr/>
            </p:nvSpPr>
            <p:spPr>
              <a:xfrm>
                <a:off x="4562276" y="3770669"/>
                <a:ext cx="1700321" cy="388038"/>
              </a:xfrm>
              <a:prstGeom prst="rect">
                <a:avLst/>
              </a:prstGeom>
              <a:solidFill>
                <a:srgbClr val="8AC8C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815995A0-106B-5C72-DD8F-DC5995E76B9D}"/>
                  </a:ext>
                </a:extLst>
              </p:cNvPr>
              <p:cNvSpPr/>
              <p:nvPr/>
            </p:nvSpPr>
            <p:spPr>
              <a:xfrm>
                <a:off x="4627442" y="3832964"/>
                <a:ext cx="1700321" cy="388038"/>
              </a:xfrm>
              <a:prstGeom prst="rect">
                <a:avLst/>
              </a:prstGeom>
              <a:solidFill>
                <a:srgbClr val="8AC8C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67DEC1BC-A1FA-5700-C38B-FB927EBA696F}"/>
                  </a:ext>
                </a:extLst>
              </p:cNvPr>
              <p:cNvSpPr/>
              <p:nvPr/>
            </p:nvSpPr>
            <p:spPr>
              <a:xfrm>
                <a:off x="4692608" y="3895258"/>
                <a:ext cx="1700321" cy="388038"/>
              </a:xfrm>
              <a:prstGeom prst="rect">
                <a:avLst/>
              </a:prstGeom>
              <a:solidFill>
                <a:srgbClr val="8AC8C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noProof="1"/>
                  <a:t>Closed segments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5322B7-D6CF-7A01-2346-DC28292B6CBB}"/>
                </a:ext>
              </a:extLst>
            </p:cNvPr>
            <p:cNvGrpSpPr/>
            <p:nvPr/>
          </p:nvGrpSpPr>
          <p:grpSpPr>
            <a:xfrm>
              <a:off x="777721" y="4204304"/>
              <a:ext cx="1830653" cy="512627"/>
              <a:chOff x="4588706" y="4370479"/>
              <a:chExt cx="1830653" cy="512627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42E60235-833D-06AD-1B9E-D144249D1887}"/>
                  </a:ext>
                </a:extLst>
              </p:cNvPr>
              <p:cNvSpPr/>
              <p:nvPr/>
            </p:nvSpPr>
            <p:spPr>
              <a:xfrm>
                <a:off x="4588706" y="4370479"/>
                <a:ext cx="1700321" cy="388038"/>
              </a:xfrm>
              <a:prstGeom prst="rect">
                <a:avLst/>
              </a:prstGeom>
              <a:solidFill>
                <a:srgbClr val="8AC8C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B435B8E3-C5D6-7A83-0053-6147031B5F5D}"/>
                  </a:ext>
                </a:extLst>
              </p:cNvPr>
              <p:cNvSpPr/>
              <p:nvPr/>
            </p:nvSpPr>
            <p:spPr>
              <a:xfrm>
                <a:off x="4653872" y="4432774"/>
                <a:ext cx="1700321" cy="388038"/>
              </a:xfrm>
              <a:prstGeom prst="rect">
                <a:avLst/>
              </a:prstGeom>
              <a:solidFill>
                <a:srgbClr val="8AC8C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sz="1600" noProof="1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F6761FB2-0358-2769-782D-C0A84DAC27B4}"/>
                  </a:ext>
                </a:extLst>
              </p:cNvPr>
              <p:cNvSpPr/>
              <p:nvPr/>
            </p:nvSpPr>
            <p:spPr>
              <a:xfrm>
                <a:off x="4719038" y="4495068"/>
                <a:ext cx="1700321" cy="388038"/>
              </a:xfrm>
              <a:prstGeom prst="rect">
                <a:avLst/>
              </a:prstGeom>
              <a:solidFill>
                <a:srgbClr val="8AC8C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noProof="1"/>
                  <a:t>Free segments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2748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56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Yiwei</dc:creator>
  <cp:lastModifiedBy>Li Yiwei</cp:lastModifiedBy>
  <cp:revision>6</cp:revision>
  <dcterms:created xsi:type="dcterms:W3CDTF">2023-01-12T10:35:19Z</dcterms:created>
  <dcterms:modified xsi:type="dcterms:W3CDTF">2023-01-12T12:18:58Z</dcterms:modified>
</cp:coreProperties>
</file>