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85" r:id="rId4"/>
    <p:sldId id="28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88" autoAdjust="0"/>
  </p:normalViewPr>
  <p:slideViewPr>
    <p:cSldViewPr>
      <p:cViewPr varScale="1">
        <p:scale>
          <a:sx n="85" d="100"/>
          <a:sy n="85" d="100"/>
        </p:scale>
        <p:origin x="-24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76383-27B6-4B1A-B7AB-4DB8964C3929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9EEC6-9895-49F2-BF04-49D8F08A9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1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Jenkins</a:t>
            </a:r>
            <a:r>
              <a:rPr lang="zh-CN" altLang="en-US" smtClean="0"/>
              <a:t>概念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曾良</a:t>
            </a:r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0916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Master/</a:t>
            </a:r>
            <a:r>
              <a:rPr lang="zh-CN" altLang="en-US" dirty="0" smtClean="0"/>
              <a:t>主机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的</a:t>
            </a:r>
            <a:r>
              <a:rPr lang="zh-CN" altLang="en-US" dirty="0"/>
              <a:t>机器</a:t>
            </a:r>
            <a:endParaRPr lang="en-US" altLang="zh-CN" dirty="0"/>
          </a:p>
          <a:p>
            <a:r>
              <a:rPr lang="en-US" altLang="zh-CN" dirty="0" smtClean="0"/>
              <a:t>Slave/</a:t>
            </a:r>
            <a:r>
              <a:rPr lang="zh-CN" altLang="en-US" dirty="0" smtClean="0"/>
              <a:t>从机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接入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的机器</a:t>
            </a:r>
            <a:endParaRPr lang="en-US" altLang="zh-CN" dirty="0" smtClean="0"/>
          </a:p>
          <a:p>
            <a:r>
              <a:rPr lang="en-US" altLang="zh-CN" dirty="0" smtClean="0"/>
              <a:t>Node/</a:t>
            </a:r>
            <a:r>
              <a:rPr lang="zh-CN" altLang="en-US" dirty="0" smtClean="0"/>
              <a:t>节点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安装和接入</a:t>
            </a:r>
            <a:r>
              <a:rPr lang="en-US" altLang="zh-CN" dirty="0" smtClean="0"/>
              <a:t>Jenkins</a:t>
            </a:r>
            <a:r>
              <a:rPr lang="zh-CN" altLang="en-US" dirty="0" smtClean="0"/>
              <a:t>的机器</a:t>
            </a:r>
            <a:endParaRPr lang="en-US" altLang="zh-CN" dirty="0" smtClean="0"/>
          </a:p>
          <a:p>
            <a:r>
              <a:rPr lang="en-US" altLang="zh-CN" dirty="0" smtClean="0"/>
              <a:t>Project/</a:t>
            </a:r>
            <a:r>
              <a:rPr lang="zh-CN" altLang="en-US" dirty="0" smtClean="0"/>
              <a:t>项目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测试任务执行方式定义</a:t>
            </a:r>
            <a:endParaRPr lang="en-US" altLang="zh-CN" dirty="0" smtClean="0"/>
          </a:p>
          <a:p>
            <a:r>
              <a:rPr lang="en-US" altLang="zh-CN" dirty="0" smtClean="0"/>
              <a:t>Build/</a:t>
            </a:r>
            <a:r>
              <a:rPr lang="zh-CN" altLang="en-US" dirty="0" smtClean="0"/>
              <a:t>构建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测试任务的单次执行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557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99392"/>
            <a:ext cx="7848872" cy="696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50"/>
            <a:ext cx="9144000" cy="657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9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2333</TotalTime>
  <Words>56</Words>
  <Application>Microsoft Office PowerPoint</Application>
  <PresentationFormat>全屏显示(4:3)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龙腾四海</vt:lpstr>
      <vt:lpstr>Jenkins概念</vt:lpstr>
      <vt:lpstr>概念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自动化测试Demo及其展望</dc:title>
  <dc:creator>admin</dc:creator>
  <cp:lastModifiedBy>admin</cp:lastModifiedBy>
  <cp:revision>105</cp:revision>
  <dcterms:created xsi:type="dcterms:W3CDTF">2016-11-10T09:46:40Z</dcterms:created>
  <dcterms:modified xsi:type="dcterms:W3CDTF">2017-04-24T03:00:44Z</dcterms:modified>
</cp:coreProperties>
</file>