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91" r:id="rId4"/>
    <p:sldId id="292" r:id="rId5"/>
    <p:sldId id="288" r:id="rId6"/>
    <p:sldId id="295" r:id="rId7"/>
    <p:sldId id="296" r:id="rId8"/>
    <p:sldId id="297" r:id="rId9"/>
    <p:sldId id="298" r:id="rId10"/>
    <p:sldId id="300" r:id="rId11"/>
    <p:sldId id="29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88" autoAdjust="0"/>
  </p:normalViewPr>
  <p:slideViewPr>
    <p:cSldViewPr>
      <p:cViewPr varScale="1">
        <p:scale>
          <a:sx n="85" d="100"/>
          <a:sy n="85" d="100"/>
        </p:scale>
        <p:origin x="-23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76383-27B6-4B1A-B7AB-4DB8964C392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9EEC6-9895-49F2-BF04-49D8F08A9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1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代码读的次数远大于写的次数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人次数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9EEC6-9895-49F2-BF04-49D8F08A98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RF</a:t>
            </a:r>
            <a:r>
              <a:rPr lang="zh-CN" altLang="en-US" dirty="0"/>
              <a:t>用例</a:t>
            </a:r>
            <a:r>
              <a:rPr lang="zh-CN" altLang="en-US" dirty="0" smtClean="0"/>
              <a:t>开发</a:t>
            </a:r>
            <a:r>
              <a:rPr lang="zh-CN" altLang="en-US" dirty="0"/>
              <a:t>探讨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曾良</a:t>
            </a:r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6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8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戴明环</a:t>
            </a:r>
            <a:r>
              <a:rPr lang="en-US" altLang="zh-CN" dirty="0" smtClean="0"/>
              <a:t>(PDCA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2243138"/>
            <a:ext cx="25241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05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Robotframework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测试套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测试用例的怎么规划？</a:t>
            </a:r>
            <a:endParaRPr lang="en-US" altLang="zh-CN" dirty="0" smtClean="0"/>
          </a:p>
          <a:p>
            <a:r>
              <a:rPr lang="zh-CN" altLang="en-US" dirty="0" smtClean="0"/>
              <a:t>怎样的用例是个合格用例？</a:t>
            </a:r>
            <a:endParaRPr lang="en-US" altLang="zh-CN" dirty="0" smtClean="0"/>
          </a:p>
          <a:p>
            <a:r>
              <a:rPr lang="zh-CN" altLang="en-US" dirty="0" smtClean="0"/>
              <a:t>怎样的关键字是个好的？</a:t>
            </a:r>
            <a:endParaRPr lang="en-US" altLang="zh-CN" dirty="0" smtClean="0"/>
          </a:p>
          <a:p>
            <a:r>
              <a:rPr lang="zh-CN" altLang="en-US" dirty="0" smtClean="0"/>
              <a:t>参数怎么命名合理？</a:t>
            </a:r>
            <a:endParaRPr lang="en-US" altLang="zh-CN" dirty="0" smtClean="0"/>
          </a:p>
          <a:p>
            <a:r>
              <a:rPr lang="zh-CN" altLang="en-US" dirty="0" smtClean="0"/>
              <a:t>关键字和模板的区别？</a:t>
            </a:r>
            <a:endParaRPr lang="en-US" altLang="zh-CN" dirty="0" smtClean="0"/>
          </a:p>
          <a:p>
            <a:r>
              <a:rPr lang="zh-CN" altLang="en-US" dirty="0" smtClean="0"/>
              <a:t>标签应该怎么打？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557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Robotframework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关键字驱动</a:t>
            </a:r>
            <a:endParaRPr lang="en-US" altLang="zh-CN" dirty="0" smtClean="0"/>
          </a:p>
          <a:p>
            <a:r>
              <a:rPr lang="zh-CN" altLang="en-US" dirty="0" smtClean="0"/>
              <a:t>同时支持</a:t>
            </a:r>
            <a:r>
              <a:rPr lang="zh-CN" altLang="en-US" b="1" dirty="0" smtClean="0"/>
              <a:t>数据驱动</a:t>
            </a:r>
            <a:endParaRPr lang="en-US" altLang="zh-CN" b="1" dirty="0" smtClean="0"/>
          </a:p>
          <a:p>
            <a:r>
              <a:rPr lang="zh-CN" altLang="en-US" dirty="0"/>
              <a:t>提供</a:t>
            </a:r>
            <a:r>
              <a:rPr lang="zh-CN" altLang="en-US" b="1" dirty="0"/>
              <a:t>标签</a:t>
            </a:r>
            <a:r>
              <a:rPr lang="zh-CN" altLang="en-US" dirty="0"/>
              <a:t>以分类和选择将被执行的测试用例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0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测试套</a:t>
            </a:r>
            <a:r>
              <a:rPr lang="en-US" altLang="zh-CN" dirty="0"/>
              <a:t>/</a:t>
            </a:r>
            <a:r>
              <a:rPr lang="zh-CN" altLang="en-US" dirty="0"/>
              <a:t>测试用例的怎么规划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5664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业务</a:t>
            </a:r>
            <a:endParaRPr lang="en-US" altLang="zh-CN" dirty="0" smtClean="0"/>
          </a:p>
          <a:p>
            <a:r>
              <a:rPr lang="zh-CN" altLang="en-US" dirty="0"/>
              <a:t>客户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8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怎样的用例是个合格用例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场景构建</a:t>
            </a:r>
            <a:endParaRPr lang="en-US" altLang="zh-CN" dirty="0" smtClean="0"/>
          </a:p>
          <a:p>
            <a:r>
              <a:rPr lang="zh-CN" altLang="en-US" dirty="0" smtClean="0"/>
              <a:t>校验点完善</a:t>
            </a:r>
            <a:endParaRPr lang="en-US" altLang="zh-CN" dirty="0" smtClean="0"/>
          </a:p>
          <a:p>
            <a:r>
              <a:rPr lang="zh-CN" altLang="en-US" dirty="0" smtClean="0"/>
              <a:t>环境恢复</a:t>
            </a:r>
            <a:endParaRPr lang="en-US" altLang="zh-CN" dirty="0" smtClean="0"/>
          </a:p>
          <a:p>
            <a:r>
              <a:rPr lang="zh-CN" altLang="en-US" dirty="0" smtClean="0"/>
              <a:t>可读性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开发可以看懂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怎样的关键字是个好的？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+mj-lt"/>
              </a:rPr>
              <a:t>命名</a:t>
            </a:r>
            <a:r>
              <a:rPr lang="zh-CN" altLang="en-US" b="1" dirty="0"/>
              <a:t>：</a:t>
            </a:r>
            <a:r>
              <a:rPr lang="zh-CN" altLang="en-US" dirty="0" smtClean="0"/>
              <a:t>意义表达</a:t>
            </a:r>
            <a:endParaRPr lang="en-US" altLang="zh-CN" dirty="0" smtClean="0"/>
          </a:p>
          <a:p>
            <a:r>
              <a:rPr lang="zh-CN" altLang="en-US" b="1" dirty="0" smtClean="0"/>
              <a:t>参数</a:t>
            </a:r>
            <a:r>
              <a:rPr lang="zh-CN" altLang="en-US" b="1" dirty="0"/>
              <a:t>：</a:t>
            </a:r>
            <a:r>
              <a:rPr lang="zh-CN" altLang="en-US" dirty="0" smtClean="0"/>
              <a:t>个数</a:t>
            </a:r>
            <a:endParaRPr lang="en-US" altLang="zh-CN" dirty="0"/>
          </a:p>
          <a:p>
            <a:r>
              <a:rPr lang="zh-CN" altLang="en-US" b="1" dirty="0" smtClean="0"/>
              <a:t>注释：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返回值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6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参数怎么命名合理？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命名方式统一，规范</a:t>
            </a:r>
            <a:endParaRPr lang="en-US" altLang="zh-CN" dirty="0" smtClean="0"/>
          </a:p>
          <a:p>
            <a:r>
              <a:rPr lang="zh-CN" altLang="en-US" dirty="0" smtClean="0"/>
              <a:t>名字表达所包含的意义</a:t>
            </a:r>
            <a:endParaRPr lang="en-US" altLang="zh-CN" dirty="0" smtClean="0"/>
          </a:p>
          <a:p>
            <a:r>
              <a:rPr lang="zh-CN" altLang="en-US" dirty="0" smtClean="0"/>
              <a:t>长？短？</a:t>
            </a:r>
            <a:endParaRPr lang="en-US" altLang="zh-CN" dirty="0" smtClean="0"/>
          </a:p>
          <a:p>
            <a:r>
              <a:rPr lang="zh-CN" altLang="en-US" dirty="0" smtClean="0"/>
              <a:t>缩写场景？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7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关键字和模板的区别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有区别吗？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5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标签应该怎么打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37" y="2132856"/>
            <a:ext cx="3648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260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3455</TotalTime>
  <Words>185</Words>
  <Application>Microsoft Office PowerPoint</Application>
  <PresentationFormat>全屏显示(4:3)</PresentationFormat>
  <Paragraphs>39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龙腾四海</vt:lpstr>
      <vt:lpstr>RF用例开发探讨</vt:lpstr>
      <vt:lpstr>大纲</vt:lpstr>
      <vt:lpstr>Robotframework特点</vt:lpstr>
      <vt:lpstr>测试套/测试用例的怎么规划？</vt:lpstr>
      <vt:lpstr>怎样的用例是个合格用例？</vt:lpstr>
      <vt:lpstr>怎样的关键字是个好的？</vt:lpstr>
      <vt:lpstr>参数怎么命名合理？</vt:lpstr>
      <vt:lpstr>关键字和模板的区别？</vt:lpstr>
      <vt:lpstr>标签应该怎么打？</vt:lpstr>
      <vt:lpstr>PowerPoint 演示文稿</vt:lpstr>
      <vt:lpstr>戴明环(PDCA)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自动化测试Demo及其展望</dc:title>
  <dc:creator>admin</dc:creator>
  <cp:lastModifiedBy>admin</cp:lastModifiedBy>
  <cp:revision>119</cp:revision>
  <dcterms:created xsi:type="dcterms:W3CDTF">2016-11-10T09:46:40Z</dcterms:created>
  <dcterms:modified xsi:type="dcterms:W3CDTF">2017-05-23T05:05:35Z</dcterms:modified>
</cp:coreProperties>
</file>