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ppium.io/slate/cn/master/?python#caps.cn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aucelabs.com/tutorials/appiu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documentation/DeveloperTools/Reference/UIAutomationRef/" TargetMode="External"/><Relationship Id="rId2" Type="http://schemas.openxmlformats.org/officeDocument/2006/relationships/hyperlink" Target="http://appium.io/slate/cn/master/?python#running-on-osx.cn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ium.io/docs/cn/advanced-concepts/hybrid.cn.md" TargetMode="External"/><Relationship Id="rId4" Type="http://schemas.openxmlformats.org/officeDocument/2006/relationships/hyperlink" Target="http://appium.io/docs/cn/writing-running-appium/mobile-web.cn.m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selenium/wiki/ChromeDriver" TargetMode="External"/><Relationship Id="rId3" Type="http://schemas.openxmlformats.org/officeDocument/2006/relationships/hyperlink" Target="http://appium.io/slate/cn/master/?python#running-on-windows.cn.md" TargetMode="External"/><Relationship Id="rId7" Type="http://schemas.openxmlformats.org/officeDocument/2006/relationships/hyperlink" Target="http://developer.android.com/reference/android/app/Instrumentation.html" TargetMode="External"/><Relationship Id="rId2" Type="http://schemas.openxmlformats.org/officeDocument/2006/relationships/hyperlink" Target="http://appium.io/slate/cn/master/?python#running-on-osx.cn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lendroid.io/" TargetMode="External"/><Relationship Id="rId11" Type="http://schemas.openxmlformats.org/officeDocument/2006/relationships/hyperlink" Target="http://appium.io/docs/cn/writing-running-appium/server-args.cn.md" TargetMode="External"/><Relationship Id="rId5" Type="http://schemas.openxmlformats.org/officeDocument/2006/relationships/hyperlink" Target="http://developer.android.com/tools/help/uiautomator/index.html" TargetMode="External"/><Relationship Id="rId10" Type="http://schemas.openxmlformats.org/officeDocument/2006/relationships/hyperlink" Target="http://appium.io/docs/cn/advanced-concepts/hybrid.cn.md" TargetMode="External"/><Relationship Id="rId4" Type="http://schemas.openxmlformats.org/officeDocument/2006/relationships/hyperlink" Target="http://appium.io/slate/cn/master/?python#running-on-linux.cn.md" TargetMode="External"/><Relationship Id="rId9" Type="http://schemas.openxmlformats.org/officeDocument/2006/relationships/hyperlink" Target="http://appium.io/docs/cn/writing-running-appium/mobile-web.cn.m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并发</a:t>
            </a:r>
            <a:r>
              <a:rPr lang="zh-CN" altLang="en-US" b="1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提供了在一台设备上启动多个</a:t>
            </a:r>
            <a:r>
              <a:rPr lang="en-US" altLang="zh-CN" dirty="0"/>
              <a:t>Android</a:t>
            </a:r>
            <a:r>
              <a:rPr lang="zh-CN" altLang="en-US" dirty="0"/>
              <a:t>会话的方案，而这个方案需要你输入不同的指令来启动多个</a:t>
            </a:r>
            <a:r>
              <a:rPr lang="en-US" altLang="zh-CN" dirty="0" err="1"/>
              <a:t>Appium</a:t>
            </a:r>
            <a:r>
              <a:rPr lang="zh-CN" altLang="en-US" dirty="0"/>
              <a:t>服务来实现。</a:t>
            </a:r>
          </a:p>
          <a:p>
            <a:r>
              <a:rPr lang="zh-CN" altLang="en-US" dirty="0"/>
              <a:t>启动多个</a:t>
            </a:r>
            <a:r>
              <a:rPr lang="en-US" altLang="zh-CN" dirty="0"/>
              <a:t>Android</a:t>
            </a:r>
            <a:r>
              <a:rPr lang="zh-CN" altLang="en-US" dirty="0"/>
              <a:t>会话的重要指令包括：</a:t>
            </a:r>
          </a:p>
          <a:p>
            <a:r>
              <a:rPr lang="en-US" altLang="zh-CN" dirty="0"/>
              <a:t>-p </a:t>
            </a:r>
            <a:r>
              <a:rPr lang="en-US" altLang="zh-CN" dirty="0" err="1"/>
              <a:t>Appium</a:t>
            </a:r>
            <a:r>
              <a:rPr lang="zh-CN" altLang="en-US" dirty="0"/>
              <a:t>的主要端口</a:t>
            </a:r>
          </a:p>
          <a:p>
            <a:r>
              <a:rPr lang="en-US" altLang="zh-CN" dirty="0"/>
              <a:t>-U </a:t>
            </a:r>
            <a:r>
              <a:rPr lang="zh-CN" altLang="en-US" dirty="0"/>
              <a:t>设备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bp</a:t>
            </a:r>
            <a:r>
              <a:rPr lang="en-US" altLang="zh-CN" dirty="0"/>
              <a:t> </a:t>
            </a:r>
            <a:r>
              <a:rPr lang="en-US" altLang="zh-CN" dirty="0" err="1"/>
              <a:t>Appium</a:t>
            </a:r>
            <a:r>
              <a:rPr lang="en-US" altLang="zh-CN" dirty="0"/>
              <a:t> bootstrap</a:t>
            </a:r>
            <a:r>
              <a:rPr lang="zh-CN" altLang="en-US" dirty="0"/>
              <a:t>端口</a:t>
            </a:r>
          </a:p>
          <a:p>
            <a:r>
              <a:rPr lang="en-US" altLang="zh-CN" dirty="0"/>
              <a:t>--</a:t>
            </a:r>
            <a:r>
              <a:rPr lang="en-US" altLang="zh-CN" dirty="0" err="1"/>
              <a:t>chromedriver</a:t>
            </a:r>
            <a:r>
              <a:rPr lang="en-US" altLang="zh-CN" dirty="0"/>
              <a:t>-port </a:t>
            </a:r>
            <a:r>
              <a:rPr lang="en-US" altLang="zh-CN" dirty="0" err="1"/>
              <a:t>chromedriver</a:t>
            </a:r>
            <a:r>
              <a:rPr lang="zh-CN" altLang="en-US" dirty="0"/>
              <a:t>端口（当使用了</a:t>
            </a:r>
            <a:r>
              <a:rPr lang="en-US" altLang="zh-CN" dirty="0" err="1"/>
              <a:t>webviews</a:t>
            </a:r>
            <a:r>
              <a:rPr lang="zh-CN" altLang="en-US" dirty="0"/>
              <a:t>或者</a:t>
            </a:r>
            <a:r>
              <a:rPr lang="en-US" altLang="zh-CN" dirty="0"/>
              <a:t>chrome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--</a:t>
            </a:r>
            <a:r>
              <a:rPr lang="en-US" altLang="zh-CN" dirty="0" err="1"/>
              <a:t>selendroid</a:t>
            </a:r>
            <a:r>
              <a:rPr lang="en-US" altLang="zh-CN" dirty="0"/>
              <a:t>-port </a:t>
            </a:r>
            <a:r>
              <a:rPr lang="en-US" altLang="zh-CN" dirty="0" err="1"/>
              <a:t>selendroid</a:t>
            </a:r>
            <a:r>
              <a:rPr lang="zh-CN" altLang="en-US" dirty="0"/>
              <a:t>端口（当使用了</a:t>
            </a:r>
            <a:r>
              <a:rPr lang="en-US" altLang="zh-CN" dirty="0" err="1"/>
              <a:t>selendroid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更多参数的解释详见 </a:t>
            </a:r>
            <a:r>
              <a:rPr lang="en-US" altLang="zh-CN" dirty="0">
                <a:hlinkClick r:id="rId2"/>
              </a:rPr>
              <a:t>here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如果我们有两台设备，设备</a:t>
            </a:r>
            <a:r>
              <a:rPr lang="en-US" altLang="zh-CN" dirty="0"/>
              <a:t>ID</a:t>
            </a:r>
            <a:r>
              <a:rPr lang="zh-CN" altLang="en-US" dirty="0"/>
              <a:t>分别为</a:t>
            </a:r>
            <a:r>
              <a:rPr lang="en-US" altLang="zh-CN" dirty="0"/>
              <a:t>43364</a:t>
            </a:r>
            <a:r>
              <a:rPr lang="zh-CN" altLang="en-US" dirty="0"/>
              <a:t>和</a:t>
            </a:r>
            <a:r>
              <a:rPr lang="en-US" altLang="zh-CN" dirty="0"/>
              <a:t>32456</a:t>
            </a:r>
            <a:r>
              <a:rPr lang="zh-CN" altLang="en-US" dirty="0"/>
              <a:t>，我们应该用下面的命令启动来两个不同的</a:t>
            </a:r>
            <a:r>
              <a:rPr lang="en-US" altLang="zh-CN" dirty="0" err="1"/>
              <a:t>Appium</a:t>
            </a:r>
            <a:r>
              <a:rPr lang="zh-CN" altLang="en-US" dirty="0"/>
              <a:t>服务：</a:t>
            </a:r>
          </a:p>
          <a:p>
            <a:r>
              <a:rPr lang="en-US" altLang="zh-CN" dirty="0"/>
              <a:t>node . -p 4492 -</a:t>
            </a:r>
            <a:r>
              <a:rPr lang="en-US" altLang="zh-CN" dirty="0" err="1"/>
              <a:t>bp</a:t>
            </a:r>
            <a:r>
              <a:rPr lang="en-US" altLang="zh-CN" dirty="0"/>
              <a:t> 2251 -U 32456</a:t>
            </a:r>
          </a:p>
          <a:p>
            <a:r>
              <a:rPr lang="en-US" altLang="zh-CN" dirty="0"/>
              <a:t>node . -p 4491 -</a:t>
            </a:r>
            <a:r>
              <a:rPr lang="en-US" altLang="zh-CN" dirty="0" err="1"/>
              <a:t>bp</a:t>
            </a:r>
            <a:r>
              <a:rPr lang="en-US" altLang="zh-CN" dirty="0"/>
              <a:t> 2252 -U 43364</a:t>
            </a:r>
          </a:p>
          <a:p>
            <a:r>
              <a:rPr lang="zh-CN" altLang="en-US" dirty="0"/>
              <a:t>只要你的</a:t>
            </a:r>
            <a:r>
              <a:rPr lang="en-US" altLang="zh-CN" dirty="0" err="1"/>
              <a:t>Appium</a:t>
            </a:r>
            <a:r>
              <a:rPr lang="zh-CN" altLang="en-US" dirty="0"/>
              <a:t>和</a:t>
            </a:r>
            <a:r>
              <a:rPr lang="en-US" altLang="zh-CN" dirty="0" err="1"/>
              <a:t>Appium</a:t>
            </a:r>
            <a:r>
              <a:rPr lang="en-US" altLang="zh-CN" dirty="0"/>
              <a:t> bootstrap</a:t>
            </a:r>
            <a:r>
              <a:rPr lang="zh-CN" altLang="en-US" dirty="0"/>
              <a:t>端口介于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65536</a:t>
            </a:r>
            <a:r>
              <a:rPr lang="zh-CN" altLang="en-US" dirty="0"/>
              <a:t>即可，并且保证是两个不同的端口以便两个</a:t>
            </a:r>
            <a:r>
              <a:rPr lang="en-US" altLang="zh-CN" dirty="0" err="1"/>
              <a:t>Appium</a:t>
            </a:r>
            <a:r>
              <a:rPr lang="zh-CN" altLang="en-US" dirty="0"/>
              <a:t>服务不会监听相同的端口。确认你的</a:t>
            </a:r>
            <a:r>
              <a:rPr lang="en-US" altLang="zh-CN" dirty="0"/>
              <a:t>-u</a:t>
            </a:r>
            <a:r>
              <a:rPr lang="zh-CN" altLang="en-US" dirty="0"/>
              <a:t>参数绑定正确的设备</a:t>
            </a:r>
            <a:r>
              <a:rPr lang="en-US" altLang="zh-CN" dirty="0"/>
              <a:t>ID</a:t>
            </a:r>
            <a:r>
              <a:rPr lang="zh-CN" altLang="en-US" dirty="0"/>
              <a:t>。这可以让</a:t>
            </a:r>
            <a:r>
              <a:rPr lang="en-US" altLang="zh-CN" dirty="0" err="1"/>
              <a:t>Appium</a:t>
            </a:r>
            <a:r>
              <a:rPr lang="zh-CN" altLang="en-US" dirty="0"/>
              <a:t>知道连接哪台设备，所以参数一定要准确。</a:t>
            </a:r>
          </a:p>
          <a:p>
            <a:r>
              <a:rPr lang="zh-CN" altLang="en-US" dirty="0"/>
              <a:t>如果你用了</a:t>
            </a:r>
            <a:r>
              <a:rPr lang="en-US" altLang="zh-CN" dirty="0" err="1"/>
              <a:t>chromedriver</a:t>
            </a:r>
            <a:r>
              <a:rPr lang="zh-CN" altLang="en-US" dirty="0"/>
              <a:t>或</a:t>
            </a:r>
            <a:r>
              <a:rPr lang="en-US" altLang="zh-CN" dirty="0" err="1"/>
              <a:t>selendroid</a:t>
            </a:r>
            <a:r>
              <a:rPr lang="zh-CN" altLang="en-US" dirty="0"/>
              <a:t>，不同的服务要设置不同的端口。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12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cap="all" dirty="0"/>
              <a:t>IOS</a:t>
            </a:r>
            <a:r>
              <a:rPr lang="zh-CN" altLang="en-US" b="1" cap="all" dirty="0"/>
              <a:t>并发</a:t>
            </a:r>
            <a:r>
              <a:rPr lang="zh-CN" altLang="en-US" b="1" cap="all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不幸的是，</a:t>
            </a:r>
            <a:r>
              <a:rPr lang="en-US" altLang="zh-CN" dirty="0"/>
              <a:t>IOS</a:t>
            </a:r>
            <a:r>
              <a:rPr lang="zh-CN" altLang="en-US" dirty="0"/>
              <a:t>不能进行本地并发测试。跟</a:t>
            </a:r>
            <a:r>
              <a:rPr lang="en-US" altLang="zh-CN" dirty="0"/>
              <a:t>Android</a:t>
            </a:r>
            <a:r>
              <a:rPr lang="zh-CN" altLang="en-US" dirty="0"/>
              <a:t>不一样，</a:t>
            </a:r>
            <a:r>
              <a:rPr lang="en-US" altLang="zh-CN" dirty="0"/>
              <a:t>IOS</a:t>
            </a:r>
            <a:r>
              <a:rPr lang="zh-CN" altLang="en-US" dirty="0"/>
              <a:t>在同一时间只能启动一个版本的模拟器来运行多个测试。 如果你想在</a:t>
            </a:r>
            <a:r>
              <a:rPr lang="en-US" altLang="zh-CN" dirty="0"/>
              <a:t>IOS</a:t>
            </a:r>
            <a:r>
              <a:rPr lang="zh-CN" altLang="en-US" dirty="0"/>
              <a:t>上进行并发测试，你需要用到</a:t>
            </a:r>
            <a:r>
              <a:rPr lang="en-US" altLang="zh-CN" dirty="0"/>
              <a:t>Sauce</a:t>
            </a:r>
            <a:r>
              <a:rPr lang="zh-CN" altLang="en-US" dirty="0"/>
              <a:t>。只需上传你的</a:t>
            </a:r>
            <a:r>
              <a:rPr lang="en-US" altLang="zh-CN" dirty="0" err="1"/>
              <a:t>Appium</a:t>
            </a:r>
            <a:r>
              <a:rPr lang="zh-CN" altLang="en-US" dirty="0"/>
              <a:t>测试脚本到</a:t>
            </a:r>
            <a:r>
              <a:rPr lang="en-US" altLang="zh-CN" dirty="0"/>
              <a:t>Sauce</a:t>
            </a:r>
            <a:r>
              <a:rPr lang="zh-CN" altLang="en-US" dirty="0"/>
              <a:t>，它就可以按照你的设置执行多个</a:t>
            </a:r>
            <a:r>
              <a:rPr lang="en-US" altLang="zh-CN" dirty="0"/>
              <a:t>IOS</a:t>
            </a:r>
            <a:r>
              <a:rPr lang="zh-CN" altLang="en-US" dirty="0"/>
              <a:t>或</a:t>
            </a:r>
            <a:r>
              <a:rPr lang="en-US" altLang="zh-CN" dirty="0"/>
              <a:t>Android</a:t>
            </a:r>
            <a:r>
              <a:rPr lang="zh-CN" altLang="en-US" dirty="0"/>
              <a:t>的并发测试。在</a:t>
            </a:r>
            <a:r>
              <a:rPr lang="en-US" altLang="zh-CN" dirty="0"/>
              <a:t>Sauce</a:t>
            </a:r>
            <a:r>
              <a:rPr lang="zh-CN" altLang="en-US" dirty="0"/>
              <a:t>上执行测试的更多信息，详见</a:t>
            </a:r>
            <a:r>
              <a:rPr lang="en-US" altLang="zh-CN" dirty="0">
                <a:hlinkClick r:id="rId2"/>
              </a:rPr>
              <a:t>here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9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Appium</a:t>
            </a:r>
            <a:r>
              <a:rPr lang="zh-CN" altLang="en-US" b="1" dirty="0"/>
              <a:t>支持的</a:t>
            </a:r>
            <a:r>
              <a:rPr lang="zh-CN" altLang="en-US" b="1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支持很多的运行平台和测试方式</a:t>
            </a:r>
            <a:r>
              <a:rPr lang="en-US" altLang="zh-CN" dirty="0"/>
              <a:t>(</a:t>
            </a:r>
            <a:r>
              <a:rPr lang="zh-CN" altLang="en-US" dirty="0"/>
              <a:t>包括原生、混合应用、内嵌浏览器、真机、模拟器等</a:t>
            </a:r>
            <a:r>
              <a:rPr lang="en-US" altLang="zh-CN" dirty="0"/>
              <a:t>)</a:t>
            </a:r>
            <a:r>
              <a:rPr lang="zh-CN" altLang="en-US" dirty="0"/>
              <a:t>。这篇文档主要用来让大家明确在使用 </a:t>
            </a:r>
            <a:r>
              <a:rPr lang="en-US" altLang="zh-CN" dirty="0" err="1"/>
              <a:t>Appimu</a:t>
            </a:r>
            <a:r>
              <a:rPr lang="zh-CN" altLang="en-US" dirty="0"/>
              <a:t>的时候支持的平台版本和上述测试方式的必备条件。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26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iOS</a:t>
            </a:r>
            <a:r>
              <a:rPr lang="zh-CN" altLang="en-US" b="1" dirty="0"/>
              <a:t>平台</a:t>
            </a:r>
            <a:r>
              <a:rPr lang="zh-CN" altLang="en-US" b="1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请移步到</a:t>
            </a:r>
            <a:r>
              <a:rPr lang="en-US" altLang="zh-CN" dirty="0">
                <a:hlinkClick r:id="rId2"/>
              </a:rPr>
              <a:t>Running on OS X: </a:t>
            </a:r>
            <a:r>
              <a:rPr lang="en-US" altLang="zh-CN" dirty="0" err="1">
                <a:hlinkClick r:id="rId2"/>
              </a:rPr>
              <a:t>iOS</a:t>
            </a:r>
            <a:r>
              <a:rPr lang="zh-CN" altLang="en-US" dirty="0"/>
              <a:t> 。这里介绍了在</a:t>
            </a:r>
            <a:r>
              <a:rPr lang="en-US" altLang="zh-CN" dirty="0" err="1"/>
              <a:t>iOS</a:t>
            </a:r>
            <a:r>
              <a:rPr lang="zh-CN" altLang="en-US" dirty="0"/>
              <a:t>系统下使用</a:t>
            </a:r>
            <a:r>
              <a:rPr lang="en-US" altLang="zh-CN" dirty="0" err="1"/>
              <a:t>Appium</a:t>
            </a:r>
            <a:r>
              <a:rPr lang="zh-CN" altLang="en-US" dirty="0"/>
              <a:t>的必备条件和安装说明。</a:t>
            </a:r>
          </a:p>
          <a:p>
            <a:r>
              <a:rPr lang="zh-CN" altLang="en-US" dirty="0"/>
              <a:t>版本号：</a:t>
            </a:r>
            <a:r>
              <a:rPr lang="en-US" altLang="zh-CN" dirty="0"/>
              <a:t>6.1</a:t>
            </a:r>
            <a:r>
              <a:rPr lang="zh-CN" altLang="en-US" dirty="0"/>
              <a:t>，</a:t>
            </a:r>
            <a:r>
              <a:rPr lang="en-US" altLang="zh-CN" dirty="0"/>
              <a:t>7.0</a:t>
            </a:r>
            <a:r>
              <a:rPr lang="zh-CN" altLang="en-US" dirty="0"/>
              <a:t>，以及</a:t>
            </a:r>
            <a:r>
              <a:rPr lang="en-US" altLang="zh-CN" dirty="0"/>
              <a:t>7.1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支持设备：</a:t>
            </a:r>
            <a:r>
              <a:rPr lang="en-US" altLang="zh-CN" dirty="0"/>
              <a:t>iPhone</a:t>
            </a:r>
            <a:r>
              <a:rPr lang="zh-CN" altLang="en-US" dirty="0"/>
              <a:t>模拟器，</a:t>
            </a:r>
            <a:r>
              <a:rPr lang="en-US" altLang="zh-CN" dirty="0" err="1"/>
              <a:t>iPad</a:t>
            </a:r>
            <a:r>
              <a:rPr lang="zh-CN" altLang="en-US" dirty="0"/>
              <a:t>模拟器以及</a:t>
            </a:r>
            <a:r>
              <a:rPr lang="en-US" altLang="zh-CN" dirty="0"/>
              <a:t>iPhones</a:t>
            </a:r>
            <a:r>
              <a:rPr lang="zh-CN" altLang="en-US" dirty="0"/>
              <a:t>和</a:t>
            </a:r>
            <a:r>
              <a:rPr lang="en-US" altLang="zh-CN" dirty="0" err="1"/>
              <a:t>iPads</a:t>
            </a:r>
            <a:r>
              <a:rPr lang="zh-CN" altLang="en-US" dirty="0"/>
              <a:t>真机。</a:t>
            </a:r>
          </a:p>
          <a:p>
            <a:r>
              <a:rPr lang="zh-CN" altLang="en-US" dirty="0"/>
              <a:t>是否支持原生应用：支持。同时支持模拟器中调试应用版本和正确签名的真机</a:t>
            </a:r>
            <a:r>
              <a:rPr lang="en-US" altLang="zh-CN" dirty="0" err="1"/>
              <a:t>ipa</a:t>
            </a:r>
            <a:r>
              <a:rPr lang="zh-CN" altLang="en-US" dirty="0"/>
              <a:t>。其他相关支持由苹果的</a:t>
            </a:r>
            <a:r>
              <a:rPr lang="en-US" altLang="zh-CN" dirty="0" err="1">
                <a:hlinkClick r:id="rId3"/>
              </a:rPr>
              <a:t>UIAutomation</a:t>
            </a:r>
            <a:r>
              <a:rPr lang="zh-CN" altLang="en-US" dirty="0"/>
              <a:t>框架提供。</a:t>
            </a:r>
          </a:p>
          <a:p>
            <a:r>
              <a:rPr lang="zh-CN" altLang="en-US" dirty="0"/>
              <a:t>是否支持内置移动浏览器：支持。</a:t>
            </a:r>
            <a:r>
              <a:rPr lang="en-US" altLang="zh-CN" dirty="0"/>
              <a:t>Safari</a:t>
            </a:r>
            <a:r>
              <a:rPr lang="zh-CN" altLang="en-US" dirty="0"/>
              <a:t>浏览器已经通过测试。对于真机，则需要安装调试工具</a:t>
            </a:r>
            <a:r>
              <a:rPr lang="en-US" altLang="zh-CN" dirty="0" err="1"/>
              <a:t>ios</a:t>
            </a:r>
            <a:r>
              <a:rPr lang="en-US" altLang="zh-CN" dirty="0"/>
              <a:t>-</a:t>
            </a:r>
            <a:r>
              <a:rPr lang="en-US" altLang="zh-CN" dirty="0" err="1"/>
              <a:t>webkit</a:t>
            </a:r>
            <a:r>
              <a:rPr lang="en-US" altLang="zh-CN" dirty="0"/>
              <a:t>-remote-debugger</a:t>
            </a:r>
            <a:r>
              <a:rPr lang="zh-CN" altLang="en-US" dirty="0"/>
              <a:t>。很遗憾，对于</a:t>
            </a:r>
            <a:r>
              <a:rPr lang="en-US" altLang="zh-CN" dirty="0"/>
              <a:t>Safari</a:t>
            </a:r>
            <a:r>
              <a:rPr lang="zh-CN" altLang="en-US" dirty="0"/>
              <a:t>的原生界面的自动化是不支持的。更多信息请移步至</a:t>
            </a:r>
            <a:r>
              <a:rPr lang="en-US" altLang="zh-CN" dirty="0">
                <a:hlinkClick r:id="rId4"/>
              </a:rPr>
              <a:t>mobile web doc</a:t>
            </a:r>
            <a:r>
              <a:rPr lang="zh-CN" altLang="en-US" dirty="0"/>
              <a:t> 。</a:t>
            </a:r>
          </a:p>
          <a:p>
            <a:r>
              <a:rPr lang="zh-CN" altLang="en-US" dirty="0"/>
              <a:t>是否支持混合应用：支持。同样对于真机需要安装调试工具</a:t>
            </a:r>
            <a:r>
              <a:rPr lang="en-US" altLang="zh-CN" dirty="0" err="1"/>
              <a:t>ios</a:t>
            </a:r>
            <a:r>
              <a:rPr lang="en-US" altLang="zh-CN" dirty="0"/>
              <a:t>-</a:t>
            </a:r>
            <a:r>
              <a:rPr lang="en-US" altLang="zh-CN" dirty="0" err="1"/>
              <a:t>webkit</a:t>
            </a:r>
            <a:r>
              <a:rPr lang="en-US" altLang="zh-CN" dirty="0"/>
              <a:t>-remote-debugger</a:t>
            </a:r>
            <a:r>
              <a:rPr lang="zh-CN" altLang="en-US" dirty="0"/>
              <a:t>，更多详情请移步至</a:t>
            </a:r>
            <a:r>
              <a:rPr lang="en-US" altLang="zh-CN" dirty="0">
                <a:hlinkClick r:id="rId5"/>
              </a:rPr>
              <a:t>hybrid doc</a:t>
            </a:r>
            <a:r>
              <a:rPr lang="zh-CN" altLang="en-US" dirty="0"/>
              <a:t> 查看详情。</a:t>
            </a:r>
          </a:p>
          <a:p>
            <a:r>
              <a:rPr lang="zh-CN" altLang="en-US" dirty="0"/>
              <a:t>是否支持在同一个</a:t>
            </a:r>
            <a:r>
              <a:rPr lang="en-US" altLang="zh-CN" dirty="0"/>
              <a:t>session</a:t>
            </a:r>
            <a:r>
              <a:rPr lang="zh-CN" altLang="en-US" dirty="0"/>
              <a:t>中执行多个应用的自动化：不支持。</a:t>
            </a:r>
          </a:p>
          <a:p>
            <a:r>
              <a:rPr lang="zh-CN" altLang="en-US" dirty="0"/>
              <a:t>是否支持同时再多个设备上执行自动化：不支持。</a:t>
            </a:r>
          </a:p>
          <a:p>
            <a:r>
              <a:rPr lang="zh-CN" altLang="en-US" dirty="0"/>
              <a:t>是否支持第三方提供应用：只支持在模拟器上有限的第三方应用（例如：喜好设置、地图等）。</a:t>
            </a:r>
          </a:p>
          <a:p>
            <a:r>
              <a:rPr lang="zh-CN" altLang="en-US" dirty="0"/>
              <a:t>是否支持自定义的、非标准</a:t>
            </a:r>
            <a:r>
              <a:rPr lang="en-US" altLang="zh-CN" dirty="0"/>
              <a:t>UI</a:t>
            </a:r>
            <a:r>
              <a:rPr lang="zh-CN" altLang="en-US" dirty="0"/>
              <a:t>控件的自动化：仅支持很少一部分。最好对控件添加可识别信息，以方便对元素进行一些基础的自动化操作。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17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平台</a:t>
            </a:r>
            <a:r>
              <a:rPr lang="zh-CN" altLang="en-US" b="1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请移步至 </a:t>
            </a:r>
            <a:r>
              <a:rPr lang="en-US" altLang="zh-CN" dirty="0">
                <a:hlinkClick r:id="rId2"/>
              </a:rPr>
              <a:t>Running on OS X: Android</a:t>
            </a:r>
            <a:r>
              <a:rPr lang="zh-CN" altLang="en-US" dirty="0"/>
              <a:t>，</a:t>
            </a:r>
            <a:r>
              <a:rPr lang="en-US" altLang="zh-CN" dirty="0">
                <a:hlinkClick r:id="rId3"/>
              </a:rPr>
              <a:t>Running on Windows</a:t>
            </a:r>
            <a:r>
              <a:rPr lang="zh-CN" altLang="en-US" dirty="0"/>
              <a:t>，或者</a:t>
            </a:r>
            <a:r>
              <a:rPr lang="en-US" altLang="zh-CN" dirty="0">
                <a:hlinkClick r:id="rId4"/>
              </a:rPr>
              <a:t>Running on Linux</a:t>
            </a:r>
            <a:r>
              <a:rPr lang="en-US" altLang="zh-CN" dirty="0"/>
              <a:t> </a:t>
            </a:r>
            <a:r>
              <a:rPr lang="zh-CN" altLang="en-US" dirty="0"/>
              <a:t>获得在不同操作系统下</a:t>
            </a:r>
            <a:r>
              <a:rPr lang="en-US" altLang="zh-CN" dirty="0"/>
              <a:t>android</a:t>
            </a:r>
            <a:r>
              <a:rPr lang="zh-CN" altLang="en-US" dirty="0"/>
              <a:t>平台对</a:t>
            </a:r>
            <a:r>
              <a:rPr lang="en-US" altLang="zh-CN" dirty="0" err="1"/>
              <a:t>appium</a:t>
            </a:r>
            <a:r>
              <a:rPr lang="zh-CN" altLang="en-US" dirty="0"/>
              <a:t>的支持和安装配置文档。</a:t>
            </a:r>
          </a:p>
          <a:p>
            <a:r>
              <a:rPr lang="zh-CN" altLang="en-US" dirty="0"/>
              <a:t>支持版本：</a:t>
            </a:r>
            <a:r>
              <a:rPr lang="en-US" altLang="zh-CN" dirty="0"/>
              <a:t>android 2.3</a:t>
            </a:r>
            <a:r>
              <a:rPr lang="zh-CN" altLang="en-US" dirty="0"/>
              <a:t>平台及以上。</a:t>
            </a:r>
          </a:p>
          <a:p>
            <a:pPr lvl="1"/>
            <a:r>
              <a:rPr lang="en-US" altLang="zh-CN" dirty="0"/>
              <a:t>android 4.2</a:t>
            </a:r>
            <a:r>
              <a:rPr lang="zh-CN" altLang="en-US" dirty="0"/>
              <a:t>平台及以上通过</a:t>
            </a:r>
            <a:r>
              <a:rPr lang="en-US" altLang="zh-CN" dirty="0" err="1"/>
              <a:t>Appium</a:t>
            </a:r>
            <a:r>
              <a:rPr lang="zh-CN" altLang="en-US" dirty="0"/>
              <a:t>自有的</a:t>
            </a:r>
            <a:r>
              <a:rPr lang="en-US" altLang="zh-CN" dirty="0" err="1">
                <a:hlinkClick r:id="rId5"/>
              </a:rPr>
              <a:t>UiAutomator</a:t>
            </a:r>
            <a:r>
              <a:rPr lang="zh-CN" altLang="en-US" dirty="0"/>
              <a:t>类库支持。默认在自动化后台。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android 2.3</a:t>
            </a:r>
            <a:r>
              <a:rPr lang="zh-CN" altLang="en-US" dirty="0"/>
              <a:t>到</a:t>
            </a:r>
            <a:r>
              <a:rPr lang="en-US" altLang="zh-CN" dirty="0"/>
              <a:t>4.3</a:t>
            </a:r>
            <a:r>
              <a:rPr lang="zh-CN" altLang="en-US" dirty="0"/>
              <a:t>平台，</a:t>
            </a:r>
            <a:r>
              <a:rPr lang="en-US" altLang="zh-CN" dirty="0" err="1"/>
              <a:t>Appium</a:t>
            </a:r>
            <a:r>
              <a:rPr lang="zh-CN" altLang="en-US" dirty="0"/>
              <a:t>是通过绑定</a:t>
            </a:r>
            <a:r>
              <a:rPr lang="en-US" altLang="zh-CN" dirty="0" err="1">
                <a:hlinkClick r:id="rId6"/>
              </a:rPr>
              <a:t>Selendroid</a:t>
            </a:r>
            <a:r>
              <a:rPr lang="zh-CN" altLang="en-US" dirty="0"/>
              <a:t>，实现自动化测试的，你可以到</a:t>
            </a:r>
            <a:r>
              <a:rPr lang="en-US" altLang="zh-CN" dirty="0"/>
              <a:t>android</a:t>
            </a:r>
            <a:r>
              <a:rPr lang="zh-CN" altLang="en-US" dirty="0"/>
              <a:t>开发社区的</a:t>
            </a:r>
            <a:r>
              <a:rPr lang="en-US" altLang="zh-CN" dirty="0">
                <a:hlinkClick r:id="rId7"/>
              </a:rPr>
              <a:t>Instrumentation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仪表盘</a:t>
            </a:r>
            <a:r>
              <a:rPr lang="en-US" altLang="zh-CN" dirty="0"/>
              <a:t>)</a:t>
            </a:r>
            <a:r>
              <a:rPr lang="zh-CN" altLang="en-US" dirty="0"/>
              <a:t>中查看相关介绍。</a:t>
            </a:r>
            <a:r>
              <a:rPr lang="en-US" altLang="zh-CN" dirty="0" err="1"/>
              <a:t>Selendroid</a:t>
            </a:r>
            <a:r>
              <a:rPr lang="zh-CN" altLang="en-US" dirty="0"/>
              <a:t>拥有一套不同的命令行和不同的</a:t>
            </a:r>
            <a:r>
              <a:rPr lang="en-US" altLang="zh-CN" dirty="0"/>
              <a:t>profile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这部分差距正在逐步缩小</a:t>
            </a:r>
            <a:r>
              <a:rPr lang="en-US" altLang="zh-CN" dirty="0"/>
              <a:t>)</a:t>
            </a:r>
            <a:r>
              <a:rPr lang="zh-CN" altLang="en-US" dirty="0"/>
              <a:t>。要获得在后台运行自动化的权限，需要配置</a:t>
            </a:r>
            <a:r>
              <a:rPr lang="en-US" altLang="zh-CN" dirty="0" err="1"/>
              <a:t>automationName</a:t>
            </a:r>
            <a:r>
              <a:rPr lang="en-US" altLang="zh-CN" dirty="0"/>
              <a:t> </a:t>
            </a:r>
            <a:r>
              <a:rPr lang="zh-CN" altLang="en-US" dirty="0"/>
              <a:t>组件的值为 </a:t>
            </a:r>
            <a:r>
              <a:rPr lang="en-US" altLang="zh-CN" dirty="0" err="1"/>
              <a:t>Selendroid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支持的设备：</a:t>
            </a:r>
            <a:r>
              <a:rPr lang="en-US" altLang="zh-CN" dirty="0"/>
              <a:t>Android</a:t>
            </a:r>
            <a:r>
              <a:rPr lang="zh-CN" altLang="en-US" dirty="0"/>
              <a:t>模拟器和</a:t>
            </a:r>
            <a:r>
              <a:rPr lang="en-US" altLang="zh-CN" dirty="0"/>
              <a:t>Android</a:t>
            </a:r>
            <a:r>
              <a:rPr lang="zh-CN" altLang="en-US" dirty="0"/>
              <a:t>真机。</a:t>
            </a:r>
          </a:p>
          <a:p>
            <a:r>
              <a:rPr lang="zh-CN" altLang="en-US" dirty="0"/>
              <a:t>是否支持原生应用：支持。</a:t>
            </a:r>
          </a:p>
          <a:p>
            <a:r>
              <a:rPr lang="zh-CN" altLang="en-US" dirty="0"/>
              <a:t>是否支持内置移动浏览器：支持</a:t>
            </a:r>
            <a:r>
              <a:rPr lang="en-US" altLang="zh-CN" dirty="0"/>
              <a:t>(</a:t>
            </a:r>
            <a:r>
              <a:rPr lang="zh-CN" altLang="en-US" dirty="0"/>
              <a:t>除了使用</a:t>
            </a:r>
            <a:r>
              <a:rPr lang="en-US" altLang="zh-CN" dirty="0" err="1"/>
              <a:t>Selendroid</a:t>
            </a:r>
            <a:r>
              <a:rPr lang="zh-CN" altLang="en-US" dirty="0"/>
              <a:t>后台运行的情况</a:t>
            </a:r>
            <a:r>
              <a:rPr lang="en-US" altLang="zh-CN" dirty="0"/>
              <a:t>)</a:t>
            </a:r>
            <a:r>
              <a:rPr lang="zh-CN" altLang="en-US" dirty="0"/>
              <a:t>。通过代理方式绑定到</a:t>
            </a:r>
            <a:r>
              <a:rPr lang="en-US" altLang="zh-CN" dirty="0" err="1">
                <a:hlinkClick r:id="rId8"/>
              </a:rPr>
              <a:t>Chromedriver</a:t>
            </a:r>
            <a:r>
              <a:rPr lang="zh-CN" altLang="en-US" dirty="0"/>
              <a:t>来运行自动化测试。在</a:t>
            </a:r>
            <a:r>
              <a:rPr lang="en-US" altLang="zh-CN" dirty="0"/>
              <a:t>android4.2</a:t>
            </a:r>
            <a:r>
              <a:rPr lang="zh-CN" altLang="en-US" dirty="0"/>
              <a:t>和</a:t>
            </a:r>
            <a:r>
              <a:rPr lang="en-US" altLang="zh-CN" dirty="0"/>
              <a:t>4.3</a:t>
            </a:r>
            <a:r>
              <a:rPr lang="zh-CN" altLang="en-US" dirty="0"/>
              <a:t>版本中，只有在官方版本的谷歌浏览器或者</a:t>
            </a:r>
            <a:r>
              <a:rPr lang="en-US" altLang="zh-CN" dirty="0"/>
              <a:t>Chromium</a:t>
            </a:r>
            <a:r>
              <a:rPr lang="zh-CN" altLang="en-US" dirty="0"/>
              <a:t>下才能运行自动化测试。伴随着</a:t>
            </a:r>
            <a:r>
              <a:rPr lang="en-US" altLang="zh-CN" dirty="0"/>
              <a:t>android 4.4+</a:t>
            </a:r>
            <a:r>
              <a:rPr lang="zh-CN" altLang="en-US" dirty="0"/>
              <a:t>版本的出现。自动化测试则可以运行在内置浏览器的应用程序。但是需要在测试设备环境下安装</a:t>
            </a:r>
            <a:r>
              <a:rPr lang="en-US" altLang="zh-CN" dirty="0"/>
              <a:t>Chrome/Chromium/</a:t>
            </a:r>
            <a:r>
              <a:rPr lang="zh-CN" altLang="en-US" dirty="0"/>
              <a:t>浏览器。请移步至</a:t>
            </a:r>
            <a:r>
              <a:rPr lang="en-US" altLang="zh-CN" dirty="0">
                <a:hlinkClick r:id="rId9"/>
              </a:rPr>
              <a:t>mobile web doc</a:t>
            </a:r>
            <a:r>
              <a:rPr lang="zh-CN" altLang="en-US" dirty="0"/>
              <a:t>获取更多详情。</a:t>
            </a:r>
          </a:p>
          <a:p>
            <a:r>
              <a:rPr lang="zh-CN" altLang="en-US" dirty="0"/>
              <a:t>是否支持混合应用</a:t>
            </a:r>
            <a:r>
              <a:rPr lang="en-US" altLang="zh-CN" dirty="0"/>
              <a:t>: </a:t>
            </a:r>
            <a:r>
              <a:rPr lang="zh-CN" altLang="en-US" dirty="0"/>
              <a:t>支持。请移步至</a:t>
            </a:r>
            <a:r>
              <a:rPr lang="en-US" altLang="zh-CN" dirty="0">
                <a:hlinkClick r:id="rId10"/>
              </a:rPr>
              <a:t>hybrid doc</a:t>
            </a:r>
            <a:r>
              <a:rPr lang="zh-CN" altLang="en-US" dirty="0"/>
              <a:t>参考相关文档。</a:t>
            </a:r>
          </a:p>
          <a:p>
            <a:pPr lvl="1"/>
            <a:r>
              <a:rPr lang="zh-CN" altLang="en-US" dirty="0"/>
              <a:t>通过默认的</a:t>
            </a:r>
            <a:r>
              <a:rPr lang="en-US" altLang="zh-CN" dirty="0" err="1"/>
              <a:t>Appium</a:t>
            </a:r>
            <a:r>
              <a:rPr lang="zh-CN" altLang="en-US" dirty="0"/>
              <a:t>的后台支持</a:t>
            </a:r>
            <a:r>
              <a:rPr lang="en-US" altLang="zh-CN" dirty="0"/>
              <a:t>android 4.4</a:t>
            </a:r>
            <a:r>
              <a:rPr lang="zh-CN" altLang="en-US" dirty="0"/>
              <a:t>以上的版本。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Selendroid</a:t>
            </a:r>
            <a:r>
              <a:rPr lang="zh-CN" altLang="en-US" dirty="0"/>
              <a:t>的后台支持</a:t>
            </a:r>
            <a:r>
              <a:rPr lang="en-US" altLang="zh-CN" dirty="0"/>
              <a:t>android 2.3</a:t>
            </a:r>
            <a:r>
              <a:rPr lang="zh-CN" altLang="en-US" dirty="0"/>
              <a:t>以上的版本。</a:t>
            </a:r>
          </a:p>
          <a:p>
            <a:r>
              <a:rPr lang="zh-CN" altLang="en-US" dirty="0"/>
              <a:t>是否支持在同一个</a:t>
            </a:r>
            <a:r>
              <a:rPr lang="en-US" altLang="zh-CN" dirty="0"/>
              <a:t>session</a:t>
            </a:r>
            <a:r>
              <a:rPr lang="zh-CN" altLang="en-US" dirty="0"/>
              <a:t>中执行多个应用的自动化：支持（但是不支持使用</a:t>
            </a:r>
            <a:r>
              <a:rPr lang="en-US" altLang="zh-CN" dirty="0" err="1"/>
              <a:t>Selendroid</a:t>
            </a:r>
            <a:r>
              <a:rPr lang="zh-CN" altLang="en-US" dirty="0"/>
              <a:t>后台的场景）。</a:t>
            </a:r>
          </a:p>
          <a:p>
            <a:r>
              <a:rPr lang="zh-CN" altLang="en-US" dirty="0"/>
              <a:t>是否支持同时再多个设备上执行自动化：支持</a:t>
            </a:r>
            <a:r>
              <a:rPr lang="en-US" altLang="zh-CN" dirty="0"/>
              <a:t>,</a:t>
            </a:r>
            <a:r>
              <a:rPr lang="zh-CN" altLang="en-US" dirty="0"/>
              <a:t>。尽管</a:t>
            </a:r>
            <a:r>
              <a:rPr lang="en-US" altLang="zh-CN" dirty="0" err="1"/>
              <a:t>Appium</a:t>
            </a:r>
            <a:r>
              <a:rPr lang="zh-CN" altLang="en-US" dirty="0"/>
              <a:t>必须要启动另一个端口即通过添加参数的方式运行命令行，例如</a:t>
            </a:r>
            <a:r>
              <a:rPr lang="en-US" altLang="zh-CN" dirty="0"/>
              <a:t>--port</a:t>
            </a:r>
            <a:r>
              <a:rPr lang="zh-CN" altLang="en-US" dirty="0"/>
              <a:t>，</a:t>
            </a:r>
            <a:r>
              <a:rPr lang="en-US" altLang="zh-CN" dirty="0"/>
              <a:t>--bootstrap-port</a:t>
            </a:r>
            <a:r>
              <a:rPr lang="zh-CN" altLang="en-US" dirty="0"/>
              <a:t>（或者</a:t>
            </a:r>
            <a:r>
              <a:rPr lang="en-US" altLang="zh-CN" dirty="0"/>
              <a:t>--</a:t>
            </a:r>
            <a:r>
              <a:rPr lang="en-US" altLang="zh-CN" dirty="0" err="1"/>
              <a:t>selendroid</a:t>
            </a:r>
            <a:r>
              <a:rPr lang="en-US" altLang="zh-CN" dirty="0"/>
              <a:t>-port</a:t>
            </a:r>
            <a:r>
              <a:rPr lang="zh-CN" altLang="en-US" dirty="0"/>
              <a:t>）或者</a:t>
            </a:r>
            <a:r>
              <a:rPr lang="en-US" altLang="zh-CN" dirty="0"/>
              <a:t>--</a:t>
            </a:r>
            <a:r>
              <a:rPr lang="en-US" altLang="zh-CN" dirty="0" err="1"/>
              <a:t>chromedriver</a:t>
            </a:r>
            <a:r>
              <a:rPr lang="en-US" altLang="zh-CN" dirty="0"/>
              <a:t>-port</a:t>
            </a:r>
            <a:r>
              <a:rPr lang="zh-CN" altLang="en-US" dirty="0"/>
              <a:t>。更多详情请移步至</a:t>
            </a:r>
            <a:r>
              <a:rPr lang="en-US" altLang="zh-CN" dirty="0">
                <a:hlinkClick r:id="rId11"/>
              </a:rPr>
              <a:t>server </a:t>
            </a:r>
            <a:r>
              <a:rPr lang="en-US" altLang="zh-CN" dirty="0" err="1">
                <a:hlinkClick r:id="rId11"/>
              </a:rPr>
              <a:t>args</a:t>
            </a:r>
            <a:r>
              <a:rPr lang="en-US" altLang="zh-CN" dirty="0">
                <a:hlinkClick r:id="rId11"/>
              </a:rPr>
              <a:t> doc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是否支持第三方应用自动化：支持（但是不支持</a:t>
            </a:r>
            <a:r>
              <a:rPr lang="en-US" altLang="zh-CN" dirty="0" err="1"/>
              <a:t>Selendroid</a:t>
            </a:r>
            <a:r>
              <a:rPr lang="zh-CN" altLang="en-US" dirty="0"/>
              <a:t>后台运行的场景）。</a:t>
            </a:r>
          </a:p>
          <a:p>
            <a:r>
              <a:rPr lang="zh-CN" altLang="en-US" dirty="0"/>
              <a:t>是否支持自定义的、非标准</a:t>
            </a:r>
            <a:r>
              <a:rPr lang="en-US" altLang="zh-CN" dirty="0"/>
              <a:t>UI</a:t>
            </a:r>
            <a:r>
              <a:rPr lang="zh-CN" altLang="en-US" dirty="0"/>
              <a:t>控件的自动化：不支持。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80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Appium</a:t>
            </a:r>
            <a:r>
              <a:rPr lang="zh-CN" altLang="en-US" b="1" dirty="0"/>
              <a:t>在真机</a:t>
            </a:r>
            <a:r>
              <a:rPr lang="zh-CN" altLang="en-US" b="1" dirty="0" smtClean="0"/>
              <a:t>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已经初步支持真机测试。</a:t>
            </a:r>
          </a:p>
          <a:p>
            <a:r>
              <a:rPr lang="zh-CN" altLang="en-US" dirty="0"/>
              <a:t>如果要在真机上执行测试，你将要做如下准备：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一个苹果的开发者</a:t>
            </a:r>
            <a:r>
              <a:rPr lang="en-US" altLang="zh-CN" dirty="0"/>
              <a:t>ID</a:t>
            </a:r>
            <a:r>
              <a:rPr lang="zh-CN" altLang="en-US" dirty="0"/>
              <a:t>和有效的开发者对应的配置文件和签名文件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一台</a:t>
            </a:r>
            <a:r>
              <a:rPr lang="en-US" altLang="zh-CN" dirty="0" err="1"/>
              <a:t>iPad</a:t>
            </a:r>
            <a:r>
              <a:rPr lang="zh-CN" altLang="en-US" dirty="0"/>
              <a:t>或者</a:t>
            </a:r>
            <a:r>
              <a:rPr lang="en-US" altLang="zh-CN" dirty="0"/>
              <a:t>iPhone</a:t>
            </a:r>
          </a:p>
          <a:p>
            <a:r>
              <a:rPr lang="zh-CN" altLang="en-US" dirty="0"/>
              <a:t>你要测试的应用的源码</a:t>
            </a:r>
          </a:p>
          <a:p>
            <a:r>
              <a:rPr lang="zh-CN" altLang="en-US" dirty="0"/>
              <a:t>一台安装了</a:t>
            </a:r>
            <a:r>
              <a:rPr lang="en-US" altLang="zh-CN" dirty="0" err="1"/>
              <a:t>XCode</a:t>
            </a:r>
            <a:r>
              <a:rPr lang="zh-CN" altLang="en-US" dirty="0"/>
              <a:t>和</a:t>
            </a:r>
            <a:r>
              <a:rPr lang="en-US" altLang="zh-CN" dirty="0" err="1"/>
              <a:t>XCode</a:t>
            </a:r>
            <a:r>
              <a:rPr lang="en-US" altLang="zh-CN" dirty="0"/>
              <a:t> Command Line Developer Tools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/>
              <a:t>机器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7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51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1290</TotalTime>
  <Words>292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暗香扑面</vt:lpstr>
      <vt:lpstr>Appium</vt:lpstr>
      <vt:lpstr>Android并发测试</vt:lpstr>
      <vt:lpstr>IOS并发测试</vt:lpstr>
      <vt:lpstr>Appium支持的平台</vt:lpstr>
      <vt:lpstr>iOS平台支持</vt:lpstr>
      <vt:lpstr>Android平台支持</vt:lpstr>
      <vt:lpstr>Appium在真机上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</dc:title>
  <dc:creator>admin</dc:creator>
  <cp:lastModifiedBy>admin</cp:lastModifiedBy>
  <cp:revision>2</cp:revision>
  <dcterms:created xsi:type="dcterms:W3CDTF">2017-07-02T08:30:37Z</dcterms:created>
  <dcterms:modified xsi:type="dcterms:W3CDTF">2017-07-03T06:11:59Z</dcterms:modified>
</cp:coreProperties>
</file>