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CEFAC6-D418-450E-9B98-D7F90FD1C85D}" v="251" dt="2024-02-01T08:31:20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2" y="160272"/>
            <a:ext cx="11838924" cy="65348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A number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X = (24)_6</a:t>
            </a:r>
            <a:r>
              <a:rPr lang="en-US" sz="3000" dirty="0">
                <a:latin typeface="Times New Roman"/>
                <a:cs typeface="Times New Roman"/>
              </a:rPr>
              <a:t> with base 6  can be written as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X = (      )_7</a:t>
            </a:r>
            <a:r>
              <a:rPr lang="en-US" sz="3000" dirty="0">
                <a:latin typeface="Times New Roman"/>
                <a:cs typeface="Times New Roman"/>
              </a:rPr>
              <a:t> with base 7</a:t>
            </a:r>
            <a:endParaRPr lang="en-US" sz="300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 The register stores address of the next instruction is ______</a:t>
            </a:r>
            <a:endParaRPr lang="en-US" sz="3000" dirty="0"/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Write decimal number 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-19</a:t>
            </a:r>
            <a:r>
              <a:rPr lang="en-US" sz="3000" dirty="0">
                <a:latin typeface="Times New Roman"/>
                <a:cs typeface="Times New Roman"/>
              </a:rPr>
              <a:t> as 6-bit 2's complement form:_______</a:t>
            </a: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Two numbers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A = 101101</a:t>
            </a:r>
            <a:r>
              <a:rPr lang="en-US" sz="3000" dirty="0">
                <a:latin typeface="Times New Roman"/>
                <a:cs typeface="Times New Roman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B = 111001</a:t>
            </a:r>
            <a:r>
              <a:rPr lang="en-US" sz="3000" dirty="0">
                <a:latin typeface="Times New Roman"/>
                <a:cs typeface="Times New Roman"/>
              </a:rPr>
              <a:t> are in 2's complement form.  A+B  = ______ (in 2’s complement form);  A+B = _______(in decimal)</a:t>
            </a:r>
            <a:endParaRPr lang="en-US" sz="300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Can we use the </a:t>
            </a:r>
            <a:r>
              <a:rPr lang="en-US" sz="3000" err="1">
                <a:solidFill>
                  <a:srgbClr val="C00000"/>
                </a:solidFill>
                <a:latin typeface="Times New Roman"/>
                <a:cs typeface="Times New Roman"/>
              </a:rPr>
              <a:t>ori</a:t>
            </a:r>
            <a:r>
              <a:rPr lang="en-US" sz="3000" dirty="0">
                <a:latin typeface="Times New Roman"/>
                <a:cs typeface="Times New Roman"/>
              </a:rPr>
              <a:t> instruction to put a negative integer (in two's complement form) into a register? (Yes or No) ______</a:t>
            </a:r>
            <a:endParaRPr lang="en-US" sz="300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Can the immediate operand of the </a:t>
            </a:r>
            <a:r>
              <a:rPr lang="en-US" sz="3000" err="1">
                <a:solidFill>
                  <a:srgbClr val="C00000"/>
                </a:solidFill>
                <a:latin typeface="Times New Roman"/>
                <a:cs typeface="Times New Roman"/>
              </a:rPr>
              <a:t>addiu</a:t>
            </a:r>
            <a:r>
              <a:rPr lang="en-US" sz="3000" dirty="0">
                <a:latin typeface="Times New Roman"/>
                <a:cs typeface="Times New Roman"/>
              </a:rPr>
              <a:t> instruction be a negative integer in two's complement form? (Yes or No) ________</a:t>
            </a: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Register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$10</a:t>
            </a:r>
            <a:r>
              <a:rPr lang="en-US" sz="3000" dirty="0">
                <a:latin typeface="Times New Roman"/>
                <a:cs typeface="Times New Roman"/>
              </a:rPr>
              <a:t> contains the address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0x1000 0000</a:t>
            </a:r>
            <a:r>
              <a:rPr lang="en-US" sz="3000" dirty="0">
                <a:latin typeface="Times New Roman"/>
                <a:cs typeface="Times New Roman"/>
              </a:rPr>
              <a:t>. Beginning at that address there are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five</a:t>
            </a:r>
            <a:r>
              <a:rPr lang="en-US" sz="3000" dirty="0">
                <a:latin typeface="Times New Roman"/>
                <a:cs typeface="Times New Roman"/>
              </a:rPr>
              <a:t> integers (each occupies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  <a:r>
              <a:rPr lang="en-US" sz="3000" dirty="0">
                <a:latin typeface="Times New Roman"/>
                <a:cs typeface="Times New Roman"/>
              </a:rPr>
              <a:t> bytes) in a row. Use </a:t>
            </a:r>
            <a:r>
              <a:rPr lang="en-US" sz="3000" err="1">
                <a:solidFill>
                  <a:srgbClr val="C00000"/>
                </a:solidFill>
                <a:latin typeface="Times New Roman"/>
                <a:cs typeface="Times New Roman"/>
              </a:rPr>
              <a:t>lw</a:t>
            </a:r>
            <a:r>
              <a:rPr lang="en-US" sz="3000" dirty="0">
                <a:latin typeface="Times New Roman"/>
                <a:cs typeface="Times New Roman"/>
              </a:rPr>
              <a:t> to load the last integer into register $7: (Note: </a:t>
            </a:r>
            <a:r>
              <a:rPr lang="en-US" sz="3000" err="1">
                <a:solidFill>
                  <a:srgbClr val="C00000"/>
                </a:solidFill>
                <a:latin typeface="Times New Roman"/>
                <a:cs typeface="Times New Roman"/>
              </a:rPr>
              <a:t>lw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 $t, offset (base register)</a:t>
            </a:r>
            <a:r>
              <a:rPr lang="en-US" sz="3000" dirty="0">
                <a:latin typeface="Times New Roman"/>
                <a:cs typeface="Times New Roman"/>
              </a:rPr>
              <a:t>): 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0E04C7FE51345A6D5B2F9D954E8F2" ma:contentTypeVersion="4" ma:contentTypeDescription="Create a new document." ma:contentTypeScope="" ma:versionID="ccd1acd0ebda5537ba5de7f9f12d599e">
  <xsd:schema xmlns:xsd="http://www.w3.org/2001/XMLSchema" xmlns:xs="http://www.w3.org/2001/XMLSchema" xmlns:p="http://schemas.microsoft.com/office/2006/metadata/properties" xmlns:ns2="928b6cf4-5de4-431a-a74f-a0e015b16093" targetNamespace="http://schemas.microsoft.com/office/2006/metadata/properties" ma:root="true" ma:fieldsID="36aef88b1659c2f455237079948f2f84" ns2:_="">
    <xsd:import namespace="928b6cf4-5de4-431a-a74f-a0e015b16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b6cf4-5de4-431a-a74f-a0e015b16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1986A6-76BB-4737-992F-B3F267744317}"/>
</file>

<file path=customXml/itemProps2.xml><?xml version="1.0" encoding="utf-8"?>
<ds:datastoreItem xmlns:ds="http://schemas.openxmlformats.org/officeDocument/2006/customXml" ds:itemID="{4DDF3E7D-9B1B-4921-9364-9060C876A4FA}"/>
</file>

<file path=customXml/itemProps3.xml><?xml version="1.0" encoding="utf-8"?>
<ds:datastoreItem xmlns:ds="http://schemas.openxmlformats.org/officeDocument/2006/customXml" ds:itemID="{A4D4273F-9CCD-4F2F-884B-2FA71CCE1DFA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86</cp:revision>
  <dcterms:created xsi:type="dcterms:W3CDTF">2024-02-01T08:14:23Z</dcterms:created>
  <dcterms:modified xsi:type="dcterms:W3CDTF">2024-02-05T03:42:20Z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0x0101006FC0E04C7FE51345A6D5B2F9D954E8F2</vt:lpwstr>
  </property>
</Properties>
</file>