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5951-882A-B64B-84FB-B27C32B8C5CE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CBF1E-85A7-D14A-8463-C069D63C92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7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인스턴스가 인스턴스화 할 때 </a:t>
            </a:r>
            <a:r>
              <a:rPr lang="en-US" altLang="ko-KR" dirty="0" smtClean="0"/>
              <a:t>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옵션이 없으면 연결된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 없이 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unmounted”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상태가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.$mount()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unmounted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마운트를 수동으로 시작하는데 사용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인스턴스가 마운트 된 이후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엘리먼트는 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.$el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액세스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*mount: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nodes to the DOM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*unmount: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them from the DOM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updating: making changes to nodes already in the DOM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CBF1E-85A7-D14A-8463-C069D63C92B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6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3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1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8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07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4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6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0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4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1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smine.github.io/2.0/introduc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22" y="1585141"/>
            <a:ext cx="10400270" cy="2387600"/>
          </a:xfrm>
        </p:spPr>
        <p:txBody>
          <a:bodyPr>
            <a:normAutofit/>
          </a:bodyPr>
          <a:lstStyle/>
          <a:p>
            <a:r>
              <a:rPr kumimoji="1" lang="en-US" altLang="ko-KR" sz="5400" dirty="0" smtClean="0"/>
              <a:t>Unit Test </a:t>
            </a:r>
            <a:r>
              <a:rPr kumimoji="1" lang="en-US" altLang="ko-KR" sz="5400" dirty="0" err="1" smtClean="0"/>
              <a:t>Vue.js</a:t>
            </a:r>
            <a:r>
              <a:rPr kumimoji="1" lang="en-US" altLang="ko-KR" sz="5400" dirty="0"/>
              <a:t> </a:t>
            </a:r>
            <a:r>
              <a:rPr kumimoji="1" lang="en-US" altLang="ko-KR" sz="5400" dirty="0" smtClean="0"/>
              <a:t/>
            </a:r>
            <a:br>
              <a:rPr kumimoji="1" lang="en-US" altLang="ko-KR" sz="5400" dirty="0" smtClean="0"/>
            </a:br>
            <a:r>
              <a:rPr kumimoji="1" lang="en-US" altLang="ko-KR" sz="5400" dirty="0" smtClean="0"/>
              <a:t>with Karma &amp; Mocha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876271" y="6308168"/>
            <a:ext cx="3455773" cy="463335"/>
          </a:xfrm>
        </p:spPr>
        <p:txBody>
          <a:bodyPr/>
          <a:lstStyle/>
          <a:p>
            <a:r>
              <a:rPr kumimoji="1" lang="en-US" altLang="ko-KR" dirty="0" smtClean="0"/>
              <a:t>by WANZARGEN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7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</a:t>
            </a:r>
            <a:r>
              <a:rPr kumimoji="1" lang="en-US" altLang="ko-KR" dirty="0" smtClean="0"/>
              <a:t>rammar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2696948"/>
          </a:xfrm>
        </p:spPr>
        <p:txBody>
          <a:bodyPr anchor="ctr">
            <a:normAutofit/>
          </a:bodyPr>
          <a:lstStyle/>
          <a:p>
            <a:r>
              <a:rPr lang="en-US" altLang="ko-KR" dirty="0" smtClean="0"/>
              <a:t>Since </a:t>
            </a:r>
            <a:r>
              <a:rPr lang="en-US" altLang="ko-KR" b="1" dirty="0" smtClean="0"/>
              <a:t>describe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it</a:t>
            </a:r>
            <a:r>
              <a:rPr lang="en-US" altLang="ko-KR" dirty="0" smtClean="0"/>
              <a:t> blocks are functions, </a:t>
            </a:r>
            <a:br>
              <a:rPr lang="en-US" altLang="ko-KR" dirty="0" smtClean="0"/>
            </a:br>
            <a:r>
              <a:rPr lang="en-US" altLang="ko-KR" dirty="0" smtClean="0"/>
              <a:t>they can </a:t>
            </a:r>
            <a:r>
              <a:rPr lang="en-US" altLang="ko-KR" u="sng" dirty="0" smtClean="0"/>
              <a:t>contain any executable code</a:t>
            </a:r>
            <a:r>
              <a:rPr lang="en-US" altLang="ko-KR" dirty="0" smtClean="0"/>
              <a:t> necessary to implement the test. </a:t>
            </a:r>
            <a:endParaRPr lang="en-US" altLang="ko-KR" dirty="0"/>
          </a:p>
          <a:p>
            <a:r>
              <a:rPr lang="en-US" altLang="ko-KR" dirty="0" smtClean="0"/>
              <a:t>JavaScript </a:t>
            </a:r>
            <a:r>
              <a:rPr lang="en-US" altLang="ko-KR" u="sng" dirty="0" smtClean="0"/>
              <a:t>scoping rules apply</a:t>
            </a:r>
            <a:r>
              <a:rPr lang="en-US" altLang="ko-KR" dirty="0" smtClean="0"/>
              <a:t>, so variables declared in a </a:t>
            </a:r>
            <a:r>
              <a:rPr lang="en-US" altLang="ko-KR" b="1" dirty="0" smtClean="0"/>
              <a:t>describe</a:t>
            </a:r>
            <a:r>
              <a:rPr lang="en-US" altLang="ko-KR" dirty="0" smtClean="0"/>
              <a:t> are available to any </a:t>
            </a:r>
            <a:r>
              <a:rPr lang="en-US" altLang="ko-KR" b="1" dirty="0" smtClean="0"/>
              <a:t>it</a:t>
            </a:r>
            <a:r>
              <a:rPr lang="en-US" altLang="ko-KR" dirty="0" smtClean="0"/>
              <a:t> block inside the suite.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1" y="4287795"/>
            <a:ext cx="6773561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describe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HelloWorld.vue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	it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'should render correct contents'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		...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	})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})</a:t>
            </a:r>
          </a:p>
          <a:p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8698" r="69594" b="55011"/>
          <a:stretch/>
        </p:blipFill>
        <p:spPr>
          <a:xfrm>
            <a:off x="7982466" y="5402311"/>
            <a:ext cx="3707027" cy="6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</a:t>
            </a:r>
            <a:r>
              <a:rPr kumimoji="1" lang="en-US" altLang="ko-KR" dirty="0" smtClean="0"/>
              <a:t>rammar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261"/>
          </a:xfrm>
        </p:spPr>
        <p:txBody>
          <a:bodyPr anchor="ctr">
            <a:normAutofit fontScale="92500"/>
          </a:bodyPr>
          <a:lstStyle/>
          <a:p>
            <a:r>
              <a:rPr lang="en-US" altLang="ko-KR" dirty="0" smtClean="0"/>
              <a:t>Expectation</a:t>
            </a:r>
            <a:r>
              <a:rPr lang="ko-KR" altLang="en-US" dirty="0" smtClean="0"/>
              <a:t> 문은 </a:t>
            </a:r>
            <a:r>
              <a:rPr lang="ko-KR" altLang="ko-KR" dirty="0" smtClean="0"/>
              <a:t>실제값을 취하는 </a:t>
            </a:r>
            <a:r>
              <a:rPr lang="ko-KR" altLang="ko-KR" b="1" dirty="0" smtClean="0"/>
              <a:t>expect</a:t>
            </a:r>
            <a:r>
              <a:rPr lang="ko-KR" altLang="ko-KR" dirty="0" smtClean="0"/>
              <a:t> 함수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r>
              <a:rPr lang="ko-KR" altLang="en-US" dirty="0" smtClean="0"/>
              <a:t>기대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가지는 </a:t>
            </a:r>
            <a:r>
              <a:rPr lang="en-US" altLang="ko-KR" u="sng" dirty="0" smtClean="0"/>
              <a:t>Matcher function</a:t>
            </a:r>
            <a:r>
              <a:rPr lang="ko-KR" altLang="en-US" dirty="0" smtClean="0"/>
              <a:t> 들과 연결됨</a:t>
            </a:r>
            <a:r>
              <a:rPr lang="en-US" altLang="ko-KR" dirty="0" smtClean="0"/>
              <a:t>(chained)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’matcher’</a:t>
            </a:r>
            <a:r>
              <a:rPr lang="ko-KR" altLang="en-US" dirty="0" smtClean="0"/>
              <a:t>들은 </a:t>
            </a:r>
            <a:r>
              <a:rPr lang="ko-KR" altLang="en-US" dirty="0"/>
              <a:t>실제 값과 예상 </a:t>
            </a:r>
            <a:r>
              <a:rPr lang="ko-KR" altLang="en-US" dirty="0" smtClean="0"/>
              <a:t>값을 비교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report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to Jasmine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77079" y="3520687"/>
            <a:ext cx="4263083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1" dirty="0" err="1" smtClean="0">
                <a:solidFill>
                  <a:srgbClr val="268BD2"/>
                </a:solidFill>
                <a:effectLst/>
              </a:rPr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a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93A1A1"/>
                </a:solidFill>
                <a:effectLst/>
              </a:rPr>
              <a:t>=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12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;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expect(a).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toEqual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12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</a:p>
          <a:p>
            <a:endParaRPr lang="en-US" altLang="ko-KR" sz="1600" dirty="0" smtClean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toBe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  <a:endParaRPr lang="en-US" altLang="ko-KR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false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not.toBe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 </a:t>
            </a:r>
          </a:p>
          <a:p>
            <a:endParaRPr lang="en-US" altLang="ko-KR" sz="1600" b="0" dirty="0">
              <a:solidFill>
                <a:srgbClr val="93A1A1"/>
              </a:solidFill>
              <a:latin typeface="Menlo" charset="0"/>
            </a:endParaRPr>
          </a:p>
          <a:p>
            <a:r>
              <a:rPr lang="en-US" altLang="ko-KR" sz="1600" b="1" dirty="0" err="1" smtClean="0">
                <a:solidFill>
                  <a:srgbClr val="268BD2"/>
                </a:solidFill>
                <a:effectLst/>
              </a:rPr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message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93A1A1"/>
                </a:solidFill>
                <a:effectLst/>
              </a:rPr>
              <a:t>=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"foo bar </a:t>
            </a:r>
            <a:r>
              <a:rPr lang="en-US" altLang="ko-KR" sz="1600" dirty="0" err="1" smtClean="0">
                <a:solidFill>
                  <a:srgbClr val="2AA198"/>
                </a:solidFill>
                <a:effectLst/>
              </a:rPr>
              <a:t>baz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;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/bar/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"bar"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not.toMatch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</a:t>
            </a:r>
            <a:r>
              <a:rPr lang="en-US" altLang="ko-KR" sz="1600" dirty="0" err="1" smtClean="0">
                <a:solidFill>
                  <a:srgbClr val="E1403E"/>
                </a:solidFill>
                <a:effectLst/>
              </a:rPr>
              <a:t>quux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 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6616" y="4874904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Jasmine grammar</a:t>
            </a:r>
            <a:r>
              <a:rPr lang="en-US" altLang="ko-KR" dirty="0" smtClean="0"/>
              <a:t> =&gt;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69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</a:t>
            </a:r>
            <a:r>
              <a:rPr kumimoji="1" lang="en-US" altLang="ko-KR" dirty="0" smtClean="0"/>
              <a:t>rammar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07674" y="2642955"/>
            <a:ext cx="6178379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Constructor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extend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 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//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Vue</a:t>
            </a:r>
            <a:r>
              <a:rPr lang="ko-KR" altLang="en-US" sz="1600" dirty="0" smtClean="0">
                <a:solidFill>
                  <a:schemeClr val="bg1"/>
                </a:solidFill>
              </a:rPr>
              <a:t>를 상속받는 하위 클래스를 만듦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b="0" dirty="0" smtClean="0">
              <a:solidFill>
                <a:schemeClr val="bg1"/>
              </a:solidFill>
              <a:effectLst/>
              <a:latin typeface="Menlo" charset="0"/>
            </a:endParaRP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new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4EC9B0"/>
                </a:solidFill>
                <a:effectLst/>
                <a:latin typeface="Menlo" charset="0"/>
              </a:rPr>
              <a:t>Constructor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$mount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//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인스턴스를 만들고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 엘리먼트에 마운트함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expect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$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el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querySelector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'.hello h1'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textContent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to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equal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'Welcome to Your 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049" y="2143536"/>
            <a:ext cx="4843849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template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div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class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"hello"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	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h1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{{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msg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}}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h1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div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template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export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default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name: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'HelloWorld'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</a:p>
          <a:p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	data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() {</a:t>
            </a:r>
          </a:p>
          <a:p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		return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msg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'Welcome to 				Your 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}</a:t>
            </a: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style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scoped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style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729049" y="1690688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HelloWorld.vue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5721182" y="1690688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HelloWorld.spec.js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Vue</a:t>
            </a:r>
            <a:r>
              <a:rPr kumimoji="1" lang="en-US" altLang="ko-KR" dirty="0" smtClean="0"/>
              <a:t> CLI</a:t>
            </a:r>
            <a:r>
              <a:rPr kumimoji="1" lang="ko-KR" altLang="en-US" dirty="0" smtClean="0"/>
              <a:t>를 이용한 세팅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3351"/>
            <a:ext cx="5918200" cy="40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4671"/>
            <a:ext cx="5168900" cy="44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863"/>
            <a:ext cx="4356100" cy="168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63355"/>
            <a:ext cx="3327400" cy="927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470847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 unit test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/>
          <a:lstStyle/>
          <a:p>
            <a:r>
              <a:rPr kumimoji="1" lang="en-US" altLang="ko-KR" dirty="0" err="1" smtClean="0"/>
              <a:t>package.json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8" y="2498158"/>
            <a:ext cx="9791700" cy="207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8" y="5802099"/>
            <a:ext cx="7924800" cy="279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8" y="4854833"/>
            <a:ext cx="4521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Unit Test Result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811"/>
            <a:ext cx="12192000" cy="37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Test folder structure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6" y="1965778"/>
            <a:ext cx="326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k</a:t>
            </a:r>
            <a:r>
              <a:rPr kumimoji="1" lang="en-US" altLang="ko-KR" dirty="0" err="1" smtClean="0"/>
              <a:t>arma.conf.js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595021"/>
            <a:ext cx="9851571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Menlo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webpackConfig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require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'../../build/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webpack.test.conf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err="1" smtClean="0">
                <a:solidFill>
                  <a:srgbClr val="4EC9B0"/>
                </a:solidFill>
                <a:effectLst/>
                <a:latin typeface="Menlo" charset="0"/>
              </a:rPr>
              <a:t>module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4EC9B0"/>
                </a:solidFill>
                <a:effectLst/>
                <a:latin typeface="Menlo" charset="0"/>
              </a:rPr>
              <a:t>exports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karmaConfig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config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config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browsers: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PhantomJS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frameworks: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'mocha'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sinon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-chai'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phantomjs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-shim'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reporters: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'spec'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'coverage'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files: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index.js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preprocessors: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			'./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index.js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webpack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sourcemap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},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webpackConfig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webpackMiddleware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noInfo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},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coverageReporter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dir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'./coverage'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	reporters: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		{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type: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lcov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subdir: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},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		{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type: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'text-summary'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	]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index.js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595021"/>
            <a:ext cx="985157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vue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config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productionTip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false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// require all test files (files that ends with .</a:t>
            </a:r>
            <a:r>
              <a:rPr lang="en-US" altLang="ko-KR" sz="1600" b="0" dirty="0" err="1" smtClean="0">
                <a:solidFill>
                  <a:srgbClr val="6A9955"/>
                </a:solidFill>
                <a:effectLst/>
                <a:latin typeface="Menlo" charset="0"/>
              </a:rPr>
              <a:t>spec.js</a:t>
            </a:r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)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require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'./specs'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 /</a:t>
            </a:r>
            <a:r>
              <a:rPr lang="en-US" altLang="ko-KR" sz="1600" b="0" dirty="0" smtClean="0">
                <a:solidFill>
                  <a:srgbClr val="D7BA7D"/>
                </a:solidFill>
                <a:effectLst/>
                <a:latin typeface="Menlo" charset="0"/>
              </a:rPr>
              <a:t>\.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spec</a:t>
            </a: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$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/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keys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forEach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// require all </a:t>
            </a:r>
            <a:r>
              <a:rPr lang="en-US" altLang="ko-KR" sz="1600" b="0" dirty="0" err="1" smtClean="0">
                <a:solidFill>
                  <a:srgbClr val="6A9955"/>
                </a:solidFill>
                <a:effectLst/>
                <a:latin typeface="Menlo" charset="0"/>
              </a:rPr>
              <a:t>src</a:t>
            </a:r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 files except </a:t>
            </a:r>
            <a:r>
              <a:rPr lang="en-US" altLang="ko-KR" sz="1600" b="0" dirty="0" err="1" smtClean="0">
                <a:solidFill>
                  <a:srgbClr val="6A9955"/>
                </a:solidFill>
                <a:effectLst/>
                <a:latin typeface="Menlo" charset="0"/>
              </a:rPr>
              <a:t>main.js</a:t>
            </a:r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 for coverage.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// you can also change this to match only the subset of files that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6A9955"/>
                </a:solidFill>
                <a:effectLst/>
                <a:latin typeface="Menlo" charset="0"/>
              </a:rPr>
              <a:t>// you want coverage for.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require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'../../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src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 /</a:t>
            </a: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^</a:t>
            </a:r>
            <a:r>
              <a:rPr lang="en-US" altLang="ko-KR" sz="1600" b="0" dirty="0" smtClean="0">
                <a:solidFill>
                  <a:srgbClr val="D7BA7D"/>
                </a:solidFill>
                <a:effectLst/>
                <a:latin typeface="Menlo" charset="0"/>
              </a:rPr>
              <a:t>\.\/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(?!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main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D7BA7D"/>
                </a:solidFill>
                <a:effectLst/>
                <a:latin typeface="Menlo" charset="0"/>
              </a:rPr>
              <a:t>\.</a:t>
            </a:r>
            <a:r>
              <a:rPr lang="en-US" altLang="ko-KR" sz="1600" b="0" dirty="0" err="1" smtClean="0">
                <a:solidFill>
                  <a:srgbClr val="D16969"/>
                </a:solidFill>
                <a:effectLst/>
                <a:latin typeface="Menlo" charset="0"/>
              </a:rPr>
              <a:t>js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)</a:t>
            </a:r>
            <a:r>
              <a:rPr lang="en-US" altLang="ko-KR" sz="1600" b="0" dirty="0" smtClean="0">
                <a:solidFill>
                  <a:srgbClr val="D7BA7D"/>
                </a:solidFill>
                <a:effectLst/>
                <a:latin typeface="Menlo" charset="0"/>
              </a:rPr>
              <a:t>?</a:t>
            </a: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$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)</a:t>
            </a:r>
            <a:r>
              <a:rPr lang="en-US" altLang="ko-KR" sz="1600" b="0" dirty="0" smtClean="0">
                <a:solidFill>
                  <a:srgbClr val="D16969"/>
                </a:solidFill>
                <a:effectLst/>
                <a:latin typeface="Menlo" charset="0"/>
              </a:rPr>
              <a:t>/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keys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forEach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HelloWorld.spec.js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5285" y="1779687"/>
            <a:ext cx="985157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vue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endParaRPr lang="en-US" altLang="ko-KR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'@/components/HelloWorld'</a:t>
            </a:r>
            <a:endParaRPr lang="en-US" altLang="ko-KR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describe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HelloWorld.vue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	it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'should render correct contents'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		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Constructor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extend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		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new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4EC9B0"/>
                </a:solidFill>
                <a:effectLst/>
                <a:latin typeface="Menlo" charset="0"/>
              </a:rPr>
              <a:t>Constructor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$mount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()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		expect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$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el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'.hello h1'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textContent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		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to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equal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'Welcome to Your 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	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2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Specs in Jasmine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9438"/>
            <a:ext cx="10515600" cy="44360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contains </a:t>
            </a:r>
            <a:r>
              <a:rPr lang="en-US" altLang="ko-KR" u="sng" dirty="0"/>
              <a:t>one or more expectations </a:t>
            </a:r>
            <a:r>
              <a:rPr lang="en-US" altLang="ko-KR" dirty="0"/>
              <a:t>that test the state of the code. 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An </a:t>
            </a:r>
            <a:r>
              <a:rPr lang="en-US" altLang="ko-KR" dirty="0"/>
              <a:t>expectation in Jasmine is </a:t>
            </a:r>
            <a:r>
              <a:rPr lang="en-US" altLang="ko-KR" u="sng" dirty="0"/>
              <a:t>an assertion </a:t>
            </a:r>
            <a:r>
              <a:rPr lang="en-US" altLang="ko-KR" dirty="0"/>
              <a:t>that is either true or false. 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with all true expectations is a passing spec.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with one or more false expectations is a failing spec.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90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252</Words>
  <Application>Microsoft Macintosh PowerPoint</Application>
  <PresentationFormat>와이드스크린</PresentationFormat>
  <Paragraphs>123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Menlo</vt:lpstr>
      <vt:lpstr>Arial</vt:lpstr>
      <vt:lpstr>Office 테마</vt:lpstr>
      <vt:lpstr>Unit Test Vue.js  with Karma &amp; Mocha</vt:lpstr>
      <vt:lpstr>Vue CLI를 이용한 세팅</vt:lpstr>
      <vt:lpstr>Run unit test</vt:lpstr>
      <vt:lpstr>Unit Test Result</vt:lpstr>
      <vt:lpstr>Test folder structure</vt:lpstr>
      <vt:lpstr>karma.conf.js</vt:lpstr>
      <vt:lpstr>index.js</vt:lpstr>
      <vt:lpstr>HelloWorld.spec.js</vt:lpstr>
      <vt:lpstr>Specs in Jasmine</vt:lpstr>
      <vt:lpstr>Grammar</vt:lpstr>
      <vt:lpstr>Grammar</vt:lpstr>
      <vt:lpstr>Grammar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Vue.js</dc:title>
  <dc:creator>Noh Wanjin</dc:creator>
  <cp:lastModifiedBy>Noh Wanjin</cp:lastModifiedBy>
  <cp:revision>13</cp:revision>
  <dcterms:created xsi:type="dcterms:W3CDTF">2018-11-22T11:18:02Z</dcterms:created>
  <dcterms:modified xsi:type="dcterms:W3CDTF">2018-11-23T05:38:26Z</dcterms:modified>
</cp:coreProperties>
</file>