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6" r:id="rId2"/>
  </p:sldMasterIdLst>
  <p:notesMasterIdLst>
    <p:notesMasterId r:id="rId14"/>
  </p:notesMasterIdLst>
  <p:handoutMasterIdLst>
    <p:handoutMasterId r:id="rId15"/>
  </p:handoutMasterIdLst>
  <p:sldIdLst>
    <p:sldId id="659" r:id="rId3"/>
    <p:sldId id="660" r:id="rId4"/>
    <p:sldId id="672" r:id="rId5"/>
    <p:sldId id="661" r:id="rId6"/>
    <p:sldId id="670" r:id="rId7"/>
    <p:sldId id="662" r:id="rId8"/>
    <p:sldId id="665" r:id="rId9"/>
    <p:sldId id="664" r:id="rId10"/>
    <p:sldId id="673" r:id="rId11"/>
    <p:sldId id="671" r:id="rId12"/>
    <p:sldId id="663" r:id="rId13"/>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F281219C-3D48-4441-880F-28CB709948E0}">
          <p14:sldIdLst>
            <p14:sldId id="659"/>
            <p14:sldId id="660"/>
            <p14:sldId id="672"/>
            <p14:sldId id="661"/>
            <p14:sldId id="670"/>
            <p14:sldId id="662"/>
            <p14:sldId id="665"/>
            <p14:sldId id="664"/>
            <p14:sldId id="673"/>
            <p14:sldId id="671"/>
            <p14:sldId id="663"/>
          </p14:sldIdLst>
        </p14:section>
      </p14:sectionLst>
    </p:ext>
    <p:ext uri="{EFAFB233-063F-42B5-8137-9DF3F51BA10A}">
      <p15:sldGuideLst xmlns:p15="http://schemas.microsoft.com/office/powerpoint/2012/main">
        <p15:guide id="1" orient="horz" pos="2225">
          <p15:clr>
            <a:srgbClr val="A4A3A4"/>
          </p15:clr>
        </p15:guide>
        <p15:guide id="2" pos="283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6" clrIdx="0"/>
  <p:cmAuthor id="2" name="wang anping" initials="wa" lastIdx="2" clrIdx="1">
    <p:extLst>
      <p:ext uri="{19B8F6BF-5375-455C-9EA6-DF929625EA0E}">
        <p15:presenceInfo xmlns:p15="http://schemas.microsoft.com/office/powerpoint/2012/main" userId="1cc1895be7d6bb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5608"/>
    <a:srgbClr val="3D69AD"/>
    <a:srgbClr val="F0F0F0"/>
    <a:srgbClr val="FFF5CC"/>
    <a:srgbClr val="C7FFF0"/>
    <a:srgbClr val="E6E6E6"/>
    <a:srgbClr val="FFFFFF"/>
    <a:srgbClr val="66FFFF"/>
    <a:srgbClr val="0BCEF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autoAdjust="0"/>
    <p:restoredTop sz="69721" autoAdjust="0"/>
  </p:normalViewPr>
  <p:slideViewPr>
    <p:cSldViewPr showGuides="1">
      <p:cViewPr varScale="1">
        <p:scale>
          <a:sx n="70" d="100"/>
          <a:sy n="70" d="100"/>
        </p:scale>
        <p:origin x="1674" y="66"/>
      </p:cViewPr>
      <p:guideLst>
        <p:guide orient="horz" pos="2225"/>
        <p:guide pos="283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32B8D4A2-C5B7-41EE-9458-A1094CD8BBB7}" type="datetimeFigureOut">
              <a:rPr lang="zh-CN" altLang="en-US" smtClean="0"/>
              <a:t>2018/11/4</a:t>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FD89A14A-A03C-4CF4-97D7-A410AE7C6B5E}" type="slidenum">
              <a:rPr lang="zh-CN" altLang="en-US" smtClean="0"/>
              <a:t>‹#›</a:t>
            </a:fld>
            <a:endParaRPr lang="zh-CN" altLang="en-US"/>
          </a:p>
        </p:txBody>
      </p:sp>
    </p:spTree>
    <p:extLst>
      <p:ext uri="{BB962C8B-B14F-4D97-AF65-F5344CB8AC3E}">
        <p14:creationId xmlns:p14="http://schemas.microsoft.com/office/powerpoint/2010/main" val="1724236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98A7EA97-B7F9-4A14-BEBE-461C31714BA7}"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3264430" y="509588"/>
            <a:ext cx="3399367"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28896"/>
            <a:ext cx="7942580"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F940804A-A160-47EB-B5EC-D7AF1DD6551D}" type="slidenum">
              <a:rPr lang="zh-CN" altLang="en-US" smtClean="0"/>
              <a:t>‹#›</a:t>
            </a:fld>
            <a:endParaRPr lang="zh-CN" altLang="en-US"/>
          </a:p>
        </p:txBody>
      </p:sp>
    </p:spTree>
    <p:extLst>
      <p:ext uri="{BB962C8B-B14F-4D97-AF65-F5344CB8AC3E}">
        <p14:creationId xmlns:p14="http://schemas.microsoft.com/office/powerpoint/2010/main" val="334913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1</a:t>
            </a:fld>
            <a:endParaRPr lang="zh-CN" altLang="en-US"/>
          </a:p>
        </p:txBody>
      </p:sp>
    </p:spTree>
    <p:extLst>
      <p:ext uri="{BB962C8B-B14F-4D97-AF65-F5344CB8AC3E}">
        <p14:creationId xmlns:p14="http://schemas.microsoft.com/office/powerpoint/2010/main" val="351799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基于目标的情感分类：</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target mention</a:t>
            </a:r>
          </a:p>
          <a:p>
            <a:r>
              <a:rPr lang="en-US" altLang="zh-CN" sz="1200" b="0" i="0" kern="1200" dirty="0">
                <a:solidFill>
                  <a:schemeClr val="tx1"/>
                </a:solidFill>
                <a:effectLst/>
                <a:latin typeface="+mn-lt"/>
                <a:ea typeface="+mn-ea"/>
                <a:cs typeface="+mn-cs"/>
              </a:rPr>
              <a:t>(e.g. positive, negative, neutral) </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将目标提及分别连接到每一词的词嵌入中，作为输入向量喂给双向的</a:t>
            </a:r>
            <a:r>
              <a:rPr lang="en-US" altLang="zh-CN" sz="1200" b="0" i="0" kern="1200" dirty="0" err="1">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模型，进行分类</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940804A-A160-47EB-B5EC-D7AF1DD6551D}" type="slidenum">
              <a:rPr lang="zh-CN" altLang="en-US" smtClean="0"/>
              <a:t>10</a:t>
            </a:fld>
            <a:endParaRPr lang="zh-CN" altLang="en-US"/>
          </a:p>
        </p:txBody>
      </p:sp>
    </p:spTree>
    <p:extLst>
      <p:ext uri="{BB962C8B-B14F-4D97-AF65-F5344CB8AC3E}">
        <p14:creationId xmlns:p14="http://schemas.microsoft.com/office/powerpoint/2010/main" val="1466629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dirty="0"/>
              <a:t>（普遍应用的词袋模型隐含了一个假设，即词语之间的语义是相互独立的，因而丢失了文本的上下文信息。但真实情况往往并非如此，同一个词语在不同的语义环境下是可以具有不同语义的。词袋模型还会导致向量空间特别大，一般都是数十万维。对于评论这种短文本，转换成的向量会特别稀疏，也造成了模型的不稳定性**）</a:t>
            </a:r>
          </a:p>
        </p:txBody>
      </p:sp>
      <p:sp>
        <p:nvSpPr>
          <p:cNvPr id="4" name="灯片编号占位符 3"/>
          <p:cNvSpPr>
            <a:spLocks noGrp="1"/>
          </p:cNvSpPr>
          <p:nvPr>
            <p:ph type="sldNum" sz="quarter" idx="5"/>
          </p:nvPr>
        </p:nvSpPr>
        <p:spPr/>
        <p:txBody>
          <a:bodyPr/>
          <a:lstStyle/>
          <a:p>
            <a:fld id="{F940804A-A160-47EB-B5EC-D7AF1DD6551D}" type="slidenum">
              <a:rPr lang="zh-CN" altLang="en-US" smtClean="0"/>
              <a:t>11</a:t>
            </a:fld>
            <a:endParaRPr lang="zh-CN" altLang="en-US"/>
          </a:p>
        </p:txBody>
      </p:sp>
    </p:spTree>
    <p:extLst>
      <p:ext uri="{BB962C8B-B14F-4D97-AF65-F5344CB8AC3E}">
        <p14:creationId xmlns:p14="http://schemas.microsoft.com/office/powerpoint/2010/main" val="996511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比如：</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程</a:t>
            </a:r>
            <a:r>
              <a:rPr lang="zh-CN" altLang="zh-CN" sz="1200" b="1" kern="1200" dirty="0">
                <a:solidFill>
                  <a:schemeClr val="tx1"/>
                </a:solidFill>
                <a:effectLst/>
                <a:latin typeface="+mn-lt"/>
                <a:ea typeface="+mn-ea"/>
                <a:cs typeface="+mn-cs"/>
              </a:rPr>
              <a:t>度副词 </a:t>
            </a:r>
            <a:r>
              <a:rPr lang="zh-CN" altLang="zh-CN" sz="1200" kern="1200" dirty="0">
                <a:solidFill>
                  <a:schemeClr val="tx1"/>
                </a:solidFill>
                <a:effectLst/>
                <a:latin typeface="+mn-lt"/>
                <a:ea typeface="+mn-ea"/>
                <a:cs typeface="+mn-cs"/>
              </a:rPr>
              <a:t>比如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非常</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极其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等，会对情感有增强作用，最终影响整个短语或句子的总体情感倾向</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2.</a:t>
            </a:r>
            <a:r>
              <a:rPr lang="zh-CN" altLang="zh-CN" sz="1200" b="1" kern="1200" dirty="0">
                <a:solidFill>
                  <a:schemeClr val="tx1"/>
                </a:solidFill>
                <a:effectLst/>
                <a:latin typeface="+mn-lt"/>
                <a:ea typeface="+mn-ea"/>
                <a:cs typeface="+mn-cs"/>
              </a:rPr>
              <a:t>行业情感词典</a:t>
            </a:r>
            <a:r>
              <a:rPr lang="zh-CN" altLang="zh-CN" sz="1200" kern="1200" dirty="0">
                <a:solidFill>
                  <a:schemeClr val="tx1"/>
                </a:solidFill>
                <a:effectLst/>
                <a:latin typeface="+mn-lt"/>
                <a:ea typeface="+mn-ea"/>
                <a:cs typeface="+mn-cs"/>
              </a:rPr>
              <a:t>，即只在某些特定领域具有情感倾向的词，比如对于汽车，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塑料感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底盘硬</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其实是表达负面情感</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800" b="1" kern="1200" dirty="0">
                <a:solidFill>
                  <a:schemeClr val="tx1"/>
                </a:solidFill>
                <a:effectLst/>
                <a:latin typeface="+mn-lt"/>
                <a:ea typeface="+mn-ea"/>
                <a:cs typeface="+mn-cs"/>
              </a:rPr>
              <a:t>设置一些规则</a:t>
            </a:r>
            <a:r>
              <a:rPr lang="zh-CN" altLang="zh-CN" sz="1200" kern="1200" dirty="0">
                <a:solidFill>
                  <a:schemeClr val="tx1"/>
                </a:solidFill>
                <a:effectLst/>
                <a:latin typeface="+mn-lt"/>
                <a:ea typeface="+mn-ea"/>
                <a:cs typeface="+mn-cs"/>
              </a:rPr>
              <a:t>来计算文本的情感倾向，比如每遇到一个正面情感词则</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分，遇到负面情感词则</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分，遇到否定词则乘以</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将情感反转，遇到程度副词则将情感分数乘以一个放大系数。最后根据计算出的分数判断情感倾向，分数为正数则判断为正面情感，负数则判定为负面情感，正负相抵则判定为中性</a:t>
            </a: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2</a:t>
            </a:fld>
            <a:endParaRPr lang="zh-CN" altLang="en-US"/>
          </a:p>
        </p:txBody>
      </p:sp>
    </p:spTree>
    <p:extLst>
      <p:ext uri="{BB962C8B-B14F-4D97-AF65-F5344CB8AC3E}">
        <p14:creationId xmlns:p14="http://schemas.microsoft.com/office/powerpoint/2010/main" val="90999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dirty="0"/>
              <a:t>方法一示例</a:t>
            </a:r>
          </a:p>
        </p:txBody>
      </p:sp>
      <p:sp>
        <p:nvSpPr>
          <p:cNvPr id="4" name="灯片编号占位符 3"/>
          <p:cNvSpPr>
            <a:spLocks noGrp="1"/>
          </p:cNvSpPr>
          <p:nvPr>
            <p:ph type="sldNum" sz="quarter" idx="5"/>
          </p:nvPr>
        </p:nvSpPr>
        <p:spPr/>
        <p:txBody>
          <a:bodyPr/>
          <a:lstStyle/>
          <a:p>
            <a:fld id="{F940804A-A160-47EB-B5EC-D7AF1DD6551D}" type="slidenum">
              <a:rPr lang="zh-CN" altLang="en-US" smtClean="0"/>
              <a:t>3</a:t>
            </a:fld>
            <a:endParaRPr lang="zh-CN" altLang="en-US"/>
          </a:p>
        </p:txBody>
      </p:sp>
    </p:spTree>
    <p:extLst>
      <p:ext uri="{BB962C8B-B14F-4D97-AF65-F5344CB8AC3E}">
        <p14:creationId xmlns:p14="http://schemas.microsoft.com/office/powerpoint/2010/main" val="2007269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随着大家认识到情感词典对分类准确率的影响重大，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又因为情感词典的构建十分复杂，费时费力， 更多的研究者将工作方向转换到情感词典的自动化构建上</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词典的匹配过程</a:t>
            </a:r>
            <a:r>
              <a:rPr lang="zh-CN" altLang="zh-CN" sz="1200" kern="1200" dirty="0">
                <a:solidFill>
                  <a:schemeClr val="tx1"/>
                </a:solidFill>
                <a:effectLst/>
                <a:latin typeface="+mn-lt"/>
                <a:ea typeface="+mn-ea"/>
                <a:cs typeface="+mn-cs"/>
              </a:rPr>
              <a:t>需要</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完全精确匹配，因此</a:t>
            </a:r>
            <a:r>
              <a:rPr lang="zh-CN" altLang="zh-CN" sz="1200" b="1" kern="1200" dirty="0">
                <a:solidFill>
                  <a:schemeClr val="tx1"/>
                </a:solidFill>
                <a:effectLst/>
                <a:latin typeface="+mn-lt"/>
                <a:ea typeface="+mn-ea"/>
                <a:cs typeface="+mn-cs"/>
              </a:rPr>
              <a:t>召回率</a:t>
            </a:r>
            <a:r>
              <a:rPr lang="zh-CN" altLang="zh-CN" sz="1200" kern="1200" dirty="0">
                <a:solidFill>
                  <a:schemeClr val="tx1"/>
                </a:solidFill>
                <a:effectLst/>
                <a:latin typeface="+mn-lt"/>
                <a:ea typeface="+mn-ea"/>
                <a:cs typeface="+mn-cs"/>
              </a:rPr>
              <a:t>比较差。同一个含义可以有很多种表述方式，尤其在情感分析领域，</a:t>
            </a:r>
            <a:r>
              <a:rPr lang="zh-CN" altLang="en-US" sz="1200" kern="1200" dirty="0">
                <a:solidFill>
                  <a:schemeClr val="tx1"/>
                </a:solidFill>
                <a:effectLst/>
                <a:latin typeface="+mn-lt"/>
                <a:ea typeface="+mn-ea"/>
                <a:cs typeface="+mn-cs"/>
              </a:rPr>
              <a:t>例如 </a:t>
            </a:r>
            <a:r>
              <a:rPr lang="zh-CN" altLang="zh-CN" sz="1200" kern="1200" dirty="0">
                <a:solidFill>
                  <a:schemeClr val="tx1"/>
                </a:solidFill>
                <a:effectLst/>
                <a:latin typeface="+mn-lt"/>
                <a:ea typeface="+mn-ea"/>
                <a:cs typeface="+mn-cs"/>
              </a:rPr>
              <a:t>常常出现双重否定等复杂句式，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规则必须设计得足够复杂才能进行识别。此外，</a:t>
            </a:r>
            <a:r>
              <a:rPr lang="zh-CN" altLang="zh-CN" sz="1200" b="1" kern="1200" dirty="0">
                <a:solidFill>
                  <a:schemeClr val="tx1"/>
                </a:solidFill>
                <a:effectLst/>
                <a:latin typeface="+mn-lt"/>
                <a:ea typeface="+mn-ea"/>
                <a:cs typeface="+mn-cs"/>
              </a:rPr>
              <a:t>当</a:t>
            </a:r>
            <a:r>
              <a:rPr lang="zh-CN" altLang="en-US" sz="1200" b="1" kern="1200" dirty="0">
                <a:solidFill>
                  <a:schemeClr val="tx1"/>
                </a:solidFill>
                <a:effectLst/>
                <a:latin typeface="+mn-lt"/>
                <a:ea typeface="+mn-ea"/>
                <a:cs typeface="+mn-cs"/>
              </a:rPr>
              <a:t>匹配的</a:t>
            </a:r>
            <a:r>
              <a:rPr lang="zh-CN" altLang="zh-CN" sz="1200" b="1" kern="1200" dirty="0">
                <a:solidFill>
                  <a:schemeClr val="tx1"/>
                </a:solidFill>
                <a:effectLst/>
                <a:latin typeface="+mn-lt"/>
                <a:ea typeface="+mn-ea"/>
                <a:cs typeface="+mn-cs"/>
              </a:rPr>
              <a:t>规则比较多的时候，不同规则</a:t>
            </a:r>
            <a:r>
              <a:rPr lang="zh-CN" altLang="en-US" sz="1200" b="1" kern="1200" dirty="0">
                <a:solidFill>
                  <a:schemeClr val="tx1"/>
                </a:solidFill>
                <a:effectLst/>
                <a:latin typeface="+mn-lt"/>
                <a:ea typeface="+mn-ea"/>
                <a:cs typeface="+mn-cs"/>
              </a:rPr>
              <a:t>之间</a:t>
            </a:r>
            <a:r>
              <a:rPr lang="zh-CN" altLang="zh-CN" sz="1200" b="1" kern="1200" dirty="0">
                <a:solidFill>
                  <a:schemeClr val="tx1"/>
                </a:solidFill>
                <a:effectLst/>
                <a:latin typeface="+mn-lt"/>
                <a:ea typeface="+mn-ea"/>
                <a:cs typeface="+mn-cs"/>
              </a:rPr>
              <a:t>往往会发生互相冲突</a:t>
            </a:r>
            <a:r>
              <a:rPr lang="zh-CN" altLang="zh-CN" sz="1200" kern="1200" dirty="0">
                <a:solidFill>
                  <a:schemeClr val="tx1"/>
                </a:solidFill>
                <a:effectLst/>
                <a:latin typeface="+mn-lt"/>
                <a:ea typeface="+mn-ea"/>
                <a:cs typeface="+mn-cs"/>
              </a:rPr>
              <a:t>，会导致准确率下降</a:t>
            </a:r>
          </a:p>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4</a:t>
            </a:fld>
            <a:endParaRPr lang="zh-CN" altLang="en-US"/>
          </a:p>
        </p:txBody>
      </p:sp>
    </p:spTree>
    <p:extLst>
      <p:ext uri="{BB962C8B-B14F-4D97-AF65-F5344CB8AC3E}">
        <p14:creationId xmlns:p14="http://schemas.microsoft.com/office/powerpoint/2010/main" val="368146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基于语义词典的方法</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：先收集小规模的带有情感标记的词语集 和 未标注的词表， 通过已有的词典资源，查找词表中词语的同义词和反义词来扩展次词语集，发现的新词语被加入词表中。这个过程会一直迭代到没有新的词语出现。</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5</a:t>
            </a:fld>
            <a:endParaRPr lang="zh-CN" altLang="en-US"/>
          </a:p>
        </p:txBody>
      </p:sp>
    </p:spTree>
    <p:extLst>
      <p:ext uri="{BB962C8B-B14F-4D97-AF65-F5344CB8AC3E}">
        <p14:creationId xmlns:p14="http://schemas.microsoft.com/office/powerpoint/2010/main" val="198680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最常用的也是最简单的特征是词袋模型（</a:t>
            </a:r>
            <a:r>
              <a:rPr lang="en-US" altLang="zh-CN" sz="1200" kern="1200" dirty="0">
                <a:solidFill>
                  <a:schemeClr val="tx1"/>
                </a:solidFill>
                <a:effectLst/>
                <a:latin typeface="+mn-lt"/>
                <a:ea typeface="+mn-ea"/>
                <a:cs typeface="+mn-cs"/>
              </a:rPr>
              <a:t>bag of words</a:t>
            </a:r>
            <a:r>
              <a:rPr lang="zh-CN" altLang="zh-CN" sz="1200" kern="1200" dirty="0">
                <a:solidFill>
                  <a:schemeClr val="tx1"/>
                </a:solidFill>
                <a:effectLst/>
                <a:latin typeface="+mn-lt"/>
                <a:ea typeface="+mn-ea"/>
                <a:cs typeface="+mn-cs"/>
              </a:rPr>
              <a:t>），即将文本转换为基于词语的一个向量，向量的每一维度是一个词语，词语可以基于分词得到，也可以基于</a:t>
            </a:r>
            <a:r>
              <a:rPr lang="en-US" altLang="zh-CN" sz="1200" kern="1200" dirty="0">
                <a:solidFill>
                  <a:schemeClr val="tx1"/>
                </a:solidFill>
                <a:effectLst/>
                <a:latin typeface="+mn-lt"/>
                <a:ea typeface="+mn-ea"/>
                <a:cs typeface="+mn-cs"/>
              </a:rPr>
              <a:t>N-Gram</a:t>
            </a:r>
            <a:r>
              <a:rPr lang="zh-CN" altLang="zh-CN" sz="1200" kern="1200" dirty="0">
                <a:solidFill>
                  <a:schemeClr val="tx1"/>
                </a:solidFill>
                <a:effectLst/>
                <a:latin typeface="+mn-lt"/>
                <a:ea typeface="+mn-ea"/>
                <a:cs typeface="+mn-cs"/>
              </a:rPr>
              <a:t>模型得到。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每一维度的特征取值也可以有多种计算法方式</a:t>
            </a:r>
            <a:r>
              <a:rPr lang="zh-CN" altLang="zh-CN" sz="1200" kern="1200" dirty="0">
                <a:solidFill>
                  <a:schemeClr val="tx1"/>
                </a:solidFill>
                <a:effectLst/>
                <a:latin typeface="+mn-lt"/>
                <a:ea typeface="+mn-ea"/>
                <a:cs typeface="+mn-cs"/>
              </a:rPr>
              <a:t>，比如经典的</a:t>
            </a:r>
            <a:r>
              <a:rPr lang="en-US" altLang="zh-CN" sz="1200" kern="1200" dirty="0">
                <a:solidFill>
                  <a:schemeClr val="tx1"/>
                </a:solidFill>
                <a:effectLst/>
                <a:latin typeface="+mn-lt"/>
                <a:ea typeface="+mn-ea"/>
                <a:cs typeface="+mn-cs"/>
              </a:rPr>
              <a:t>one-hot</a:t>
            </a:r>
            <a:r>
              <a:rPr lang="zh-CN" altLang="zh-CN" sz="1200" kern="1200" dirty="0">
                <a:solidFill>
                  <a:schemeClr val="tx1"/>
                </a:solidFill>
                <a:effectLst/>
                <a:latin typeface="+mn-lt"/>
                <a:ea typeface="+mn-ea"/>
                <a:cs typeface="+mn-cs"/>
              </a:rPr>
              <a:t>编码和</a:t>
            </a:r>
            <a:r>
              <a:rPr lang="en-US" altLang="zh-CN" sz="1200" kern="1200" dirty="0" err="1">
                <a:solidFill>
                  <a:schemeClr val="tx1"/>
                </a:solidFill>
                <a:effectLst/>
                <a:latin typeface="+mn-lt"/>
                <a:ea typeface="+mn-ea"/>
                <a:cs typeface="+mn-cs"/>
              </a:rPr>
              <a:t>tf-idf</a:t>
            </a:r>
            <a:r>
              <a:rPr lang="zh-CN" altLang="zh-CN" sz="1200" kern="1200" dirty="0">
                <a:solidFill>
                  <a:schemeClr val="tx1"/>
                </a:solidFill>
                <a:effectLst/>
                <a:latin typeface="+mn-lt"/>
                <a:ea typeface="+mn-ea"/>
                <a:cs typeface="+mn-cs"/>
              </a:rPr>
              <a:t>值</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6</a:t>
            </a:fld>
            <a:endParaRPr lang="zh-CN" altLang="en-US"/>
          </a:p>
        </p:txBody>
      </p:sp>
    </p:spTree>
    <p:extLst>
      <p:ext uri="{BB962C8B-B14F-4D97-AF65-F5344CB8AC3E}">
        <p14:creationId xmlns:p14="http://schemas.microsoft.com/office/powerpoint/2010/main" val="494652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在相同的特征下，如果只使用简单分类器，那选择不同的分类算法，效果差别不会太大。</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要做好特征工程，非常依赖于人的先验知识，即需要我们对数据进行足够深入的观察和分析，把那些对区分正负面情感最有用的特征一个一个找出来</a:t>
            </a: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另外的一种分类方法：基于树模型的无监督情感分析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通过评论数据对词项的频繁项集进行挖掘，生成频繁模式树，主要是消极和积极两大类频繁项集</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在进行分类的过程中，通过两个频繁项集对单词序列进行词项分组，分别计算两种情感极性的分值和情感偏向，最终分类</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7</a:t>
            </a:fld>
            <a:endParaRPr lang="zh-CN" altLang="en-US"/>
          </a:p>
        </p:txBody>
      </p:sp>
    </p:spTree>
    <p:extLst>
      <p:ext uri="{BB962C8B-B14F-4D97-AF65-F5344CB8AC3E}">
        <p14:creationId xmlns:p14="http://schemas.microsoft.com/office/powerpoint/2010/main" val="363332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dirty="0"/>
              <a:t>（</a:t>
            </a:r>
            <a:r>
              <a:rPr lang="en-US" altLang="zh-CN" dirty="0"/>
              <a:t>google</a:t>
            </a:r>
            <a:r>
              <a:rPr lang="zh-CN" altLang="en-US" dirty="0"/>
              <a:t>的</a:t>
            </a:r>
            <a:r>
              <a:rPr lang="en-US" altLang="zh-CN" dirty="0"/>
              <a:t>word2vec</a:t>
            </a:r>
            <a:r>
              <a:rPr lang="zh-CN" altLang="en-US" dirty="0"/>
              <a:t>算法是目前应用最广泛的词向量生成算法，实践证明其效果是非常可靠的，尤其是在衡量两个词语的相似度方面。</a:t>
            </a:r>
            <a:endParaRPr lang="en-US" altLang="zh-CN" dirty="0"/>
          </a:p>
          <a:p>
            <a:r>
              <a:rPr lang="en-US" altLang="zh-CN" dirty="0"/>
              <a:t>Word2vec</a:t>
            </a:r>
            <a:r>
              <a:rPr lang="zh-CN" altLang="en-US" dirty="0"/>
              <a:t>算法包含了</a:t>
            </a:r>
            <a:r>
              <a:rPr lang="en-US" altLang="zh-CN" dirty="0"/>
              <a:t>CBOW</a:t>
            </a:r>
            <a:r>
              <a:rPr lang="zh-CN" altLang="en-US" dirty="0"/>
              <a:t>（</a:t>
            </a:r>
            <a:r>
              <a:rPr lang="en-US" altLang="zh-CN" dirty="0"/>
              <a:t>Continuous Bag-of-Word</a:t>
            </a:r>
            <a:r>
              <a:rPr lang="zh-CN" altLang="en-US" dirty="0"/>
              <a:t>）模型和</a:t>
            </a:r>
            <a:r>
              <a:rPr lang="en-US" altLang="zh-CN" dirty="0"/>
              <a:t>Skip-gram</a:t>
            </a:r>
            <a:r>
              <a:rPr lang="zh-CN" altLang="en-US" dirty="0"/>
              <a:t>（</a:t>
            </a:r>
            <a:r>
              <a:rPr lang="en-US" altLang="zh-CN" dirty="0"/>
              <a:t>Continuous Skip-gram</a:t>
            </a:r>
            <a:r>
              <a:rPr lang="zh-CN" altLang="en-US" dirty="0"/>
              <a:t>）模型。简单而言，</a:t>
            </a:r>
            <a:r>
              <a:rPr lang="en-US" altLang="zh-CN" dirty="0"/>
              <a:t>CBOW</a:t>
            </a:r>
            <a:r>
              <a:rPr lang="zh-CN" altLang="en-US" dirty="0"/>
              <a:t>模型的作用是已知当前词</a:t>
            </a:r>
            <a:r>
              <a:rPr lang="en-US" altLang="zh-CN" dirty="0" err="1"/>
              <a:t>Wt</a:t>
            </a:r>
            <a:r>
              <a:rPr lang="zh-CN" altLang="en-US" dirty="0"/>
              <a:t>的上下文环境（</a:t>
            </a:r>
            <a:r>
              <a:rPr lang="en-US" altLang="zh-CN" dirty="0"/>
              <a:t>Wt-2</a:t>
            </a:r>
            <a:r>
              <a:rPr lang="zh-CN" altLang="en-US" dirty="0"/>
              <a:t>，</a:t>
            </a:r>
            <a:r>
              <a:rPr lang="en-US" altLang="zh-CN" dirty="0"/>
              <a:t>Wt-1</a:t>
            </a:r>
            <a:r>
              <a:rPr lang="zh-CN" altLang="en-US" dirty="0"/>
              <a:t>，</a:t>
            </a:r>
            <a:r>
              <a:rPr lang="en-US" altLang="zh-CN" dirty="0"/>
              <a:t>Wt+1</a:t>
            </a:r>
            <a:r>
              <a:rPr lang="zh-CN" altLang="en-US" dirty="0"/>
              <a:t>，</a:t>
            </a:r>
            <a:r>
              <a:rPr lang="en-US" altLang="zh-CN" dirty="0"/>
              <a:t>Wt+2</a:t>
            </a:r>
            <a:r>
              <a:rPr lang="zh-CN" altLang="en-US" dirty="0"/>
              <a:t>）来预测当前词，</a:t>
            </a:r>
            <a:r>
              <a:rPr lang="en-US" altLang="zh-CN" dirty="0"/>
              <a:t>Skip-gram</a:t>
            </a:r>
            <a:r>
              <a:rPr lang="zh-CN" altLang="en-US" dirty="0"/>
              <a:t>模型的作用是根据当前词</a:t>
            </a:r>
            <a:r>
              <a:rPr lang="en-US" altLang="zh-CN" dirty="0" err="1"/>
              <a:t>Wt</a:t>
            </a:r>
            <a:r>
              <a:rPr lang="zh-CN" altLang="en-US" dirty="0"/>
              <a:t>来预测上下文（</a:t>
            </a:r>
            <a:r>
              <a:rPr lang="en-US" altLang="zh-CN" dirty="0"/>
              <a:t>Wt-2</a:t>
            </a:r>
            <a:r>
              <a:rPr lang="zh-CN" altLang="en-US" dirty="0"/>
              <a:t>，</a:t>
            </a:r>
            <a:r>
              <a:rPr lang="en-US" altLang="zh-CN" dirty="0"/>
              <a:t>Wt-1</a:t>
            </a:r>
            <a:r>
              <a:rPr lang="zh-CN" altLang="en-US" dirty="0"/>
              <a:t>，</a:t>
            </a:r>
            <a:r>
              <a:rPr lang="en-US" altLang="zh-CN" dirty="0"/>
              <a:t>Wt+1</a:t>
            </a:r>
            <a:r>
              <a:rPr lang="zh-CN" altLang="en-US" dirty="0"/>
              <a:t>，</a:t>
            </a:r>
            <a:r>
              <a:rPr lang="en-US" altLang="zh-CN" dirty="0"/>
              <a:t>Wt+2</a:t>
            </a:r>
            <a:r>
              <a:rPr lang="zh-CN" altLang="en-US" dirty="0"/>
              <a:t>）。</a:t>
            </a:r>
            <a:endParaRPr lang="en-US" altLang="zh-CN" dirty="0"/>
          </a:p>
          <a:p>
            <a:r>
              <a:rPr lang="zh-CN" altLang="en-US" dirty="0"/>
              <a:t>因此，</a:t>
            </a:r>
            <a:r>
              <a:rPr lang="zh-CN" altLang="en-US" b="1" dirty="0"/>
              <a:t>每个词向量事实上是基于词语的上下文来生成的，也就具备了词袋模型所不具备的表意能力</a:t>
            </a:r>
            <a:r>
              <a:rPr lang="zh-CN" altLang="en-US" dirty="0"/>
              <a: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词转成固定维度的词向量之后，一个文本也就自然而然可以形成一个矩阵。以矩阵作为输入的深度学习算法，</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第一个想到的自然是在图像识别领域获得过成功的卷积神经网络（</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）。但</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在文本挖掘领域的运用具有一定局限性，因其</a:t>
            </a:r>
            <a:r>
              <a:rPr lang="zh-CN" altLang="zh-CN" sz="1200" b="1" kern="1200" dirty="0">
                <a:solidFill>
                  <a:schemeClr val="tx1"/>
                </a:solidFill>
                <a:effectLst/>
                <a:latin typeface="+mn-lt"/>
                <a:ea typeface="+mn-ea"/>
                <a:cs typeface="+mn-cs"/>
              </a:rPr>
              <a:t>每层内部的节点之间是没有连接的，即又丢失了词与词之间的联系。</a:t>
            </a:r>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词语的上下文关系对文本挖掘是至关重要的</a:t>
            </a:r>
            <a:r>
              <a:rPr lang="zh-CN" altLang="zh-CN" sz="1200" kern="1200" dirty="0">
                <a:solidFill>
                  <a:schemeClr val="tx1"/>
                </a:solidFill>
                <a:effectLst/>
                <a:latin typeface="+mn-lt"/>
                <a:ea typeface="+mn-ea"/>
                <a:cs typeface="+mn-cs"/>
              </a:rPr>
              <a:t>，尤其对情感分析，情感词（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喜欢</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）和否定词（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）、程度词（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很</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）的搭配会对情感倾向产生根本性的影响。）因此目前比较广泛使用的是</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Long Short-Term Memory</a:t>
            </a:r>
            <a:r>
              <a:rPr lang="zh-CN" altLang="zh-CN" sz="1200" kern="1200" dirty="0">
                <a:solidFill>
                  <a:schemeClr val="tx1"/>
                </a:solidFill>
                <a:effectLst/>
                <a:latin typeface="+mn-lt"/>
                <a:ea typeface="+mn-ea"/>
                <a:cs typeface="+mn-cs"/>
              </a:rPr>
              <a:t>，长短时记忆），</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能够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记住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较长距离范围内的上下文对当前节点的影响</a:t>
            </a:r>
          </a:p>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8</a:t>
            </a:fld>
            <a:endParaRPr lang="zh-CN" altLang="en-US"/>
          </a:p>
        </p:txBody>
      </p:sp>
    </p:spTree>
    <p:extLst>
      <p:ext uri="{BB962C8B-B14F-4D97-AF65-F5344CB8AC3E}">
        <p14:creationId xmlns:p14="http://schemas.microsoft.com/office/powerpoint/2010/main" val="307931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基于目标的情感分类：</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target mention(e.g. positive, negative, neutral) </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将目标提及分别连接到每一词的词嵌入表示中，作为输入向量喂给双向的</a:t>
            </a:r>
            <a:r>
              <a:rPr lang="en-US" altLang="zh-CN" sz="1200" b="0" i="0" kern="1200" dirty="0" err="1">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模型，实现分类</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940804A-A160-47EB-B5EC-D7AF1DD6551D}" type="slidenum">
              <a:rPr lang="zh-CN" altLang="en-US" smtClean="0"/>
              <a:t>9</a:t>
            </a:fld>
            <a:endParaRPr lang="zh-CN" altLang="en-US"/>
          </a:p>
        </p:txBody>
      </p:sp>
    </p:spTree>
    <p:extLst>
      <p:ext uri="{BB962C8B-B14F-4D97-AF65-F5344CB8AC3E}">
        <p14:creationId xmlns:p14="http://schemas.microsoft.com/office/powerpoint/2010/main" val="185222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7" name="矩形 6"/>
          <p:cNvSpPr/>
          <p:nvPr userDrawn="1"/>
        </p:nvSpPr>
        <p:spPr>
          <a:xfrm>
            <a:off x="0" y="-1"/>
            <a:ext cx="9252520" cy="6889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ie 4"/>
          <p:cNvSpPr/>
          <p:nvPr/>
        </p:nvSpPr>
        <p:spPr>
          <a:xfrm rot="5400000" flipH="1" flipV="1">
            <a:off x="-623887" y="2597151"/>
            <a:ext cx="1247774" cy="1663700"/>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Pie 4"/>
          <p:cNvSpPr/>
          <p:nvPr/>
        </p:nvSpPr>
        <p:spPr>
          <a:xfrm rot="16200000" flipV="1">
            <a:off x="8520113" y="2594329"/>
            <a:ext cx="1247774" cy="1663700"/>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c mockup layout">
    <p:spTree>
      <p:nvGrpSpPr>
        <p:cNvPr id="1" name=""/>
        <p:cNvGrpSpPr/>
        <p:nvPr/>
      </p:nvGrpSpPr>
      <p:grpSpPr>
        <a:xfrm>
          <a:off x="0" y="0"/>
          <a:ext cx="0" cy="0"/>
          <a:chOff x="0" y="0"/>
          <a:chExt cx="0" cy="0"/>
        </a:xfrm>
      </p:grpSpPr>
      <p:pic>
        <p:nvPicPr>
          <p:cNvPr id="17" name="Picture 16" descr="iMac-Flat-Mockup.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803400"/>
            <a:ext cx="4038600" cy="4359243"/>
          </a:xfrm>
          <a:prstGeom prst="rect">
            <a:avLst/>
          </a:prstGeom>
        </p:spPr>
      </p:pic>
      <p:sp>
        <p:nvSpPr>
          <p:cNvPr id="19" name="Picture Placeholder 9"/>
          <p:cNvSpPr>
            <a:spLocks noGrp="1"/>
          </p:cNvSpPr>
          <p:nvPr>
            <p:ph type="pic" sz="quarter" idx="24"/>
          </p:nvPr>
        </p:nvSpPr>
        <p:spPr>
          <a:xfrm>
            <a:off x="2895600" y="2108200"/>
            <a:ext cx="3581400" cy="2743200"/>
          </a:xfrm>
        </p:spPr>
        <p:txBody>
          <a:bodyPr/>
          <a:lstStyle/>
          <a:p>
            <a:r>
              <a:rPr lang="zh-CN" altLang="en-US"/>
              <a:t>单击图标添加图片</a:t>
            </a:r>
            <a:endParaRPr lang="en-US"/>
          </a:p>
        </p:txBody>
      </p:sp>
      <p:sp>
        <p:nvSpPr>
          <p:cNvPr id="8"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1"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2"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Column Content Layout">
    <p:spTree>
      <p:nvGrpSpPr>
        <p:cNvPr id="1" name=""/>
        <p:cNvGrpSpPr/>
        <p:nvPr/>
      </p:nvGrpSpPr>
      <p:grpSpPr>
        <a:xfrm>
          <a:off x="0" y="0"/>
          <a:ext cx="0" cy="0"/>
          <a:chOff x="0" y="0"/>
          <a:chExt cx="0" cy="0"/>
        </a:xfrm>
      </p:grpSpPr>
      <p:sp>
        <p:nvSpPr>
          <p:cNvPr id="7" name="Content Placeholder 13"/>
          <p:cNvSpPr>
            <a:spLocks noGrp="1"/>
          </p:cNvSpPr>
          <p:nvPr>
            <p:ph sz="quarter" idx="13" hasCustomPrompt="1"/>
          </p:nvPr>
        </p:nvSpPr>
        <p:spPr>
          <a:xfrm>
            <a:off x="609600" y="2743200"/>
            <a:ext cx="2362200" cy="3022600"/>
          </a:xfrm>
        </p:spPr>
        <p:txBody>
          <a:bodyPr>
            <a:normAutofit/>
          </a:bodyPr>
          <a:lstStyle>
            <a:lvl1pPr algn="l">
              <a:lnSpc>
                <a:spcPts val="1400"/>
              </a:lnSpc>
              <a:buNone/>
              <a:defRPr sz="1400">
                <a:solidFill>
                  <a:srgbClr val="7F7F7F"/>
                </a:solidFill>
                <a:latin typeface="Calibri" panose="020F0502020204030204"/>
                <a:cs typeface="Calibri" panose="020F0502020204030204"/>
              </a:defRPr>
            </a:lvl1pPr>
          </a:lstStyle>
          <a:p>
            <a:pPr lvl="0"/>
            <a:r>
              <a:rPr lang="zh-CN" altLang="en-US"/>
              <a:t>编辑母版文本样式</a:t>
            </a:r>
          </a:p>
        </p:txBody>
      </p:sp>
      <p:sp>
        <p:nvSpPr>
          <p:cNvPr id="8" name="Content Placeholder 38"/>
          <p:cNvSpPr>
            <a:spLocks noGrp="1"/>
          </p:cNvSpPr>
          <p:nvPr>
            <p:ph sz="quarter" idx="39" hasCustomPrompt="1"/>
          </p:nvPr>
        </p:nvSpPr>
        <p:spPr>
          <a:xfrm>
            <a:off x="1139952" y="2108200"/>
            <a:ext cx="1984248" cy="463296"/>
          </a:xfrm>
          <a:prstGeom prst="rect">
            <a:avLst/>
          </a:prstGeom>
          <a:noFill/>
          <a:ln>
            <a:noFill/>
          </a:ln>
        </p:spPr>
        <p:txBody>
          <a:bodyPr anchor="ctr">
            <a:noAutofit/>
          </a:bodyPr>
          <a:lstStyle>
            <a:lvl1pPr algn="l">
              <a:buNone/>
              <a:defRPr sz="1865" b="0" i="0">
                <a:solidFill>
                  <a:srgbClr val="1399EE"/>
                </a:solidFill>
                <a:latin typeface="Glegoo"/>
                <a:ea typeface="Calibri" panose="020F0502020204030204"/>
                <a:cs typeface="Glegoo"/>
              </a:defRPr>
            </a:lvl1pPr>
          </a:lstStyle>
          <a:p>
            <a:pPr lvl="0"/>
            <a:r>
              <a:rPr lang="zh-CN" altLang="en-US"/>
              <a:t>编辑母版文本样式</a:t>
            </a:r>
          </a:p>
        </p:txBody>
      </p:sp>
      <p:sp>
        <p:nvSpPr>
          <p:cNvPr id="9" name="Content Placeholder 13"/>
          <p:cNvSpPr>
            <a:spLocks noGrp="1"/>
          </p:cNvSpPr>
          <p:nvPr>
            <p:ph sz="quarter" idx="42" hasCustomPrompt="1"/>
          </p:nvPr>
        </p:nvSpPr>
        <p:spPr>
          <a:xfrm>
            <a:off x="3429000" y="2743200"/>
            <a:ext cx="2362200" cy="3022600"/>
          </a:xfrm>
        </p:spPr>
        <p:txBody>
          <a:bodyPr>
            <a:normAutofit/>
          </a:bodyPr>
          <a:lstStyle>
            <a:lvl1pPr algn="l">
              <a:lnSpc>
                <a:spcPts val="1400"/>
              </a:lnSpc>
              <a:buNone/>
              <a:defRPr sz="1400">
                <a:solidFill>
                  <a:srgbClr val="7F7F7F"/>
                </a:solidFill>
                <a:latin typeface="Calibri" panose="020F0502020204030204"/>
                <a:cs typeface="Calibri" panose="020F0502020204030204"/>
              </a:defRPr>
            </a:lvl1pPr>
          </a:lstStyle>
          <a:p>
            <a:pPr lvl="0"/>
            <a:r>
              <a:rPr lang="zh-CN" altLang="en-US"/>
              <a:t>编辑母版文本样式</a:t>
            </a:r>
          </a:p>
        </p:txBody>
      </p:sp>
      <p:sp>
        <p:nvSpPr>
          <p:cNvPr id="10" name="Content Placeholder 13"/>
          <p:cNvSpPr>
            <a:spLocks noGrp="1"/>
          </p:cNvSpPr>
          <p:nvPr>
            <p:ph sz="quarter" idx="43" hasCustomPrompt="1"/>
          </p:nvPr>
        </p:nvSpPr>
        <p:spPr>
          <a:xfrm>
            <a:off x="6324600" y="2743200"/>
            <a:ext cx="2362200" cy="3022600"/>
          </a:xfrm>
        </p:spPr>
        <p:txBody>
          <a:bodyPr>
            <a:normAutofit/>
          </a:bodyPr>
          <a:lstStyle>
            <a:lvl1pPr algn="l">
              <a:lnSpc>
                <a:spcPts val="1400"/>
              </a:lnSpc>
              <a:buNone/>
              <a:defRPr sz="1400">
                <a:solidFill>
                  <a:srgbClr val="7F7F7F"/>
                </a:solidFill>
                <a:latin typeface="Calibri" panose="020F0502020204030204"/>
                <a:cs typeface="Calibri" panose="020F0502020204030204"/>
              </a:defRPr>
            </a:lvl1pPr>
          </a:lstStyle>
          <a:p>
            <a:pPr lvl="0"/>
            <a:r>
              <a:rPr lang="zh-CN" altLang="en-US"/>
              <a:t>编辑母版文本样式</a:t>
            </a:r>
          </a:p>
        </p:txBody>
      </p:sp>
      <p:sp>
        <p:nvSpPr>
          <p:cNvPr id="11" name="Content Placeholder 38"/>
          <p:cNvSpPr>
            <a:spLocks noGrp="1"/>
          </p:cNvSpPr>
          <p:nvPr>
            <p:ph sz="quarter" idx="60" hasCustomPrompt="1"/>
          </p:nvPr>
        </p:nvSpPr>
        <p:spPr>
          <a:xfrm>
            <a:off x="3886200" y="2108200"/>
            <a:ext cx="1984248" cy="463296"/>
          </a:xfrm>
          <a:prstGeom prst="rect">
            <a:avLst/>
          </a:prstGeom>
          <a:noFill/>
          <a:ln>
            <a:noFill/>
          </a:ln>
        </p:spPr>
        <p:txBody>
          <a:bodyPr anchor="ctr">
            <a:noAutofit/>
          </a:bodyPr>
          <a:lstStyle>
            <a:lvl1pPr algn="l">
              <a:buNone/>
              <a:defRPr sz="1865" b="0" i="0">
                <a:solidFill>
                  <a:srgbClr val="1399EE"/>
                </a:solidFill>
                <a:latin typeface="Glegoo"/>
                <a:ea typeface="Calibri" panose="020F0502020204030204"/>
                <a:cs typeface="Glegoo"/>
              </a:defRPr>
            </a:lvl1pPr>
          </a:lstStyle>
          <a:p>
            <a:pPr lvl="0"/>
            <a:r>
              <a:rPr lang="zh-CN" altLang="en-US"/>
              <a:t>编辑母版文本样式</a:t>
            </a:r>
          </a:p>
        </p:txBody>
      </p:sp>
      <p:sp>
        <p:nvSpPr>
          <p:cNvPr id="12" name="Content Placeholder 38"/>
          <p:cNvSpPr>
            <a:spLocks noGrp="1"/>
          </p:cNvSpPr>
          <p:nvPr>
            <p:ph sz="quarter" idx="61" hasCustomPrompt="1"/>
          </p:nvPr>
        </p:nvSpPr>
        <p:spPr>
          <a:xfrm>
            <a:off x="6781800" y="2108200"/>
            <a:ext cx="1984248" cy="463296"/>
          </a:xfrm>
          <a:prstGeom prst="rect">
            <a:avLst/>
          </a:prstGeom>
          <a:noFill/>
          <a:ln>
            <a:noFill/>
          </a:ln>
        </p:spPr>
        <p:txBody>
          <a:bodyPr anchor="ctr">
            <a:noAutofit/>
          </a:bodyPr>
          <a:lstStyle>
            <a:lvl1pPr algn="l">
              <a:buNone/>
              <a:defRPr sz="1865" b="0" i="0">
                <a:solidFill>
                  <a:srgbClr val="1399EE"/>
                </a:solidFill>
                <a:latin typeface="Glegoo"/>
                <a:ea typeface="Calibri" panose="020F0502020204030204"/>
                <a:cs typeface="Glegoo"/>
              </a:defRPr>
            </a:lvl1pPr>
          </a:lstStyle>
          <a:p>
            <a:pPr lvl="0"/>
            <a:r>
              <a:rPr lang="zh-CN" altLang="en-US"/>
              <a:t>编辑母版文本样式</a:t>
            </a:r>
          </a:p>
        </p:txBody>
      </p:sp>
      <p:sp>
        <p:nvSpPr>
          <p:cNvPr id="13"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6"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7"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4"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isting layout">
    <p:spTree>
      <p:nvGrpSpPr>
        <p:cNvPr id="1" name=""/>
        <p:cNvGrpSpPr/>
        <p:nvPr/>
      </p:nvGrpSpPr>
      <p:grpSpPr>
        <a:xfrm>
          <a:off x="0" y="0"/>
          <a:ext cx="0" cy="0"/>
          <a:chOff x="0" y="0"/>
          <a:chExt cx="0" cy="0"/>
        </a:xfrm>
      </p:grpSpPr>
      <p:sp>
        <p:nvSpPr>
          <p:cNvPr id="7" name="Text Placeholder 13"/>
          <p:cNvSpPr>
            <a:spLocks noGrp="1"/>
          </p:cNvSpPr>
          <p:nvPr>
            <p:ph type="body" sz="quarter" idx="47" hasCustomPrompt="1"/>
          </p:nvPr>
        </p:nvSpPr>
        <p:spPr>
          <a:xfrm>
            <a:off x="989964" y="2078567"/>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8" name="Text Placeholder 13"/>
          <p:cNvSpPr>
            <a:spLocks noGrp="1"/>
          </p:cNvSpPr>
          <p:nvPr>
            <p:ph type="body" sz="quarter" idx="48" hasCustomPrompt="1"/>
          </p:nvPr>
        </p:nvSpPr>
        <p:spPr>
          <a:xfrm>
            <a:off x="990283" y="27897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9" name="Text Placeholder 13"/>
          <p:cNvSpPr>
            <a:spLocks noGrp="1"/>
          </p:cNvSpPr>
          <p:nvPr>
            <p:ph type="body" sz="quarter" idx="49" hasCustomPrompt="1"/>
          </p:nvPr>
        </p:nvSpPr>
        <p:spPr>
          <a:xfrm>
            <a:off x="990600" y="36025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10" name="Text Placeholder 13"/>
          <p:cNvSpPr>
            <a:spLocks noGrp="1"/>
          </p:cNvSpPr>
          <p:nvPr>
            <p:ph type="body" sz="quarter" idx="50" hasCustomPrompt="1"/>
          </p:nvPr>
        </p:nvSpPr>
        <p:spPr>
          <a:xfrm>
            <a:off x="990600" y="4313768"/>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11" name="Text Placeholder 13"/>
          <p:cNvSpPr>
            <a:spLocks noGrp="1"/>
          </p:cNvSpPr>
          <p:nvPr>
            <p:ph type="body" sz="quarter" idx="51" hasCustomPrompt="1"/>
          </p:nvPr>
        </p:nvSpPr>
        <p:spPr>
          <a:xfrm>
            <a:off x="990600" y="50249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12" name="Content Placeholder 6"/>
          <p:cNvSpPr>
            <a:spLocks noGrp="1"/>
          </p:cNvSpPr>
          <p:nvPr>
            <p:ph sz="quarter" idx="55" hasCustomPrompt="1"/>
          </p:nvPr>
        </p:nvSpPr>
        <p:spPr>
          <a:xfrm>
            <a:off x="533400" y="20066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17" name="Text Placeholder 13"/>
          <p:cNvSpPr>
            <a:spLocks noGrp="1"/>
          </p:cNvSpPr>
          <p:nvPr>
            <p:ph type="body" sz="quarter" idx="60" hasCustomPrompt="1"/>
          </p:nvPr>
        </p:nvSpPr>
        <p:spPr>
          <a:xfrm>
            <a:off x="5181283" y="2078567"/>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18" name="Text Placeholder 13"/>
          <p:cNvSpPr>
            <a:spLocks noGrp="1"/>
          </p:cNvSpPr>
          <p:nvPr>
            <p:ph type="body" sz="quarter" idx="61" hasCustomPrompt="1"/>
          </p:nvPr>
        </p:nvSpPr>
        <p:spPr>
          <a:xfrm>
            <a:off x="5181600" y="27897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19" name="Text Placeholder 13"/>
          <p:cNvSpPr>
            <a:spLocks noGrp="1"/>
          </p:cNvSpPr>
          <p:nvPr>
            <p:ph type="body" sz="quarter" idx="62" hasCustomPrompt="1"/>
          </p:nvPr>
        </p:nvSpPr>
        <p:spPr>
          <a:xfrm>
            <a:off x="5181600" y="36025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20" name="Text Placeholder 13"/>
          <p:cNvSpPr>
            <a:spLocks noGrp="1"/>
          </p:cNvSpPr>
          <p:nvPr>
            <p:ph type="body" sz="quarter" idx="63" hasCustomPrompt="1"/>
          </p:nvPr>
        </p:nvSpPr>
        <p:spPr>
          <a:xfrm>
            <a:off x="5181600" y="4313768"/>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21" name="Text Placeholder 13"/>
          <p:cNvSpPr>
            <a:spLocks noGrp="1"/>
          </p:cNvSpPr>
          <p:nvPr>
            <p:ph type="body" sz="quarter" idx="64" hasCustomPrompt="1"/>
          </p:nvPr>
        </p:nvSpPr>
        <p:spPr>
          <a:xfrm>
            <a:off x="5181600" y="50249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27" name="Content Placeholder 6"/>
          <p:cNvSpPr>
            <a:spLocks noGrp="1"/>
          </p:cNvSpPr>
          <p:nvPr>
            <p:ph sz="quarter" idx="65" hasCustomPrompt="1"/>
          </p:nvPr>
        </p:nvSpPr>
        <p:spPr>
          <a:xfrm>
            <a:off x="533400" y="273812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28" name="Content Placeholder 6"/>
          <p:cNvSpPr>
            <a:spLocks noGrp="1"/>
          </p:cNvSpPr>
          <p:nvPr>
            <p:ph sz="quarter" idx="66" hasCustomPrompt="1"/>
          </p:nvPr>
        </p:nvSpPr>
        <p:spPr>
          <a:xfrm>
            <a:off x="533400" y="35306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29" name="Content Placeholder 6"/>
          <p:cNvSpPr>
            <a:spLocks noGrp="1"/>
          </p:cNvSpPr>
          <p:nvPr>
            <p:ph sz="quarter" idx="67" hasCustomPrompt="1"/>
          </p:nvPr>
        </p:nvSpPr>
        <p:spPr>
          <a:xfrm>
            <a:off x="533400" y="42418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0" name="Content Placeholder 6"/>
          <p:cNvSpPr>
            <a:spLocks noGrp="1"/>
          </p:cNvSpPr>
          <p:nvPr>
            <p:ph sz="quarter" idx="68" hasCustomPrompt="1"/>
          </p:nvPr>
        </p:nvSpPr>
        <p:spPr>
          <a:xfrm>
            <a:off x="533400" y="49530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1" name="Content Placeholder 6"/>
          <p:cNvSpPr>
            <a:spLocks noGrp="1"/>
          </p:cNvSpPr>
          <p:nvPr>
            <p:ph sz="quarter" idx="69" hasCustomPrompt="1"/>
          </p:nvPr>
        </p:nvSpPr>
        <p:spPr>
          <a:xfrm>
            <a:off x="4693920" y="20066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2" name="Content Placeholder 6"/>
          <p:cNvSpPr>
            <a:spLocks noGrp="1"/>
          </p:cNvSpPr>
          <p:nvPr>
            <p:ph sz="quarter" idx="70" hasCustomPrompt="1"/>
          </p:nvPr>
        </p:nvSpPr>
        <p:spPr>
          <a:xfrm>
            <a:off x="4693920" y="273812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3" name="Content Placeholder 6"/>
          <p:cNvSpPr>
            <a:spLocks noGrp="1"/>
          </p:cNvSpPr>
          <p:nvPr>
            <p:ph sz="quarter" idx="71" hasCustomPrompt="1"/>
          </p:nvPr>
        </p:nvSpPr>
        <p:spPr>
          <a:xfrm>
            <a:off x="4693920" y="35306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4" name="Content Placeholder 6"/>
          <p:cNvSpPr>
            <a:spLocks noGrp="1"/>
          </p:cNvSpPr>
          <p:nvPr>
            <p:ph sz="quarter" idx="72" hasCustomPrompt="1"/>
          </p:nvPr>
        </p:nvSpPr>
        <p:spPr>
          <a:xfrm>
            <a:off x="4693920" y="42418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5" name="Content Placeholder 6"/>
          <p:cNvSpPr>
            <a:spLocks noGrp="1"/>
          </p:cNvSpPr>
          <p:nvPr>
            <p:ph sz="quarter" idx="73" hasCustomPrompt="1"/>
          </p:nvPr>
        </p:nvSpPr>
        <p:spPr>
          <a:xfrm>
            <a:off x="4693920" y="49530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26"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38"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39"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25"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8" name="Text Placeholder 2"/>
          <p:cNvSpPr>
            <a:spLocks noGrp="1"/>
          </p:cNvSpPr>
          <p:nvPr>
            <p:ph type="body" sz="quarter" idx="33" hasCustomPrompt="1"/>
          </p:nvPr>
        </p:nvSpPr>
        <p:spPr>
          <a:xfrm>
            <a:off x="838200" y="1945640"/>
            <a:ext cx="2133600" cy="365760"/>
          </a:xfrm>
        </p:spPr>
        <p:txBody>
          <a:bodyPr>
            <a:noAutofit/>
          </a:bodyPr>
          <a:lstStyle>
            <a:lvl1pPr marL="0" indent="0">
              <a:buNone/>
              <a:defRPr sz="1600" b="0" i="0">
                <a:solidFill>
                  <a:srgbClr val="1399EE"/>
                </a:solidFill>
                <a:latin typeface="Glegoo"/>
                <a:cs typeface="Glegoo"/>
              </a:defRPr>
            </a:lvl1pPr>
          </a:lstStyle>
          <a:p>
            <a:pPr lvl="0"/>
            <a:r>
              <a:rPr lang="zh-CN" altLang="en-US"/>
              <a:t>编辑母版文本样式</a:t>
            </a:r>
          </a:p>
        </p:txBody>
      </p:sp>
      <p:sp>
        <p:nvSpPr>
          <p:cNvPr id="9" name="Text Placeholder 14"/>
          <p:cNvSpPr>
            <a:spLocks noGrp="1"/>
          </p:cNvSpPr>
          <p:nvPr>
            <p:ph type="body" sz="quarter" idx="34" hasCustomPrompt="1"/>
          </p:nvPr>
        </p:nvSpPr>
        <p:spPr>
          <a:xfrm>
            <a:off x="838200" y="2209800"/>
            <a:ext cx="2819400" cy="812800"/>
          </a:xfrm>
        </p:spPr>
        <p:txBody>
          <a:bodyPr>
            <a:normAutofit/>
          </a:bodyPr>
          <a:lstStyle>
            <a:lvl1pPr marL="0" indent="0">
              <a:buFontTx/>
              <a:buNone/>
              <a:defRPr sz="1400">
                <a:solidFill>
                  <a:srgbClr val="7F7F7F"/>
                </a:solidFill>
                <a:latin typeface="Calibri" panose="020F0502020204030204"/>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0" name="Text Placeholder 2"/>
          <p:cNvSpPr>
            <a:spLocks noGrp="1"/>
          </p:cNvSpPr>
          <p:nvPr>
            <p:ph type="body" sz="quarter" idx="35" hasCustomPrompt="1"/>
          </p:nvPr>
        </p:nvSpPr>
        <p:spPr>
          <a:xfrm>
            <a:off x="838200" y="3368040"/>
            <a:ext cx="2133600" cy="365760"/>
          </a:xfrm>
        </p:spPr>
        <p:txBody>
          <a:bodyPr>
            <a:noAutofit/>
          </a:bodyPr>
          <a:lstStyle>
            <a:lvl1pPr marL="0" indent="0">
              <a:buNone/>
              <a:defRPr sz="1600" b="0" i="0">
                <a:solidFill>
                  <a:srgbClr val="1399EE"/>
                </a:solidFill>
                <a:latin typeface="Glegoo"/>
                <a:cs typeface="Glegoo"/>
              </a:defRPr>
            </a:lvl1pPr>
          </a:lstStyle>
          <a:p>
            <a:pPr lvl="0"/>
            <a:r>
              <a:rPr lang="zh-CN" altLang="en-US"/>
              <a:t>编辑母版文本样式</a:t>
            </a:r>
          </a:p>
        </p:txBody>
      </p:sp>
      <p:sp>
        <p:nvSpPr>
          <p:cNvPr id="11" name="Text Placeholder 14"/>
          <p:cNvSpPr>
            <a:spLocks noGrp="1"/>
          </p:cNvSpPr>
          <p:nvPr>
            <p:ph type="body" sz="quarter" idx="36" hasCustomPrompt="1"/>
          </p:nvPr>
        </p:nvSpPr>
        <p:spPr>
          <a:xfrm>
            <a:off x="838200" y="3632200"/>
            <a:ext cx="2819400" cy="812800"/>
          </a:xfrm>
        </p:spPr>
        <p:txBody>
          <a:bodyPr>
            <a:normAutofit/>
          </a:bodyPr>
          <a:lstStyle>
            <a:lvl1pPr marL="0" indent="0">
              <a:buFontTx/>
              <a:buNone/>
              <a:defRPr sz="1400">
                <a:solidFill>
                  <a:srgbClr val="7F7F7F"/>
                </a:solidFill>
                <a:latin typeface="Calibri" panose="020F0502020204030204"/>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2" name="Text Placeholder 2"/>
          <p:cNvSpPr>
            <a:spLocks noGrp="1"/>
          </p:cNvSpPr>
          <p:nvPr>
            <p:ph type="body" sz="quarter" idx="37" hasCustomPrompt="1"/>
          </p:nvPr>
        </p:nvSpPr>
        <p:spPr>
          <a:xfrm>
            <a:off x="838200" y="4790440"/>
            <a:ext cx="2133600" cy="365760"/>
          </a:xfrm>
        </p:spPr>
        <p:txBody>
          <a:bodyPr>
            <a:noAutofit/>
          </a:bodyPr>
          <a:lstStyle>
            <a:lvl1pPr marL="0" indent="0">
              <a:buNone/>
              <a:defRPr sz="1600" b="0" i="0">
                <a:solidFill>
                  <a:srgbClr val="1399EE"/>
                </a:solidFill>
                <a:latin typeface="Glegoo"/>
                <a:cs typeface="Glegoo"/>
              </a:defRPr>
            </a:lvl1pPr>
          </a:lstStyle>
          <a:p>
            <a:pPr lvl="0"/>
            <a:r>
              <a:rPr lang="zh-CN" altLang="en-US"/>
              <a:t>编辑母版文本样式</a:t>
            </a:r>
          </a:p>
        </p:txBody>
      </p:sp>
      <p:sp>
        <p:nvSpPr>
          <p:cNvPr id="13" name="Text Placeholder 14"/>
          <p:cNvSpPr>
            <a:spLocks noGrp="1"/>
          </p:cNvSpPr>
          <p:nvPr>
            <p:ph type="body" sz="quarter" idx="38" hasCustomPrompt="1"/>
          </p:nvPr>
        </p:nvSpPr>
        <p:spPr>
          <a:xfrm>
            <a:off x="838200" y="5054600"/>
            <a:ext cx="2819400" cy="812800"/>
          </a:xfrm>
        </p:spPr>
        <p:txBody>
          <a:bodyPr>
            <a:normAutofit/>
          </a:bodyPr>
          <a:lstStyle>
            <a:lvl1pPr marL="0" indent="0">
              <a:buFontTx/>
              <a:buNone/>
              <a:defRPr sz="1400">
                <a:solidFill>
                  <a:srgbClr val="7F7F7F"/>
                </a:solidFill>
                <a:latin typeface="Calibri" panose="020F0502020204030204"/>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4"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7"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8"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5"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act Us">
    <p:spTree>
      <p:nvGrpSpPr>
        <p:cNvPr id="1" name=""/>
        <p:cNvGrpSpPr/>
        <p:nvPr/>
      </p:nvGrpSpPr>
      <p:grpSpPr>
        <a:xfrm>
          <a:off x="0" y="0"/>
          <a:ext cx="0" cy="0"/>
          <a:chOff x="0" y="0"/>
          <a:chExt cx="0" cy="0"/>
        </a:xfrm>
      </p:grpSpPr>
      <p:sp>
        <p:nvSpPr>
          <p:cNvPr id="10" name="Rectangle 9"/>
          <p:cNvSpPr/>
          <p:nvPr/>
        </p:nvSpPr>
        <p:spPr>
          <a:xfrm>
            <a:off x="0" y="304800"/>
            <a:ext cx="9144000" cy="3022600"/>
          </a:xfrm>
          <a:prstGeom prst="rect">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a:endParaRPr>
          </a:p>
        </p:txBody>
      </p:sp>
      <p:sp>
        <p:nvSpPr>
          <p:cNvPr id="2" name="Title 1"/>
          <p:cNvSpPr>
            <a:spLocks noGrp="1"/>
          </p:cNvSpPr>
          <p:nvPr>
            <p:ph type="title"/>
          </p:nvPr>
        </p:nvSpPr>
        <p:spPr>
          <a:xfrm>
            <a:off x="533400" y="685800"/>
            <a:ext cx="3657600" cy="1828800"/>
          </a:xfrm>
        </p:spPr>
        <p:txBody>
          <a:bodyPr>
            <a:normAutofit/>
          </a:bodyPr>
          <a:lstStyle>
            <a:lvl1pPr algn="l">
              <a:defRPr sz="3735" b="1" i="0">
                <a:solidFill>
                  <a:schemeClr val="bg1"/>
                </a:solidFill>
                <a:latin typeface="Glegoo"/>
                <a:cs typeface="Glegoo"/>
              </a:defRPr>
            </a:lvl1pPr>
          </a:lstStyle>
          <a:p>
            <a:r>
              <a:rPr lang="zh-CN" altLang="en-US"/>
              <a:t>单击此处编辑母版标题样式</a:t>
            </a:r>
            <a:endParaRPr lang="en-US" dirty="0"/>
          </a:p>
        </p:txBody>
      </p:sp>
      <p:sp>
        <p:nvSpPr>
          <p:cNvPr id="17" name="Picture Placeholder 16"/>
          <p:cNvSpPr>
            <a:spLocks noGrp="1"/>
          </p:cNvSpPr>
          <p:nvPr>
            <p:ph type="pic" sz="quarter" idx="59"/>
          </p:nvPr>
        </p:nvSpPr>
        <p:spPr>
          <a:xfrm>
            <a:off x="0" y="3225800"/>
            <a:ext cx="9144000" cy="3632200"/>
          </a:xfrm>
        </p:spPr>
        <p:txBody>
          <a:bodyPr>
            <a:normAutofit/>
          </a:bodyPr>
          <a:lstStyle>
            <a:lvl1pPr>
              <a:defRPr sz="1865">
                <a:solidFill>
                  <a:srgbClr val="17375E"/>
                </a:solidFill>
              </a:defRPr>
            </a:lvl1pPr>
          </a:lstStyle>
          <a:p>
            <a:r>
              <a:rPr lang="zh-CN" altLang="en-US"/>
              <a:t>单击图标添加图片</a:t>
            </a:r>
            <a:endParaRPr lang="en-US"/>
          </a:p>
        </p:txBody>
      </p:sp>
      <p:sp>
        <p:nvSpPr>
          <p:cNvPr id="12" name="Text Placeholder 18"/>
          <p:cNvSpPr>
            <a:spLocks noGrp="1"/>
          </p:cNvSpPr>
          <p:nvPr>
            <p:ph type="body" sz="quarter" idx="62" hasCustomPrompt="1"/>
          </p:nvPr>
        </p:nvSpPr>
        <p:spPr>
          <a:xfrm>
            <a:off x="3469120" y="1498600"/>
            <a:ext cx="2093480" cy="1198880"/>
          </a:xfrm>
        </p:spPr>
        <p:txBody>
          <a:bodyPr>
            <a:noAutofit/>
          </a:bodyPr>
          <a:lstStyle>
            <a:lvl1pPr marL="0" indent="0">
              <a:buFontTx/>
              <a:buNone/>
              <a:defRPr sz="1335">
                <a:solidFill>
                  <a:schemeClr val="bg1"/>
                </a:solidFill>
              </a:defRPr>
            </a:lvl1pPr>
            <a:lvl2pPr marL="609600" indent="0">
              <a:buFontTx/>
              <a:buNone/>
              <a:defRPr sz="1465"/>
            </a:lvl2pPr>
            <a:lvl3pPr marL="1219200" indent="0">
              <a:buFontTx/>
              <a:buNone/>
              <a:defRPr sz="1465"/>
            </a:lvl3pPr>
            <a:lvl4pPr marL="1828800" indent="0">
              <a:buFontTx/>
              <a:buNone/>
              <a:defRPr sz="1465"/>
            </a:lvl4pPr>
            <a:lvl5pPr marL="2438400" indent="0">
              <a:buFontTx/>
              <a:buNone/>
              <a:defRPr sz="1465"/>
            </a:lvl5pPr>
          </a:lstStyle>
          <a:p>
            <a:pPr lvl="0"/>
            <a:r>
              <a:rPr lang="zh-CN" altLang="en-US"/>
              <a:t>编辑母版文本样式</a:t>
            </a:r>
          </a:p>
        </p:txBody>
      </p:sp>
      <p:sp>
        <p:nvSpPr>
          <p:cNvPr id="14" name="Text Placeholder 18"/>
          <p:cNvSpPr>
            <a:spLocks noGrp="1"/>
          </p:cNvSpPr>
          <p:nvPr>
            <p:ph type="body" sz="quarter" idx="63" hasCustomPrompt="1"/>
          </p:nvPr>
        </p:nvSpPr>
        <p:spPr>
          <a:xfrm>
            <a:off x="6212320" y="1498600"/>
            <a:ext cx="2093480" cy="1198880"/>
          </a:xfrm>
        </p:spPr>
        <p:txBody>
          <a:bodyPr>
            <a:noAutofit/>
          </a:bodyPr>
          <a:lstStyle>
            <a:lvl1pPr marL="0" indent="0">
              <a:buFontTx/>
              <a:buNone/>
              <a:defRPr sz="1335">
                <a:solidFill>
                  <a:schemeClr val="bg1"/>
                </a:solidFill>
              </a:defRPr>
            </a:lvl1pPr>
            <a:lvl2pPr marL="609600" indent="0">
              <a:buFontTx/>
              <a:buNone/>
              <a:defRPr sz="1465"/>
            </a:lvl2pPr>
            <a:lvl3pPr marL="1219200" indent="0">
              <a:buFontTx/>
              <a:buNone/>
              <a:defRPr sz="1465"/>
            </a:lvl3pPr>
            <a:lvl4pPr marL="1828800" indent="0">
              <a:buFontTx/>
              <a:buNone/>
              <a:defRPr sz="1465"/>
            </a:lvl4pPr>
            <a:lvl5pPr marL="2438400" indent="0">
              <a:buFontTx/>
              <a:buNone/>
              <a:defRPr sz="1465"/>
            </a:lvl5pPr>
          </a:lstStyle>
          <a:p>
            <a:pPr lvl="0"/>
            <a:r>
              <a:rPr lang="zh-CN" altLang="en-US"/>
              <a:t>编辑母版文本样式</a:t>
            </a:r>
          </a:p>
        </p:txBody>
      </p:sp>
      <p:sp>
        <p:nvSpPr>
          <p:cNvPr id="7"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 Image layou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2006600"/>
            <a:ext cx="2133600" cy="1828800"/>
          </a:xfrm>
        </p:spPr>
        <p:txBody>
          <a:bodyPr>
            <a:normAutofit/>
          </a:bodyPr>
          <a:lstStyle>
            <a:lvl1pPr marL="0" indent="0">
              <a:buFontTx/>
              <a:buNone/>
              <a:defRPr sz="1465">
                <a:solidFill>
                  <a:srgbClr val="17252F"/>
                </a:solidFill>
              </a:defRPr>
            </a:lvl1pPr>
          </a:lstStyle>
          <a:p>
            <a:r>
              <a:rPr lang="zh-CN" altLang="en-US"/>
              <a:t>单击图标添加图片</a:t>
            </a:r>
            <a:endParaRPr lang="en-US"/>
          </a:p>
        </p:txBody>
      </p:sp>
      <p:sp>
        <p:nvSpPr>
          <p:cNvPr id="8" name="Picture Placeholder 3"/>
          <p:cNvSpPr>
            <a:spLocks noGrp="1"/>
          </p:cNvSpPr>
          <p:nvPr>
            <p:ph type="pic" sz="quarter" idx="57"/>
          </p:nvPr>
        </p:nvSpPr>
        <p:spPr>
          <a:xfrm>
            <a:off x="2760663" y="2006600"/>
            <a:ext cx="2133600" cy="1828800"/>
          </a:xfrm>
        </p:spPr>
        <p:txBody>
          <a:bodyPr>
            <a:normAutofit/>
          </a:bodyPr>
          <a:lstStyle>
            <a:lvl1pPr marL="0" indent="0">
              <a:buFontTx/>
              <a:buNone/>
              <a:defRPr sz="1465">
                <a:solidFill>
                  <a:srgbClr val="17252F"/>
                </a:solidFill>
              </a:defRPr>
            </a:lvl1pPr>
          </a:lstStyle>
          <a:p>
            <a:r>
              <a:rPr lang="zh-CN" altLang="en-US"/>
              <a:t>单击图标添加图片</a:t>
            </a:r>
            <a:endParaRPr lang="en-US"/>
          </a:p>
        </p:txBody>
      </p:sp>
      <p:sp>
        <p:nvSpPr>
          <p:cNvPr id="9" name="Picture Placeholder 3"/>
          <p:cNvSpPr>
            <a:spLocks noGrp="1"/>
          </p:cNvSpPr>
          <p:nvPr>
            <p:ph type="pic" sz="quarter" idx="58"/>
          </p:nvPr>
        </p:nvSpPr>
        <p:spPr>
          <a:xfrm>
            <a:off x="533400" y="3937000"/>
            <a:ext cx="2133600" cy="1828800"/>
          </a:xfrm>
        </p:spPr>
        <p:txBody>
          <a:bodyPr>
            <a:normAutofit/>
          </a:bodyPr>
          <a:lstStyle>
            <a:lvl1pPr marL="0" indent="0">
              <a:buFontTx/>
              <a:buNone/>
              <a:defRPr sz="1465">
                <a:solidFill>
                  <a:srgbClr val="17252F"/>
                </a:solidFill>
              </a:defRPr>
            </a:lvl1pPr>
          </a:lstStyle>
          <a:p>
            <a:r>
              <a:rPr lang="zh-CN" altLang="en-US"/>
              <a:t>单击图标添加图片</a:t>
            </a:r>
            <a:endParaRPr lang="en-US"/>
          </a:p>
        </p:txBody>
      </p:sp>
      <p:sp>
        <p:nvSpPr>
          <p:cNvPr id="10" name="Picture Placeholder 3"/>
          <p:cNvSpPr>
            <a:spLocks noGrp="1"/>
          </p:cNvSpPr>
          <p:nvPr>
            <p:ph type="pic" sz="quarter" idx="59"/>
          </p:nvPr>
        </p:nvSpPr>
        <p:spPr>
          <a:xfrm>
            <a:off x="2760663" y="3937000"/>
            <a:ext cx="2133600" cy="1828800"/>
          </a:xfrm>
        </p:spPr>
        <p:txBody>
          <a:bodyPr>
            <a:normAutofit/>
          </a:bodyPr>
          <a:lstStyle>
            <a:lvl1pPr marL="0" indent="0">
              <a:buFontTx/>
              <a:buNone/>
              <a:defRPr sz="1465">
                <a:solidFill>
                  <a:srgbClr val="17252F"/>
                </a:solidFill>
              </a:defRPr>
            </a:lvl1pPr>
          </a:lstStyle>
          <a:p>
            <a:r>
              <a:rPr lang="zh-CN" altLang="en-US"/>
              <a:t>单击图标添加图片</a:t>
            </a:r>
            <a:endParaRPr lang="en-US"/>
          </a:p>
        </p:txBody>
      </p:sp>
      <p:sp>
        <p:nvSpPr>
          <p:cNvPr id="11"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4"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5"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2"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3"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ingle Image Layout 3">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533400" y="0"/>
            <a:ext cx="4343400" cy="6858000"/>
          </a:xfrm>
        </p:spPr>
        <p:txBody>
          <a:bodyPr/>
          <a:lstStyle/>
          <a:p>
            <a:r>
              <a:rPr lang="zh-CN" altLang="en-US"/>
              <a:t>单击图标添加图片</a:t>
            </a:r>
            <a:endParaRPr lang="en-US" dirty="0"/>
          </a:p>
        </p:txBody>
      </p:sp>
      <p:sp>
        <p:nvSpPr>
          <p:cNvPr id="7" name="Title 1"/>
          <p:cNvSpPr>
            <a:spLocks noGrp="1"/>
          </p:cNvSpPr>
          <p:nvPr>
            <p:ph type="title"/>
          </p:nvPr>
        </p:nvSpPr>
        <p:spPr>
          <a:xfrm>
            <a:off x="5105400" y="889000"/>
            <a:ext cx="3581400" cy="1143000"/>
          </a:xfrm>
        </p:spPr>
        <p:txBody>
          <a:bodyPr>
            <a:normAutofit/>
          </a:bodyPr>
          <a:lstStyle>
            <a:lvl1pPr algn="l">
              <a:defRPr sz="3735">
                <a:solidFill>
                  <a:srgbClr val="48597F"/>
                </a:solidFill>
                <a:latin typeface="Lato Light"/>
                <a:cs typeface="Lato Light"/>
              </a:defRPr>
            </a:lvl1pPr>
          </a:lstStyle>
          <a:p>
            <a:r>
              <a:rPr lang="zh-CN" altLang="en-US"/>
              <a:t>单击此处编辑母版标题样式</a:t>
            </a:r>
            <a:endParaRPr lang="en-US" dirty="0"/>
          </a:p>
        </p:txBody>
      </p:sp>
      <p:sp>
        <p:nvSpPr>
          <p:cNvPr id="8" name="Text Placeholder 17"/>
          <p:cNvSpPr>
            <a:spLocks noGrp="1"/>
          </p:cNvSpPr>
          <p:nvPr>
            <p:ph type="body" sz="quarter" idx="23" hasCustomPrompt="1"/>
          </p:nvPr>
        </p:nvSpPr>
        <p:spPr>
          <a:xfrm>
            <a:off x="5105401" y="1676400"/>
            <a:ext cx="2188633" cy="431800"/>
          </a:xfrm>
        </p:spPr>
        <p:txBody>
          <a:bodyPr>
            <a:noAutofit/>
          </a:bodyPr>
          <a:lstStyle>
            <a:lvl1pPr marL="0" indent="0" algn="l">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5"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25400"/>
            <a:ext cx="9144000" cy="6883400"/>
          </a:xfrm>
        </p:spPr>
        <p:txBody>
          <a:bodyPr/>
          <a:lstStyle/>
          <a:p>
            <a:r>
              <a:rPr lang="zh-CN" altLang="en-US"/>
              <a:t>单击图标添加图片</a:t>
            </a:r>
            <a:endParaRPr lang="en-US"/>
          </a:p>
        </p:txBody>
      </p:sp>
      <p:sp>
        <p:nvSpPr>
          <p:cNvPr id="3"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6858000"/>
          </a:xfrm>
        </p:spPr>
        <p:txBody>
          <a:bodyPr/>
          <a:lstStyle/>
          <a:p>
            <a:r>
              <a:rPr lang="zh-CN" altLang="en-US"/>
              <a:t>单击图标添加图片</a:t>
            </a:r>
            <a:endParaRPr lang="en-US"/>
          </a:p>
        </p:txBody>
      </p:sp>
      <p:sp>
        <p:nvSpPr>
          <p:cNvPr id="18" name="Text Placeholder 17"/>
          <p:cNvSpPr>
            <a:spLocks noGrp="1"/>
          </p:cNvSpPr>
          <p:nvPr>
            <p:ph type="body" sz="quarter" idx="15" hasCustomPrompt="1"/>
          </p:nvPr>
        </p:nvSpPr>
        <p:spPr>
          <a:xfrm>
            <a:off x="5029200" y="2717800"/>
            <a:ext cx="3505200" cy="1320800"/>
          </a:xfrm>
        </p:spPr>
        <p:txBody>
          <a:bodyPr>
            <a:noAutofit/>
          </a:bodyPr>
          <a:lstStyle>
            <a:lvl1pPr marL="0" indent="0">
              <a:buFontTx/>
              <a:buNone/>
              <a:defRPr sz="1400">
                <a:solidFill>
                  <a:srgbClr val="7F7F7F"/>
                </a:solidFill>
              </a:defRPr>
            </a:lvl1pPr>
            <a:lvl2pPr marL="609600" indent="0">
              <a:buFontTx/>
              <a:buNone/>
              <a:defRPr sz="1465"/>
            </a:lvl2pPr>
            <a:lvl3pPr marL="1219200" indent="0">
              <a:buFontTx/>
              <a:buNone/>
              <a:defRPr sz="1465"/>
            </a:lvl3pPr>
            <a:lvl4pPr marL="1828800" indent="0">
              <a:buFontTx/>
              <a:buNone/>
              <a:defRPr sz="1465"/>
            </a:lvl4pPr>
            <a:lvl5pPr marL="2438400" indent="0">
              <a:buFontTx/>
              <a:buNone/>
              <a:defRPr sz="1465"/>
            </a:lvl5pPr>
          </a:lstStyle>
          <a:p>
            <a:pPr lvl="0"/>
            <a:r>
              <a:rPr lang="zh-CN" altLang="en-US"/>
              <a:t>编辑母版文本样式</a:t>
            </a:r>
          </a:p>
        </p:txBody>
      </p:sp>
      <p:sp>
        <p:nvSpPr>
          <p:cNvPr id="20" name="Content Placeholder 19"/>
          <p:cNvSpPr>
            <a:spLocks noGrp="1"/>
          </p:cNvSpPr>
          <p:nvPr>
            <p:ph sz="quarter" idx="16" hasCustomPrompt="1"/>
          </p:nvPr>
        </p:nvSpPr>
        <p:spPr>
          <a:xfrm>
            <a:off x="5791200" y="4241805"/>
            <a:ext cx="2438400" cy="410633"/>
          </a:xfrm>
          <a:prstGeom prst="rect">
            <a:avLst/>
          </a:prstGeom>
          <a:noFill/>
        </p:spPr>
        <p:txBody>
          <a:bodyPr>
            <a:noAutofit/>
          </a:bodyPr>
          <a:lstStyle>
            <a:lvl1pPr marL="0" indent="0">
              <a:buFontTx/>
              <a:buNone/>
              <a:defRPr sz="1400">
                <a:solidFill>
                  <a:srgbClr val="7F7F7F"/>
                </a:solidFill>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21" name="Content Placeholder 19"/>
          <p:cNvSpPr>
            <a:spLocks noGrp="1"/>
          </p:cNvSpPr>
          <p:nvPr>
            <p:ph sz="quarter" idx="17" hasCustomPrompt="1"/>
          </p:nvPr>
        </p:nvSpPr>
        <p:spPr>
          <a:xfrm>
            <a:off x="5791200" y="4942444"/>
            <a:ext cx="2438400" cy="620159"/>
          </a:xfrm>
          <a:prstGeom prst="rect">
            <a:avLst/>
          </a:prstGeom>
          <a:noFill/>
        </p:spPr>
        <p:txBody>
          <a:bodyPr>
            <a:noAutofit/>
          </a:bodyPr>
          <a:lstStyle>
            <a:lvl1pPr marL="0" indent="0">
              <a:buFontTx/>
              <a:buNone/>
              <a:defRPr sz="1400">
                <a:solidFill>
                  <a:srgbClr val="7F7F7F"/>
                </a:solidFill>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23" name="Text Placeholder 22"/>
          <p:cNvSpPr>
            <a:spLocks noGrp="1"/>
          </p:cNvSpPr>
          <p:nvPr>
            <p:ph type="body" sz="quarter" idx="18" hasCustomPrompt="1"/>
          </p:nvPr>
        </p:nvSpPr>
        <p:spPr>
          <a:xfrm>
            <a:off x="5029200" y="2413005"/>
            <a:ext cx="3505200" cy="476249"/>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sz="1735">
                <a:latin typeface="Open Sans" pitchFamily="34" charset="0"/>
                <a:ea typeface="Open Sans" pitchFamily="34" charset="0"/>
                <a:cs typeface="Open Sans" pitchFamily="34" charset="0"/>
              </a:defRPr>
            </a:lvl2pPr>
            <a:lvl3pPr marL="1219200" indent="0">
              <a:buFontTx/>
              <a:buNone/>
              <a:defRPr sz="1735">
                <a:latin typeface="Open Sans" pitchFamily="34" charset="0"/>
                <a:ea typeface="Open Sans" pitchFamily="34" charset="0"/>
                <a:cs typeface="Open Sans" pitchFamily="34" charset="0"/>
              </a:defRPr>
            </a:lvl3pPr>
            <a:lvl4pPr marL="1828800" indent="0">
              <a:buFontTx/>
              <a:buNone/>
              <a:defRPr sz="1735">
                <a:latin typeface="Open Sans" pitchFamily="34" charset="0"/>
                <a:ea typeface="Open Sans" pitchFamily="34" charset="0"/>
                <a:cs typeface="Open Sans" pitchFamily="34" charset="0"/>
              </a:defRPr>
            </a:lvl4pPr>
            <a:lvl5pPr marL="2438400" indent="0">
              <a:buFontTx/>
              <a:buNone/>
              <a:defRPr sz="1735">
                <a:latin typeface="Open Sans" pitchFamily="34" charset="0"/>
                <a:ea typeface="Open Sans" pitchFamily="34" charset="0"/>
                <a:cs typeface="Open Sans" pitchFamily="34" charset="0"/>
              </a:defRPr>
            </a:lvl5pPr>
          </a:lstStyle>
          <a:p>
            <a:pPr lvl="0"/>
            <a:r>
              <a:rPr lang="zh-CN" altLang="en-US"/>
              <a:t>编辑母版文本样式</a:t>
            </a:r>
          </a:p>
        </p:txBody>
      </p:sp>
      <p:sp>
        <p:nvSpPr>
          <p:cNvPr id="11" name="Title 1"/>
          <p:cNvSpPr>
            <a:spLocks noGrp="1"/>
          </p:cNvSpPr>
          <p:nvPr>
            <p:ph type="title"/>
          </p:nvPr>
        </p:nvSpPr>
        <p:spPr>
          <a:xfrm>
            <a:off x="5105400" y="889000"/>
            <a:ext cx="3581400" cy="1143000"/>
          </a:xfrm>
        </p:spPr>
        <p:txBody>
          <a:bodyPr>
            <a:normAutofit/>
          </a:bodyPr>
          <a:lstStyle>
            <a:lvl1pPr algn="l">
              <a:defRPr sz="3735">
                <a:solidFill>
                  <a:srgbClr val="48597F"/>
                </a:solidFill>
                <a:latin typeface="Lato Light"/>
                <a:cs typeface="Lato Light"/>
              </a:defRPr>
            </a:lvl1pPr>
          </a:lstStyle>
          <a:p>
            <a:r>
              <a:rPr lang="zh-CN" altLang="en-US"/>
              <a:t>单击此处编辑母版标题样式</a:t>
            </a:r>
            <a:endParaRPr lang="en-US" dirty="0"/>
          </a:p>
        </p:txBody>
      </p:sp>
      <p:sp>
        <p:nvSpPr>
          <p:cNvPr id="13" name="Text Placeholder 17"/>
          <p:cNvSpPr>
            <a:spLocks noGrp="1"/>
          </p:cNvSpPr>
          <p:nvPr>
            <p:ph type="body" sz="quarter" idx="23" hasCustomPrompt="1"/>
          </p:nvPr>
        </p:nvSpPr>
        <p:spPr>
          <a:xfrm>
            <a:off x="5105401" y="1676400"/>
            <a:ext cx="2188633" cy="431800"/>
          </a:xfrm>
        </p:spPr>
        <p:txBody>
          <a:bodyPr>
            <a:noAutofit/>
          </a:bodyPr>
          <a:lstStyle>
            <a:lvl1pPr marL="0" indent="0" algn="l">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9"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2" name="矩形 1"/>
          <p:cNvSpPr/>
          <p:nvPr userDrawn="1"/>
        </p:nvSpPr>
        <p:spPr>
          <a:xfrm>
            <a:off x="0" y="-1"/>
            <a:ext cx="9144000" cy="6889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44596"/>
            <a:ext cx="9144000" cy="1044677"/>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3528" y="452669"/>
            <a:ext cx="2600325" cy="800100"/>
          </a:xfrm>
          <a:prstGeom prst="rect">
            <a:avLst/>
          </a:prstGeom>
        </p:spPr>
      </p:pic>
      <p:cxnSp>
        <p:nvCxnSpPr>
          <p:cNvPr id="9" name="直接连接符 8"/>
          <p:cNvCxnSpPr/>
          <p:nvPr userDrawn="1"/>
        </p:nvCxnSpPr>
        <p:spPr>
          <a:xfrm>
            <a:off x="734911" y="2084851"/>
            <a:ext cx="7818189" cy="0"/>
          </a:xfrm>
          <a:prstGeom prst="line">
            <a:avLst/>
          </a:prstGeom>
          <a:ln>
            <a:solidFill>
              <a:srgbClr val="C00000"/>
            </a:solidFill>
            <a:prstDash val="sysDot"/>
          </a:ln>
          <a:effectLst>
            <a:outerShdw blurRad="40000" dist="20000" dir="5400000" rotWithShape="0">
              <a:srgbClr val="00B0F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userDrawn="1"/>
        </p:nvCxnSpPr>
        <p:spPr>
          <a:xfrm>
            <a:off x="755576" y="3813043"/>
            <a:ext cx="7818189" cy="0"/>
          </a:xfrm>
          <a:prstGeom prst="line">
            <a:avLst/>
          </a:prstGeom>
          <a:ln>
            <a:solidFill>
              <a:srgbClr val="C00000"/>
            </a:solidFill>
            <a:prstDash val="sysDot"/>
          </a:ln>
          <a:effectLst>
            <a:outerShdw blurRad="40000" dist="20000" dir="5400000" rotWithShape="0">
              <a:srgbClr val="00B0F0">
                <a:alpha val="38000"/>
              </a:srgb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Layout">
    <p:spTree>
      <p:nvGrpSpPr>
        <p:cNvPr id="1" name=""/>
        <p:cNvGrpSpPr/>
        <p:nvPr/>
      </p:nvGrpSpPr>
      <p:grpSpPr>
        <a:xfrm>
          <a:off x="0" y="0"/>
          <a:ext cx="0" cy="0"/>
          <a:chOff x="0" y="0"/>
          <a:chExt cx="0" cy="0"/>
        </a:xfrm>
      </p:grpSpPr>
      <p:cxnSp>
        <p:nvCxnSpPr>
          <p:cNvPr id="8" name="Straight Connector 7"/>
          <p:cNvCxnSpPr/>
          <p:nvPr/>
        </p:nvCxnSpPr>
        <p:spPr>
          <a:xfrm>
            <a:off x="4572000" y="2450053"/>
            <a:ext cx="0" cy="220799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hasCustomPrompt="1"/>
          </p:nvPr>
        </p:nvSpPr>
        <p:spPr>
          <a:xfrm>
            <a:off x="609601" y="2481785"/>
            <a:ext cx="2987675" cy="854087"/>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12" name="Text Placeholder 7"/>
          <p:cNvSpPr>
            <a:spLocks noGrp="1"/>
          </p:cNvSpPr>
          <p:nvPr>
            <p:ph type="body" sz="quarter" idx="16" hasCustomPrompt="1"/>
          </p:nvPr>
        </p:nvSpPr>
        <p:spPr>
          <a:xfrm>
            <a:off x="625476" y="2116667"/>
            <a:ext cx="2459037" cy="499533"/>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sz="1865">
                <a:solidFill>
                  <a:srgbClr val="0070C0"/>
                </a:solidFill>
              </a:defRPr>
            </a:lvl2pPr>
            <a:lvl3pPr marL="1219200" indent="0">
              <a:buFontTx/>
              <a:buNone/>
              <a:defRPr sz="1865">
                <a:solidFill>
                  <a:srgbClr val="0070C0"/>
                </a:solidFill>
              </a:defRPr>
            </a:lvl3pPr>
            <a:lvl4pPr marL="1828800" indent="0">
              <a:buFontTx/>
              <a:buNone/>
              <a:defRPr sz="1865">
                <a:solidFill>
                  <a:srgbClr val="0070C0"/>
                </a:solidFill>
              </a:defRPr>
            </a:lvl4pPr>
            <a:lvl5pPr marL="2438400" indent="0">
              <a:buFontTx/>
              <a:buNone/>
              <a:defRPr sz="1865">
                <a:solidFill>
                  <a:srgbClr val="0070C0"/>
                </a:solidFill>
              </a:defRPr>
            </a:lvl5pPr>
          </a:lstStyle>
          <a:p>
            <a:pPr lvl="0"/>
            <a:r>
              <a:rPr lang="zh-CN" altLang="en-US"/>
              <a:t>编辑母版文本样式</a:t>
            </a:r>
          </a:p>
        </p:txBody>
      </p:sp>
      <p:sp>
        <p:nvSpPr>
          <p:cNvPr id="13" name="Text Placeholder 4"/>
          <p:cNvSpPr>
            <a:spLocks noGrp="1"/>
          </p:cNvSpPr>
          <p:nvPr>
            <p:ph type="body" sz="quarter" idx="17" hasCustomPrompt="1"/>
          </p:nvPr>
        </p:nvSpPr>
        <p:spPr>
          <a:xfrm>
            <a:off x="5257805" y="2473319"/>
            <a:ext cx="2987675" cy="854087"/>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14" name="Text Placeholder 7"/>
          <p:cNvSpPr>
            <a:spLocks noGrp="1"/>
          </p:cNvSpPr>
          <p:nvPr>
            <p:ph type="body" sz="quarter" idx="18" hasCustomPrompt="1"/>
          </p:nvPr>
        </p:nvSpPr>
        <p:spPr>
          <a:xfrm>
            <a:off x="5273680" y="2108199"/>
            <a:ext cx="2459037" cy="499533"/>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sz="1865">
                <a:solidFill>
                  <a:srgbClr val="0070C0"/>
                </a:solidFill>
              </a:defRPr>
            </a:lvl2pPr>
            <a:lvl3pPr marL="1219200" indent="0">
              <a:buFontTx/>
              <a:buNone/>
              <a:defRPr sz="1865">
                <a:solidFill>
                  <a:srgbClr val="0070C0"/>
                </a:solidFill>
              </a:defRPr>
            </a:lvl3pPr>
            <a:lvl4pPr marL="1828800" indent="0">
              <a:buFontTx/>
              <a:buNone/>
              <a:defRPr sz="1865">
                <a:solidFill>
                  <a:srgbClr val="0070C0"/>
                </a:solidFill>
              </a:defRPr>
            </a:lvl4pPr>
            <a:lvl5pPr marL="2438400" indent="0">
              <a:buFontTx/>
              <a:buNone/>
              <a:defRPr sz="1865">
                <a:solidFill>
                  <a:srgbClr val="0070C0"/>
                </a:solidFill>
              </a:defRPr>
            </a:lvl5pPr>
          </a:lstStyle>
          <a:p>
            <a:pPr lvl="0"/>
            <a:r>
              <a:rPr lang="zh-CN" altLang="en-US"/>
              <a:t>编辑母版文本样式</a:t>
            </a:r>
          </a:p>
        </p:txBody>
      </p:sp>
      <p:sp>
        <p:nvSpPr>
          <p:cNvPr id="15"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8"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9"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0"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648201" y="2616205"/>
            <a:ext cx="3924300" cy="3100916"/>
          </a:xfrm>
          <a:prstGeom prst="roundRect">
            <a:avLst>
              <a:gd name="adj" fmla="val 0"/>
            </a:avLst>
          </a:prstGeom>
        </p:spPr>
        <p:txBody>
          <a:bodyPr>
            <a:normAutofit/>
          </a:bodyPr>
          <a:lstStyle>
            <a:lvl1pPr marL="0" indent="0">
              <a:buFontTx/>
              <a:buNone/>
              <a:defRPr sz="2135">
                <a:solidFill>
                  <a:srgbClr val="17252F"/>
                </a:solidFill>
              </a:defRPr>
            </a:lvl1pPr>
          </a:lstStyle>
          <a:p>
            <a:r>
              <a:rPr lang="zh-CN" altLang="en-US"/>
              <a:t>单击图标添加图片</a:t>
            </a:r>
            <a:endParaRPr lang="en-US" dirty="0"/>
          </a:p>
        </p:txBody>
      </p:sp>
      <p:sp>
        <p:nvSpPr>
          <p:cNvPr id="8" name="Text Placeholder 19"/>
          <p:cNvSpPr>
            <a:spLocks noGrp="1"/>
          </p:cNvSpPr>
          <p:nvPr>
            <p:ph type="body" sz="quarter" idx="14" hasCustomPrompt="1"/>
          </p:nvPr>
        </p:nvSpPr>
        <p:spPr>
          <a:xfrm>
            <a:off x="1219200" y="3130553"/>
            <a:ext cx="2971800" cy="1111249"/>
          </a:xfrm>
        </p:spPr>
        <p:txBody>
          <a:bodyPr>
            <a:normAutofit/>
          </a:bodyPr>
          <a:lstStyle>
            <a:lvl1pPr marL="0" indent="0">
              <a:lnSpc>
                <a:spcPts val="1400"/>
              </a:lnSpc>
              <a:buFontTx/>
              <a:buNone/>
              <a:defRPr sz="1335">
                <a:solidFill>
                  <a:srgbClr val="7F7F7F"/>
                </a:solidFill>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9" name="Text Placeholder 21"/>
          <p:cNvSpPr>
            <a:spLocks noGrp="1"/>
          </p:cNvSpPr>
          <p:nvPr>
            <p:ph type="body" sz="quarter" idx="15" hasCustomPrompt="1"/>
          </p:nvPr>
        </p:nvSpPr>
        <p:spPr>
          <a:xfrm>
            <a:off x="457200" y="1672169"/>
            <a:ext cx="8229600" cy="639233"/>
          </a:xfrm>
        </p:spPr>
        <p:txBody>
          <a:bodyPr>
            <a:noAutofit/>
          </a:bodyPr>
          <a:lstStyle>
            <a:lvl1pPr marL="0" indent="0" algn="ctr">
              <a:lnSpc>
                <a:spcPts val="1500"/>
              </a:lnSpc>
              <a:buNone/>
              <a:defRPr sz="1400">
                <a:solidFill>
                  <a:srgbClr val="595959"/>
                </a:solidFill>
              </a:defRPr>
            </a:lvl1pPr>
            <a:lvl2pPr marL="609600" indent="0" algn="ctr">
              <a:buNone/>
              <a:defRPr sz="1465"/>
            </a:lvl2pPr>
            <a:lvl3pPr marL="1219200" indent="0" algn="ctr">
              <a:buNone/>
              <a:defRPr sz="1465"/>
            </a:lvl3pPr>
            <a:lvl4pPr marL="1828800" indent="0" algn="ctr">
              <a:buNone/>
              <a:defRPr sz="1465"/>
            </a:lvl4pPr>
            <a:lvl5pPr marL="2438400" indent="0" algn="ctr">
              <a:buNone/>
              <a:defRPr sz="1465"/>
            </a:lvl5pPr>
          </a:lstStyle>
          <a:p>
            <a:pPr lvl="0"/>
            <a:r>
              <a:rPr lang="zh-CN" altLang="en-US"/>
              <a:t>编辑母版文本样式</a:t>
            </a:r>
          </a:p>
        </p:txBody>
      </p:sp>
      <p:sp>
        <p:nvSpPr>
          <p:cNvPr id="10" name="Text Placeholder 23"/>
          <p:cNvSpPr>
            <a:spLocks noGrp="1"/>
          </p:cNvSpPr>
          <p:nvPr>
            <p:ph type="body" sz="quarter" idx="16" hasCustomPrompt="1"/>
          </p:nvPr>
        </p:nvSpPr>
        <p:spPr>
          <a:xfrm>
            <a:off x="1219200" y="2825749"/>
            <a:ext cx="1828800" cy="476251"/>
          </a:xfrm>
        </p:spPr>
        <p:txBody>
          <a:bodyPr>
            <a:noAutofit/>
          </a:bodyPr>
          <a:lstStyle>
            <a:lvl1pPr marL="0" indent="0">
              <a:buFontTx/>
              <a:buNone/>
              <a:defRPr sz="1600" b="0" i="0">
                <a:solidFill>
                  <a:srgbClr val="1399EE"/>
                </a:solidFill>
                <a:latin typeface="Glegoo"/>
                <a:ea typeface="Calibri" panose="020F0502020204030204"/>
                <a:cs typeface="Glegoo"/>
              </a:defRPr>
            </a:lvl1pPr>
          </a:lstStyle>
          <a:p>
            <a:pPr lvl="0"/>
            <a:r>
              <a:rPr lang="zh-CN" altLang="en-US"/>
              <a:t>编辑母版文本样式</a:t>
            </a:r>
          </a:p>
        </p:txBody>
      </p:sp>
      <p:sp>
        <p:nvSpPr>
          <p:cNvPr id="11" name="Text Placeholder 19"/>
          <p:cNvSpPr>
            <a:spLocks noGrp="1"/>
          </p:cNvSpPr>
          <p:nvPr>
            <p:ph type="body" sz="quarter" idx="17" hasCustomPrompt="1"/>
          </p:nvPr>
        </p:nvSpPr>
        <p:spPr>
          <a:xfrm>
            <a:off x="1219200" y="4546603"/>
            <a:ext cx="2971800" cy="1111249"/>
          </a:xfrm>
        </p:spPr>
        <p:txBody>
          <a:bodyPr>
            <a:normAutofit/>
          </a:bodyPr>
          <a:lstStyle>
            <a:lvl1pPr marL="0" indent="0">
              <a:lnSpc>
                <a:spcPts val="1400"/>
              </a:lnSpc>
              <a:buFontTx/>
              <a:buNone/>
              <a:defRPr sz="1335">
                <a:solidFill>
                  <a:srgbClr val="7F7F7F"/>
                </a:solidFill>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2" name="Text Placeholder 23"/>
          <p:cNvSpPr>
            <a:spLocks noGrp="1"/>
          </p:cNvSpPr>
          <p:nvPr>
            <p:ph type="body" sz="quarter" idx="18" hasCustomPrompt="1"/>
          </p:nvPr>
        </p:nvSpPr>
        <p:spPr>
          <a:xfrm>
            <a:off x="1219200" y="4241800"/>
            <a:ext cx="1828800" cy="476251"/>
          </a:xfrm>
        </p:spPr>
        <p:txBody>
          <a:bodyPr>
            <a:noAutofit/>
          </a:bodyPr>
          <a:lstStyle>
            <a:lvl1pPr marL="0" indent="0">
              <a:buFontTx/>
              <a:buNone/>
              <a:defRPr sz="1600" b="0" i="0">
                <a:solidFill>
                  <a:srgbClr val="1399EE"/>
                </a:solidFill>
                <a:latin typeface="Glegoo"/>
                <a:ea typeface="Calibri" panose="020F0502020204030204"/>
                <a:cs typeface="Glegoo"/>
              </a:defRPr>
            </a:lvl1pPr>
          </a:lstStyle>
          <a:p>
            <a:pPr lvl="0"/>
            <a:r>
              <a:rPr lang="zh-CN" altLang="en-US"/>
              <a:t>编辑母版文本样式</a:t>
            </a:r>
          </a:p>
        </p:txBody>
      </p:sp>
      <p:sp>
        <p:nvSpPr>
          <p:cNvPr id="13"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6"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7"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4"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eet The Team">
    <p:spTree>
      <p:nvGrpSpPr>
        <p:cNvPr id="1" name=""/>
        <p:cNvGrpSpPr/>
        <p:nvPr/>
      </p:nvGrpSpPr>
      <p:grpSpPr>
        <a:xfrm>
          <a:off x="0" y="0"/>
          <a:ext cx="0" cy="0"/>
          <a:chOff x="0" y="0"/>
          <a:chExt cx="0" cy="0"/>
        </a:xfrm>
      </p:grpSpPr>
      <p:sp>
        <p:nvSpPr>
          <p:cNvPr id="6" name="Text Placeholder 5"/>
          <p:cNvSpPr>
            <a:spLocks noGrp="1"/>
          </p:cNvSpPr>
          <p:nvPr>
            <p:ph type="body" sz="quarter" idx="68" hasCustomPrompt="1"/>
          </p:nvPr>
        </p:nvSpPr>
        <p:spPr>
          <a:xfrm>
            <a:off x="1219202" y="4946651"/>
            <a:ext cx="1843231" cy="711200"/>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32" name="Text Placeholder 5"/>
          <p:cNvSpPr>
            <a:spLocks noGrp="1"/>
          </p:cNvSpPr>
          <p:nvPr>
            <p:ph type="body" sz="quarter" idx="69" hasCustomPrompt="1"/>
          </p:nvPr>
        </p:nvSpPr>
        <p:spPr>
          <a:xfrm>
            <a:off x="2819400" y="4953000"/>
            <a:ext cx="1613027" cy="711200"/>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12" name="Text Placeholder 11"/>
          <p:cNvSpPr>
            <a:spLocks noGrp="1"/>
          </p:cNvSpPr>
          <p:nvPr>
            <p:ph type="body" sz="quarter" idx="70" hasCustomPrompt="1"/>
          </p:nvPr>
        </p:nvSpPr>
        <p:spPr>
          <a:xfrm>
            <a:off x="1206359" y="4241800"/>
            <a:ext cx="1830387" cy="400051"/>
          </a:xfrm>
        </p:spPr>
        <p:txBody>
          <a:bodyPr>
            <a:noAutofit/>
          </a:bodyPr>
          <a:lstStyle>
            <a:lvl1pPr marL="0" indent="0">
              <a:buFontTx/>
              <a:buNone/>
              <a:defRPr sz="1600" b="0" i="0">
                <a:solidFill>
                  <a:srgbClr val="1399EE"/>
                </a:solidFill>
                <a:latin typeface="Glegoo"/>
                <a:cs typeface="Glegoo"/>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zh-CN" altLang="en-US"/>
              <a:t>编辑母版文本样式</a:t>
            </a:r>
          </a:p>
        </p:txBody>
      </p:sp>
      <p:sp>
        <p:nvSpPr>
          <p:cNvPr id="14" name="Text Placeholder 13"/>
          <p:cNvSpPr>
            <a:spLocks noGrp="1"/>
          </p:cNvSpPr>
          <p:nvPr>
            <p:ph type="body" sz="quarter" idx="71" hasCustomPrompt="1"/>
          </p:nvPr>
        </p:nvSpPr>
        <p:spPr>
          <a:xfrm>
            <a:off x="1219200" y="4480984"/>
            <a:ext cx="1097280" cy="309033"/>
          </a:xfrm>
        </p:spPr>
        <p:txBody>
          <a:bodyPr>
            <a:noAutofit/>
          </a:bodyPr>
          <a:lstStyle>
            <a:lvl1pPr marL="0" indent="0">
              <a:buFontTx/>
              <a:buNone/>
              <a:defRPr sz="1200">
                <a:solidFill>
                  <a:srgbClr val="7F7F7F"/>
                </a:solidFill>
                <a:latin typeface="Calibri" panose="020F0502020204030204"/>
                <a:ea typeface="Calibri" panose="020F0502020204030204"/>
              </a:defRPr>
            </a:lvl1pPr>
          </a:lstStyle>
          <a:p>
            <a:pPr lvl="0"/>
            <a:r>
              <a:rPr lang="zh-CN" altLang="en-US"/>
              <a:t>编辑母版文本样式</a:t>
            </a:r>
          </a:p>
        </p:txBody>
      </p:sp>
      <p:sp>
        <p:nvSpPr>
          <p:cNvPr id="35" name="Text Placeholder 11"/>
          <p:cNvSpPr>
            <a:spLocks noGrp="1"/>
          </p:cNvSpPr>
          <p:nvPr>
            <p:ph type="body" sz="quarter" idx="72" hasCustomPrompt="1"/>
          </p:nvPr>
        </p:nvSpPr>
        <p:spPr>
          <a:xfrm>
            <a:off x="2819401" y="4241800"/>
            <a:ext cx="1601787" cy="400051"/>
          </a:xfrm>
        </p:spPr>
        <p:txBody>
          <a:bodyPr>
            <a:noAutofit/>
          </a:bodyPr>
          <a:lstStyle>
            <a:lvl1pPr marL="0" indent="0">
              <a:buFontTx/>
              <a:buNone/>
              <a:defRPr sz="1600" b="0" i="0">
                <a:solidFill>
                  <a:srgbClr val="1399EE"/>
                </a:solidFill>
                <a:latin typeface="Glegoo"/>
                <a:cs typeface="Glegoo"/>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zh-CN" altLang="en-US"/>
              <a:t>编辑母版文本样式</a:t>
            </a:r>
          </a:p>
        </p:txBody>
      </p:sp>
      <p:sp>
        <p:nvSpPr>
          <p:cNvPr id="36" name="Text Placeholder 13"/>
          <p:cNvSpPr>
            <a:spLocks noGrp="1"/>
          </p:cNvSpPr>
          <p:nvPr>
            <p:ph type="body" sz="quarter" idx="73" hasCustomPrompt="1"/>
          </p:nvPr>
        </p:nvSpPr>
        <p:spPr>
          <a:xfrm>
            <a:off x="2832243" y="4480984"/>
            <a:ext cx="1097280" cy="309033"/>
          </a:xfrm>
        </p:spPr>
        <p:txBody>
          <a:bodyPr>
            <a:noAutofit/>
          </a:bodyPr>
          <a:lstStyle>
            <a:lvl1pPr marL="0" indent="0">
              <a:buFontTx/>
              <a:buNone/>
              <a:defRPr sz="1200">
                <a:solidFill>
                  <a:srgbClr val="7F7F7F"/>
                </a:solidFill>
                <a:latin typeface="Calibri" panose="020F0502020204030204"/>
                <a:ea typeface="Calibri" panose="020F0502020204030204"/>
              </a:defRPr>
            </a:lvl1pPr>
          </a:lstStyle>
          <a:p>
            <a:pPr lvl="0"/>
            <a:r>
              <a:rPr lang="zh-CN" altLang="en-US"/>
              <a:t>编辑母版文本样式</a:t>
            </a:r>
          </a:p>
        </p:txBody>
      </p:sp>
      <p:sp>
        <p:nvSpPr>
          <p:cNvPr id="38" name="Text Placeholder 5"/>
          <p:cNvSpPr>
            <a:spLocks noGrp="1"/>
          </p:cNvSpPr>
          <p:nvPr>
            <p:ph type="body" sz="quarter" idx="74" hasCustomPrompt="1"/>
          </p:nvPr>
        </p:nvSpPr>
        <p:spPr>
          <a:xfrm>
            <a:off x="4419600" y="4953000"/>
            <a:ext cx="1675229" cy="711200"/>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39" name="Text Placeholder 11"/>
          <p:cNvSpPr>
            <a:spLocks noGrp="1"/>
          </p:cNvSpPr>
          <p:nvPr>
            <p:ph type="body" sz="quarter" idx="75" hasCustomPrompt="1"/>
          </p:nvPr>
        </p:nvSpPr>
        <p:spPr>
          <a:xfrm>
            <a:off x="4419600" y="4241800"/>
            <a:ext cx="1663557" cy="400051"/>
          </a:xfrm>
        </p:spPr>
        <p:txBody>
          <a:bodyPr>
            <a:noAutofit/>
          </a:bodyPr>
          <a:lstStyle>
            <a:lvl1pPr marL="0" indent="0">
              <a:buFontTx/>
              <a:buNone/>
              <a:defRPr sz="1600" b="0" i="0">
                <a:solidFill>
                  <a:srgbClr val="1399EE"/>
                </a:solidFill>
                <a:latin typeface="Glegoo"/>
                <a:cs typeface="Glegoo"/>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zh-CN" altLang="en-US"/>
              <a:t>编辑母版文本样式</a:t>
            </a:r>
          </a:p>
        </p:txBody>
      </p:sp>
      <p:sp>
        <p:nvSpPr>
          <p:cNvPr id="40" name="Text Placeholder 13"/>
          <p:cNvSpPr>
            <a:spLocks noGrp="1"/>
          </p:cNvSpPr>
          <p:nvPr>
            <p:ph type="body" sz="quarter" idx="76" hasCustomPrompt="1"/>
          </p:nvPr>
        </p:nvSpPr>
        <p:spPr>
          <a:xfrm>
            <a:off x="4432443" y="4480984"/>
            <a:ext cx="1097280" cy="309033"/>
          </a:xfrm>
        </p:spPr>
        <p:txBody>
          <a:bodyPr>
            <a:noAutofit/>
          </a:bodyPr>
          <a:lstStyle>
            <a:lvl1pPr marL="0" indent="0">
              <a:buFontTx/>
              <a:buNone/>
              <a:defRPr sz="1200">
                <a:solidFill>
                  <a:srgbClr val="7F7F7F"/>
                </a:solidFill>
                <a:latin typeface="Calibri" panose="020F0502020204030204"/>
                <a:ea typeface="Calibri" panose="020F0502020204030204"/>
              </a:defRPr>
            </a:lvl1pPr>
          </a:lstStyle>
          <a:p>
            <a:pPr lvl="0"/>
            <a:r>
              <a:rPr lang="zh-CN" altLang="en-US"/>
              <a:t>编辑母版文本样式</a:t>
            </a:r>
          </a:p>
        </p:txBody>
      </p:sp>
      <p:sp>
        <p:nvSpPr>
          <p:cNvPr id="41" name="Text Placeholder 5"/>
          <p:cNvSpPr>
            <a:spLocks noGrp="1"/>
          </p:cNvSpPr>
          <p:nvPr>
            <p:ph type="body" sz="quarter" idx="77" hasCustomPrompt="1"/>
          </p:nvPr>
        </p:nvSpPr>
        <p:spPr>
          <a:xfrm>
            <a:off x="5943601" y="4953000"/>
            <a:ext cx="1751964" cy="711200"/>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42" name="Text Placeholder 11"/>
          <p:cNvSpPr>
            <a:spLocks noGrp="1"/>
          </p:cNvSpPr>
          <p:nvPr>
            <p:ph type="body" sz="quarter" idx="78" hasCustomPrompt="1"/>
          </p:nvPr>
        </p:nvSpPr>
        <p:spPr>
          <a:xfrm>
            <a:off x="5943600" y="4241800"/>
            <a:ext cx="1739757" cy="400051"/>
          </a:xfrm>
        </p:spPr>
        <p:txBody>
          <a:bodyPr>
            <a:noAutofit/>
          </a:bodyPr>
          <a:lstStyle>
            <a:lvl1pPr marL="0" indent="0">
              <a:buFontTx/>
              <a:buNone/>
              <a:defRPr sz="1600" b="0" i="0">
                <a:solidFill>
                  <a:srgbClr val="1399EE"/>
                </a:solidFill>
                <a:latin typeface="Glegoo"/>
                <a:cs typeface="Glegoo"/>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zh-CN" altLang="en-US"/>
              <a:t>编辑母版文本样式</a:t>
            </a:r>
          </a:p>
        </p:txBody>
      </p:sp>
      <p:sp>
        <p:nvSpPr>
          <p:cNvPr id="43" name="Text Placeholder 13"/>
          <p:cNvSpPr>
            <a:spLocks noGrp="1"/>
          </p:cNvSpPr>
          <p:nvPr>
            <p:ph type="body" sz="quarter" idx="79" hasCustomPrompt="1"/>
          </p:nvPr>
        </p:nvSpPr>
        <p:spPr>
          <a:xfrm>
            <a:off x="5956443" y="4480984"/>
            <a:ext cx="1097280" cy="309033"/>
          </a:xfrm>
        </p:spPr>
        <p:txBody>
          <a:bodyPr>
            <a:noAutofit/>
          </a:bodyPr>
          <a:lstStyle>
            <a:lvl1pPr marL="0" indent="0">
              <a:buFontTx/>
              <a:buNone/>
              <a:defRPr sz="1200">
                <a:solidFill>
                  <a:srgbClr val="7F7F7F"/>
                </a:solidFill>
                <a:latin typeface="Calibri" panose="020F0502020204030204"/>
                <a:ea typeface="Calibri" panose="020F0502020204030204"/>
              </a:defRPr>
            </a:lvl1pPr>
          </a:lstStyle>
          <a:p>
            <a:pPr lvl="0"/>
            <a:r>
              <a:rPr lang="zh-CN" altLang="en-US"/>
              <a:t>编辑母版文本样式</a:t>
            </a:r>
          </a:p>
        </p:txBody>
      </p:sp>
      <p:sp>
        <p:nvSpPr>
          <p:cNvPr id="5" name="Picture Placeholder 4"/>
          <p:cNvSpPr>
            <a:spLocks noGrp="1"/>
          </p:cNvSpPr>
          <p:nvPr>
            <p:ph type="pic" sz="quarter" idx="80"/>
          </p:nvPr>
        </p:nvSpPr>
        <p:spPr>
          <a:xfrm>
            <a:off x="1295400" y="2108200"/>
            <a:ext cx="1600200" cy="1930400"/>
          </a:xfrm>
        </p:spPr>
        <p:txBody>
          <a:bodyPr/>
          <a:lstStyle/>
          <a:p>
            <a:r>
              <a:rPr lang="zh-CN" altLang="en-US"/>
              <a:t>单击图标添加图片</a:t>
            </a:r>
            <a:endParaRPr lang="en-US"/>
          </a:p>
        </p:txBody>
      </p:sp>
      <p:sp>
        <p:nvSpPr>
          <p:cNvPr id="31" name="Picture Placeholder 4"/>
          <p:cNvSpPr>
            <a:spLocks noGrp="1"/>
          </p:cNvSpPr>
          <p:nvPr>
            <p:ph type="pic" sz="quarter" idx="81"/>
          </p:nvPr>
        </p:nvSpPr>
        <p:spPr>
          <a:xfrm>
            <a:off x="2895600" y="2108200"/>
            <a:ext cx="1600200" cy="1930400"/>
          </a:xfrm>
        </p:spPr>
        <p:txBody>
          <a:bodyPr/>
          <a:lstStyle/>
          <a:p>
            <a:r>
              <a:rPr lang="zh-CN" altLang="en-US"/>
              <a:t>单击图标添加图片</a:t>
            </a:r>
            <a:endParaRPr lang="en-US"/>
          </a:p>
        </p:txBody>
      </p:sp>
      <p:sp>
        <p:nvSpPr>
          <p:cNvPr id="33" name="Picture Placeholder 4"/>
          <p:cNvSpPr>
            <a:spLocks noGrp="1"/>
          </p:cNvSpPr>
          <p:nvPr>
            <p:ph type="pic" sz="quarter" idx="82"/>
          </p:nvPr>
        </p:nvSpPr>
        <p:spPr>
          <a:xfrm>
            <a:off x="4495800" y="2108200"/>
            <a:ext cx="1600200" cy="1930400"/>
          </a:xfrm>
        </p:spPr>
        <p:txBody>
          <a:bodyPr/>
          <a:lstStyle/>
          <a:p>
            <a:r>
              <a:rPr lang="zh-CN" altLang="en-US"/>
              <a:t>单击图标添加图片</a:t>
            </a:r>
            <a:endParaRPr lang="en-US"/>
          </a:p>
        </p:txBody>
      </p:sp>
      <p:sp>
        <p:nvSpPr>
          <p:cNvPr id="34" name="Picture Placeholder 4"/>
          <p:cNvSpPr>
            <a:spLocks noGrp="1"/>
          </p:cNvSpPr>
          <p:nvPr>
            <p:ph type="pic" sz="quarter" idx="83"/>
          </p:nvPr>
        </p:nvSpPr>
        <p:spPr>
          <a:xfrm>
            <a:off x="6096000" y="2108200"/>
            <a:ext cx="1600200" cy="1930400"/>
          </a:xfrm>
        </p:spPr>
        <p:txBody>
          <a:bodyPr/>
          <a:lstStyle/>
          <a:p>
            <a:r>
              <a:rPr lang="zh-CN" altLang="en-US"/>
              <a:t>单击图标添加图片</a:t>
            </a:r>
            <a:endParaRPr lang="en-US"/>
          </a:p>
        </p:txBody>
      </p:sp>
      <p:sp>
        <p:nvSpPr>
          <p:cNvPr id="22"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23" name="Text Placeholder 17"/>
          <p:cNvSpPr>
            <a:spLocks noGrp="1"/>
          </p:cNvSpPr>
          <p:nvPr>
            <p:ph type="body" sz="quarter" idx="23" hasCustomPrompt="1"/>
          </p:nvPr>
        </p:nvSpPr>
        <p:spPr>
          <a:xfrm>
            <a:off x="2044557"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24"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21"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Meet The Team">
    <p:spTree>
      <p:nvGrpSpPr>
        <p:cNvPr id="1" name=""/>
        <p:cNvGrpSpPr/>
        <p:nvPr/>
      </p:nvGrpSpPr>
      <p:grpSpPr>
        <a:xfrm>
          <a:off x="0" y="0"/>
          <a:ext cx="0" cy="0"/>
          <a:chOff x="0" y="0"/>
          <a:chExt cx="0" cy="0"/>
        </a:xfrm>
      </p:grpSpPr>
      <p:sp>
        <p:nvSpPr>
          <p:cNvPr id="5" name="Picture Placeholder 4"/>
          <p:cNvSpPr>
            <a:spLocks noGrp="1"/>
          </p:cNvSpPr>
          <p:nvPr>
            <p:ph type="pic" sz="quarter" idx="80"/>
          </p:nvPr>
        </p:nvSpPr>
        <p:spPr>
          <a:xfrm>
            <a:off x="0" y="2006600"/>
            <a:ext cx="9144000" cy="4851400"/>
          </a:xfrm>
        </p:spPr>
        <p:txBody>
          <a:bodyPr/>
          <a:lstStyle/>
          <a:p>
            <a:r>
              <a:rPr lang="zh-CN" altLang="en-US"/>
              <a:t>单击图标添加图片</a:t>
            </a:r>
            <a:endParaRPr lang="en-US"/>
          </a:p>
        </p:txBody>
      </p:sp>
      <p:sp>
        <p:nvSpPr>
          <p:cNvPr id="15"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6"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6"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normAutofit/>
          </a:bodyPr>
          <a:lstStyle>
            <a:lvl1pPr algn="l">
              <a:defRPr sz="4265" b="1" cap="all">
                <a:solidFill>
                  <a:srgbClr val="48597F"/>
                </a:solidFill>
                <a:latin typeface="Lato Light"/>
                <a:cs typeface="Lato Light"/>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编辑母版文本样式</a:t>
            </a:r>
          </a:p>
        </p:txBody>
      </p:sp>
      <p:sp>
        <p:nvSpPr>
          <p:cNvPr id="7"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5"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863725"/>
            <a:ext cx="4038600" cy="3902075"/>
          </a:xfrm>
        </p:spPr>
        <p:txBody>
          <a:bodyPr>
            <a:normAutofit/>
          </a:bodyPr>
          <a:lstStyle>
            <a:lvl1pPr>
              <a:defRPr sz="2135">
                <a:solidFill>
                  <a:srgbClr val="7F7F7F"/>
                </a:solidFill>
              </a:defRPr>
            </a:lvl1pPr>
            <a:lvl2pPr>
              <a:defRPr sz="1865">
                <a:solidFill>
                  <a:srgbClr val="7F7F7F"/>
                </a:solidFill>
              </a:defRPr>
            </a:lvl2pPr>
            <a:lvl3pPr>
              <a:defRPr sz="1600">
                <a:solidFill>
                  <a:srgbClr val="7F7F7F"/>
                </a:solidFill>
              </a:defRPr>
            </a:lvl3pPr>
            <a:lvl4pPr>
              <a:defRPr sz="1465">
                <a:solidFill>
                  <a:srgbClr val="7F7F7F"/>
                </a:solidFill>
              </a:defRPr>
            </a:lvl4pPr>
            <a:lvl5pPr>
              <a:defRPr sz="1465">
                <a:solidFill>
                  <a:srgbClr val="7F7F7F"/>
                </a:solidFill>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48200" y="1863725"/>
            <a:ext cx="4038600" cy="3902075"/>
          </a:xfrm>
        </p:spPr>
        <p:txBody>
          <a:bodyPr>
            <a:normAutofit/>
          </a:bodyPr>
          <a:lstStyle>
            <a:lvl1pPr>
              <a:defRPr sz="2135">
                <a:solidFill>
                  <a:srgbClr val="7F7F7F"/>
                </a:solidFill>
              </a:defRPr>
            </a:lvl1pPr>
            <a:lvl2pPr>
              <a:defRPr sz="1865">
                <a:solidFill>
                  <a:srgbClr val="7F7F7F"/>
                </a:solidFill>
              </a:defRPr>
            </a:lvl2pPr>
            <a:lvl3pPr>
              <a:defRPr sz="1600">
                <a:solidFill>
                  <a:srgbClr val="7F7F7F"/>
                </a:solidFill>
              </a:defRPr>
            </a:lvl3pPr>
            <a:lvl4pPr>
              <a:defRPr sz="1465">
                <a:solidFill>
                  <a:srgbClr val="7F7F7F"/>
                </a:solidFill>
              </a:defRPr>
            </a:lvl4pPr>
            <a:lvl5pPr>
              <a:defRPr sz="1465">
                <a:solidFill>
                  <a:srgbClr val="7F7F7F"/>
                </a:solidFill>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1"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2"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1" y="1773237"/>
            <a:ext cx="4040188" cy="639763"/>
          </a:xfrm>
        </p:spPr>
        <p:txBody>
          <a:bodyPr anchor="b">
            <a:normAutofit/>
          </a:bodyPr>
          <a:lstStyle>
            <a:lvl1pPr marL="0" indent="0">
              <a:buNone/>
              <a:defRPr sz="1600" b="1">
                <a:solidFill>
                  <a:srgbClr val="7F7F7F"/>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4" name="Content Placeholder 3"/>
          <p:cNvSpPr>
            <a:spLocks noGrp="1"/>
          </p:cNvSpPr>
          <p:nvPr>
            <p:ph sz="half" idx="2" hasCustomPrompt="1"/>
          </p:nvPr>
        </p:nvSpPr>
        <p:spPr>
          <a:xfrm>
            <a:off x="457201" y="2413000"/>
            <a:ext cx="4040188" cy="3713163"/>
          </a:xfrm>
        </p:spPr>
        <p:txBody>
          <a:bodyPr>
            <a:normAutofit/>
          </a:bodyPr>
          <a:lstStyle>
            <a:lvl1pPr>
              <a:defRPr sz="1865">
                <a:solidFill>
                  <a:srgbClr val="7F7F7F"/>
                </a:solidFill>
              </a:defRPr>
            </a:lvl1pPr>
            <a:lvl2pPr>
              <a:defRPr sz="1600">
                <a:solidFill>
                  <a:srgbClr val="7F7F7F"/>
                </a:solidFill>
              </a:defRPr>
            </a:lvl2pPr>
            <a:lvl3pPr>
              <a:defRPr sz="1465">
                <a:solidFill>
                  <a:srgbClr val="7F7F7F"/>
                </a:solidFill>
              </a:defRPr>
            </a:lvl3pPr>
            <a:lvl4pPr>
              <a:defRPr sz="1400">
                <a:solidFill>
                  <a:srgbClr val="7F7F7F"/>
                </a:solidFill>
              </a:defRPr>
            </a:lvl4pPr>
            <a:lvl5pPr>
              <a:defRPr sz="1400">
                <a:solidFill>
                  <a:srgbClr val="7F7F7F"/>
                </a:solidFill>
              </a:defRPr>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45031" y="1773237"/>
            <a:ext cx="4041775" cy="639763"/>
          </a:xfrm>
        </p:spPr>
        <p:txBody>
          <a:bodyPr anchor="b">
            <a:normAutofit/>
          </a:bodyPr>
          <a:lstStyle>
            <a:lvl1pPr marL="0" indent="0">
              <a:buNone/>
              <a:defRPr sz="1600" b="1">
                <a:solidFill>
                  <a:srgbClr val="7F7F7F"/>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6" name="Content Placeholder 5"/>
          <p:cNvSpPr>
            <a:spLocks noGrp="1"/>
          </p:cNvSpPr>
          <p:nvPr>
            <p:ph sz="quarter" idx="4" hasCustomPrompt="1"/>
          </p:nvPr>
        </p:nvSpPr>
        <p:spPr>
          <a:xfrm>
            <a:off x="4645031" y="2413000"/>
            <a:ext cx="4041775" cy="3713163"/>
          </a:xfrm>
        </p:spPr>
        <p:txBody>
          <a:bodyPr>
            <a:normAutofit/>
          </a:bodyPr>
          <a:lstStyle>
            <a:lvl1pPr>
              <a:defRPr sz="1865">
                <a:solidFill>
                  <a:srgbClr val="7F7F7F"/>
                </a:solidFill>
              </a:defRPr>
            </a:lvl1pPr>
            <a:lvl2pPr>
              <a:defRPr sz="1600">
                <a:solidFill>
                  <a:srgbClr val="7F7F7F"/>
                </a:solidFill>
              </a:defRPr>
            </a:lvl2pPr>
            <a:lvl3pPr>
              <a:defRPr sz="1465">
                <a:solidFill>
                  <a:srgbClr val="7F7F7F"/>
                </a:solidFill>
              </a:defRPr>
            </a:lvl3pPr>
            <a:lvl4pPr>
              <a:defRPr sz="1400">
                <a:solidFill>
                  <a:srgbClr val="7F7F7F"/>
                </a:solidFill>
              </a:defRPr>
            </a:lvl4pPr>
            <a:lvl5pPr>
              <a:defRPr sz="1400">
                <a:solidFill>
                  <a:srgbClr val="7F7F7F"/>
                </a:solidFill>
              </a:defRPr>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3"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4" name="Slide Number Placeholder 5"/>
          <p:cNvSpPr>
            <a:spLocks noGrp="1"/>
          </p:cNvSpPr>
          <p:nvPr>
            <p:ph type="sldNum" sz="quarter" idx="2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9"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0"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1"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5"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2" name="Text Placeholder 17"/>
          <p:cNvSpPr>
            <a:spLocks noGrp="1"/>
          </p:cNvSpPr>
          <p:nvPr>
            <p:ph type="body" sz="quarter" idx="23" hasCustomPrompt="1"/>
          </p:nvPr>
        </p:nvSpPr>
        <p:spPr>
          <a:xfrm>
            <a:off x="2057400" y="1168400"/>
            <a:ext cx="5029200" cy="431800"/>
          </a:xfrm>
          <a:ln>
            <a:noFill/>
          </a:ln>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3"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pic>
        <p:nvPicPr>
          <p:cNvPr id="18" name="Picture 17" descr="iPad-Retina-Display-Mocku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1" y="1727200"/>
            <a:ext cx="2552879" cy="4749800"/>
          </a:xfrm>
          <a:prstGeom prst="rect">
            <a:avLst/>
          </a:prstGeom>
        </p:spPr>
      </p:pic>
      <p:sp>
        <p:nvSpPr>
          <p:cNvPr id="19" name="Picture Placeholder 20"/>
          <p:cNvSpPr>
            <a:spLocks noGrp="1"/>
          </p:cNvSpPr>
          <p:nvPr>
            <p:ph type="pic" sz="quarter" idx="25"/>
          </p:nvPr>
        </p:nvSpPr>
        <p:spPr>
          <a:xfrm>
            <a:off x="3505200" y="2235200"/>
            <a:ext cx="1956816" cy="3225800"/>
          </a:xfrm>
        </p:spPr>
        <p:txBody>
          <a:bodyPr/>
          <a:lstStyle/>
          <a:p>
            <a:r>
              <a:rPr lang="zh-CN" altLang="en-US"/>
              <a:t>单击图标添加图片</a:t>
            </a:r>
            <a:endParaRPr lang="en-US"/>
          </a:p>
        </p:txBody>
      </p:sp>
      <p:sp>
        <p:nvSpPr>
          <p:cNvPr id="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iPAD mockup layout">
    <p:spTree>
      <p:nvGrpSpPr>
        <p:cNvPr id="1" name=""/>
        <p:cNvGrpSpPr/>
        <p:nvPr/>
      </p:nvGrpSpPr>
      <p:grpSpPr>
        <a:xfrm>
          <a:off x="0" y="0"/>
          <a:ext cx="0" cy="0"/>
          <a:chOff x="0" y="0"/>
          <a:chExt cx="0" cy="0"/>
        </a:xfrm>
      </p:grpSpPr>
      <p:sp>
        <p:nvSpPr>
          <p:cNvPr id="8" name="Rectangle 7"/>
          <p:cNvSpPr/>
          <p:nvPr/>
        </p:nvSpPr>
        <p:spPr>
          <a:xfrm>
            <a:off x="1371600" y="2921000"/>
            <a:ext cx="2667000" cy="9144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371600" y="3835400"/>
            <a:ext cx="2667000" cy="9144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2"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3"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pic>
        <p:nvPicPr>
          <p:cNvPr id="18" name="Picture 17" descr="iPad-Retina-Display-Mocku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1" y="1727200"/>
            <a:ext cx="2552879" cy="4749800"/>
          </a:xfrm>
          <a:prstGeom prst="rect">
            <a:avLst/>
          </a:prstGeom>
        </p:spPr>
      </p:pic>
      <p:sp>
        <p:nvSpPr>
          <p:cNvPr id="19" name="Picture Placeholder 20"/>
          <p:cNvSpPr>
            <a:spLocks noGrp="1"/>
          </p:cNvSpPr>
          <p:nvPr>
            <p:ph type="pic" sz="quarter" idx="25"/>
          </p:nvPr>
        </p:nvSpPr>
        <p:spPr>
          <a:xfrm>
            <a:off x="3505200" y="2235200"/>
            <a:ext cx="1956816" cy="3225800"/>
          </a:xfrm>
        </p:spPr>
        <p:txBody>
          <a:bodyPr/>
          <a:lstStyle/>
          <a:p>
            <a:r>
              <a:rPr lang="zh-CN" altLang="en-US"/>
              <a:t>单击图标添加图片</a:t>
            </a:r>
            <a:endParaRPr lang="en-US"/>
          </a:p>
        </p:txBody>
      </p:sp>
      <p:sp>
        <p:nvSpPr>
          <p:cNvPr id="9"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2"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b="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3"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4" name="Rectangle 13"/>
          <p:cNvSpPr/>
          <p:nvPr/>
        </p:nvSpPr>
        <p:spPr>
          <a:xfrm>
            <a:off x="1295400" y="3835400"/>
            <a:ext cx="6324600" cy="9144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295400" y="2921000"/>
            <a:ext cx="6324600" cy="9144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Pad-Retina-Display-Mocku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1" y="1727200"/>
            <a:ext cx="2552879" cy="4749800"/>
          </a:xfrm>
          <a:prstGeom prst="rect">
            <a:avLst/>
          </a:prstGeom>
        </p:spPr>
      </p:pic>
      <p:sp>
        <p:nvSpPr>
          <p:cNvPr id="17" name="Picture Placeholder 20"/>
          <p:cNvSpPr>
            <a:spLocks noGrp="1"/>
          </p:cNvSpPr>
          <p:nvPr>
            <p:ph type="pic" sz="quarter" idx="25"/>
          </p:nvPr>
        </p:nvSpPr>
        <p:spPr>
          <a:xfrm>
            <a:off x="3505200" y="2235200"/>
            <a:ext cx="1956816" cy="3225800"/>
          </a:xfrm>
        </p:spPr>
        <p:txBody>
          <a:bodyPr/>
          <a:lstStyle/>
          <a:p>
            <a:r>
              <a:rPr lang="zh-CN" altLang="en-US"/>
              <a:t>单击图标添加图片</a:t>
            </a:r>
            <a:endParaRPr lang="en-US"/>
          </a:p>
        </p:txBody>
      </p:sp>
      <p:sp>
        <p:nvSpPr>
          <p:cNvPr id="9"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PAD mockup layout 2">
    <p:spTree>
      <p:nvGrpSpPr>
        <p:cNvPr id="1" name=""/>
        <p:cNvGrpSpPr/>
        <p:nvPr/>
      </p:nvGrpSpPr>
      <p:grpSpPr>
        <a:xfrm>
          <a:off x="0" y="0"/>
          <a:ext cx="0" cy="0"/>
          <a:chOff x="0" y="0"/>
          <a:chExt cx="0" cy="0"/>
        </a:xfrm>
      </p:grpSpPr>
      <p:sp>
        <p:nvSpPr>
          <p:cNvPr id="23" name="Text Placeholder 22"/>
          <p:cNvSpPr>
            <a:spLocks noGrp="1"/>
          </p:cNvSpPr>
          <p:nvPr>
            <p:ph type="body" sz="quarter" idx="25" hasCustomPrompt="1"/>
          </p:nvPr>
        </p:nvSpPr>
        <p:spPr>
          <a:xfrm>
            <a:off x="762000" y="2717800"/>
            <a:ext cx="3429000" cy="1320800"/>
          </a:xfrm>
        </p:spPr>
        <p:txBody>
          <a:bodyPr>
            <a:normAutofit/>
          </a:bodyPr>
          <a:lstStyle>
            <a:lvl1pPr marL="0" indent="0">
              <a:lnSpc>
                <a:spcPts val="1400"/>
              </a:lnSpc>
              <a:buFontTx/>
              <a:buNone/>
              <a:defRPr sz="1400">
                <a:solidFill>
                  <a:srgbClr val="7F7F7F"/>
                </a:solidFill>
              </a:defRPr>
            </a:lvl1pPr>
            <a:lvl2pPr marL="609600" indent="0">
              <a:buFontTx/>
              <a:buNone/>
              <a:defRPr sz="1335">
                <a:solidFill>
                  <a:schemeClr val="bg1">
                    <a:lumMod val="65000"/>
                  </a:schemeClr>
                </a:solidFill>
              </a:defRPr>
            </a:lvl2pPr>
            <a:lvl3pPr marL="1219200" indent="0">
              <a:buFontTx/>
              <a:buNone/>
              <a:defRPr sz="1335">
                <a:solidFill>
                  <a:schemeClr val="bg1">
                    <a:lumMod val="65000"/>
                  </a:schemeClr>
                </a:solidFill>
              </a:defRPr>
            </a:lvl3pPr>
            <a:lvl4pPr marL="1828800" indent="0">
              <a:buFontTx/>
              <a:buNone/>
              <a:defRPr sz="1335">
                <a:solidFill>
                  <a:schemeClr val="bg1">
                    <a:lumMod val="65000"/>
                  </a:schemeClr>
                </a:solidFill>
              </a:defRPr>
            </a:lvl4pPr>
            <a:lvl5pPr marL="2438400" indent="0">
              <a:buFontTx/>
              <a:buNone/>
              <a:defRPr sz="1335">
                <a:solidFill>
                  <a:schemeClr val="bg1">
                    <a:lumMod val="65000"/>
                  </a:schemeClr>
                </a:solidFill>
              </a:defRPr>
            </a:lvl5pPr>
          </a:lstStyle>
          <a:p>
            <a:pPr lvl="0"/>
            <a:r>
              <a:rPr lang="zh-CN" altLang="en-US"/>
              <a:t>编辑母版文本样式</a:t>
            </a:r>
          </a:p>
        </p:txBody>
      </p:sp>
      <p:sp>
        <p:nvSpPr>
          <p:cNvPr id="25" name="Text Placeholder 24"/>
          <p:cNvSpPr>
            <a:spLocks noGrp="1"/>
          </p:cNvSpPr>
          <p:nvPr>
            <p:ph type="body" sz="quarter" idx="26" hasCustomPrompt="1"/>
          </p:nvPr>
        </p:nvSpPr>
        <p:spPr>
          <a:xfrm>
            <a:off x="762000" y="2413000"/>
            <a:ext cx="2286000" cy="406400"/>
          </a:xfrm>
        </p:spPr>
        <p:txBody>
          <a:bodyPr>
            <a:noAutofit/>
          </a:bodyPr>
          <a:lstStyle>
            <a:lvl1pPr marL="0" indent="0">
              <a:buFontTx/>
              <a:buNone/>
              <a:defRPr sz="1600" i="0">
                <a:solidFill>
                  <a:srgbClr val="1399EE"/>
                </a:solidFill>
                <a:latin typeface="Glegoo"/>
                <a:ea typeface="Calibri" panose="020F0502020204030204"/>
                <a:cs typeface="Glegoo"/>
              </a:defRPr>
            </a:lvl1pPr>
            <a:lvl2pPr marL="609600" indent="0">
              <a:buFontTx/>
              <a:buNone/>
              <a:defRPr sz="1465"/>
            </a:lvl2pPr>
            <a:lvl3pPr marL="1219200" indent="0">
              <a:buFontTx/>
              <a:buNone/>
              <a:defRPr sz="1465"/>
            </a:lvl3pPr>
            <a:lvl4pPr marL="1828800" indent="0">
              <a:buFontTx/>
              <a:buNone/>
              <a:defRPr sz="1465"/>
            </a:lvl4pPr>
            <a:lvl5pPr marL="2438400" indent="0">
              <a:buFontTx/>
              <a:buNone/>
              <a:defRPr sz="1465"/>
            </a:lvl5pPr>
          </a:lstStyle>
          <a:p>
            <a:pPr lvl="0"/>
            <a:r>
              <a:rPr lang="zh-CN" altLang="en-US"/>
              <a:t>编辑母版文本样式</a:t>
            </a:r>
          </a:p>
        </p:txBody>
      </p:sp>
      <p:sp>
        <p:nvSpPr>
          <p:cNvPr id="14"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7"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9"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pic>
        <p:nvPicPr>
          <p:cNvPr id="20" name="Picture 19" descr="iPad-Retina-Display-Mocku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1" y="1803400"/>
            <a:ext cx="2552879" cy="4749800"/>
          </a:xfrm>
          <a:prstGeom prst="rect">
            <a:avLst/>
          </a:prstGeom>
        </p:spPr>
      </p:pic>
      <p:sp>
        <p:nvSpPr>
          <p:cNvPr id="22" name="Picture Placeholder 20"/>
          <p:cNvSpPr>
            <a:spLocks noGrp="1"/>
          </p:cNvSpPr>
          <p:nvPr>
            <p:ph type="pic" sz="quarter" idx="31"/>
          </p:nvPr>
        </p:nvSpPr>
        <p:spPr>
          <a:xfrm>
            <a:off x="5410200" y="2311400"/>
            <a:ext cx="1956816" cy="3225800"/>
          </a:xfrm>
        </p:spPr>
        <p:txBody>
          <a:bodyPr/>
          <a:lstStyle/>
          <a:p>
            <a:r>
              <a:rPr lang="zh-CN" altLang="en-US"/>
              <a:t>单击图标添加图片</a:t>
            </a:r>
            <a:endParaRPr lang="en-US"/>
          </a:p>
        </p:txBody>
      </p:sp>
      <p:sp>
        <p:nvSpPr>
          <p:cNvPr id="9"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Phone mockup layout">
    <p:spTree>
      <p:nvGrpSpPr>
        <p:cNvPr id="1" name=""/>
        <p:cNvGrpSpPr/>
        <p:nvPr/>
      </p:nvGrpSpPr>
      <p:grpSpPr>
        <a:xfrm>
          <a:off x="0" y="0"/>
          <a:ext cx="0" cy="0"/>
          <a:chOff x="0" y="0"/>
          <a:chExt cx="0" cy="0"/>
        </a:xfrm>
      </p:grpSpPr>
      <p:sp>
        <p:nvSpPr>
          <p:cNvPr id="19" name="Rectangle 18"/>
          <p:cNvSpPr/>
          <p:nvPr/>
        </p:nvSpPr>
        <p:spPr>
          <a:xfrm>
            <a:off x="0" y="2413000"/>
            <a:ext cx="9144000" cy="20320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a:endParaRPr>
          </a:p>
        </p:txBody>
      </p:sp>
      <p:sp>
        <p:nvSpPr>
          <p:cNvPr id="14" name="Text Placeholder 13"/>
          <p:cNvSpPr>
            <a:spLocks noGrp="1"/>
          </p:cNvSpPr>
          <p:nvPr>
            <p:ph type="body" sz="quarter" idx="24" hasCustomPrompt="1"/>
          </p:nvPr>
        </p:nvSpPr>
        <p:spPr>
          <a:xfrm>
            <a:off x="1828800" y="4434416"/>
            <a:ext cx="2362200" cy="512233"/>
          </a:xfrm>
        </p:spPr>
        <p:txBody>
          <a:bodyPr>
            <a:noAutofit/>
          </a:bodyPr>
          <a:lstStyle>
            <a:lvl1pPr marL="0" indent="0">
              <a:buFontTx/>
              <a:buNone/>
              <a:defRPr sz="1400">
                <a:solidFill>
                  <a:srgbClr val="7F7F7F"/>
                </a:solidFill>
              </a:defRPr>
            </a:lvl1pPr>
            <a:lvl2pPr marL="609600" indent="0">
              <a:buFontTx/>
              <a:buNone/>
              <a:defRPr sz="1400">
                <a:solidFill>
                  <a:schemeClr val="bg1">
                    <a:lumMod val="65000"/>
                  </a:schemeClr>
                </a:solidFill>
              </a:defRPr>
            </a:lvl2pPr>
            <a:lvl3pPr marL="1219200" indent="0">
              <a:buFontTx/>
              <a:buNone/>
              <a:defRPr sz="1400">
                <a:solidFill>
                  <a:schemeClr val="bg1">
                    <a:lumMod val="65000"/>
                  </a:schemeClr>
                </a:solidFill>
              </a:defRPr>
            </a:lvl3pPr>
            <a:lvl4pPr marL="1828800" indent="0">
              <a:buFontTx/>
              <a:buNone/>
              <a:defRPr sz="1400">
                <a:solidFill>
                  <a:schemeClr val="bg1">
                    <a:lumMod val="65000"/>
                  </a:schemeClr>
                </a:solidFill>
              </a:defRPr>
            </a:lvl4pPr>
            <a:lvl5pPr marL="2438400" indent="0">
              <a:buFontTx/>
              <a:buNone/>
              <a:defRPr sz="1400">
                <a:solidFill>
                  <a:schemeClr val="bg1">
                    <a:lumMod val="65000"/>
                  </a:schemeClr>
                </a:solidFill>
              </a:defRPr>
            </a:lvl5pPr>
          </a:lstStyle>
          <a:p>
            <a:pPr lvl="0"/>
            <a:r>
              <a:rPr lang="zh-CN" altLang="en-US"/>
              <a:t>编辑母版文本样式</a:t>
            </a:r>
          </a:p>
        </p:txBody>
      </p:sp>
      <p:sp>
        <p:nvSpPr>
          <p:cNvPr id="16" name="Text Placeholder 15"/>
          <p:cNvSpPr>
            <a:spLocks noGrp="1"/>
          </p:cNvSpPr>
          <p:nvPr>
            <p:ph type="body" sz="quarter" idx="25" hasCustomPrompt="1"/>
          </p:nvPr>
        </p:nvSpPr>
        <p:spPr>
          <a:xfrm>
            <a:off x="1828800" y="5145616"/>
            <a:ext cx="2590800" cy="620184"/>
          </a:xfrm>
        </p:spPr>
        <p:txBody>
          <a:bodyPr>
            <a:noAutofit/>
          </a:bodyPr>
          <a:lstStyle>
            <a:lvl1pPr marL="0" indent="0">
              <a:buFontTx/>
              <a:buNone/>
              <a:defRPr sz="1400">
                <a:solidFill>
                  <a:srgbClr val="7F7F7F"/>
                </a:solidFill>
                <a:latin typeface="Calibri" panose="020F0502020204030204"/>
              </a:defRPr>
            </a:lvl1pPr>
            <a:lvl2pPr marL="609600" indent="0">
              <a:buFontTx/>
              <a:buNone/>
              <a:defRPr sz="1400">
                <a:solidFill>
                  <a:schemeClr val="bg1">
                    <a:lumMod val="65000"/>
                  </a:schemeClr>
                </a:solidFill>
                <a:latin typeface="+mj-lt"/>
              </a:defRPr>
            </a:lvl2pPr>
            <a:lvl3pPr marL="1219200" indent="0">
              <a:buFontTx/>
              <a:buNone/>
              <a:defRPr sz="1400">
                <a:solidFill>
                  <a:schemeClr val="bg1">
                    <a:lumMod val="65000"/>
                  </a:schemeClr>
                </a:solidFill>
                <a:latin typeface="+mj-lt"/>
              </a:defRPr>
            </a:lvl3pPr>
            <a:lvl4pPr marL="1828800" indent="0">
              <a:buFontTx/>
              <a:buNone/>
              <a:defRPr sz="1400">
                <a:solidFill>
                  <a:schemeClr val="bg1">
                    <a:lumMod val="65000"/>
                  </a:schemeClr>
                </a:solidFill>
                <a:latin typeface="+mj-lt"/>
              </a:defRPr>
            </a:lvl4pPr>
            <a:lvl5pPr marL="2438400" indent="0">
              <a:buFontTx/>
              <a:buNone/>
              <a:defRPr sz="1400">
                <a:solidFill>
                  <a:schemeClr val="bg1">
                    <a:lumMod val="65000"/>
                  </a:schemeClr>
                </a:solidFill>
                <a:latin typeface="+mj-lt"/>
              </a:defRPr>
            </a:lvl5pPr>
          </a:lstStyle>
          <a:p>
            <a:pPr lvl="0"/>
            <a:r>
              <a:rPr lang="zh-CN" altLang="en-US"/>
              <a:t>编辑母版文本样式</a:t>
            </a:r>
          </a:p>
        </p:txBody>
      </p:sp>
      <p:sp>
        <p:nvSpPr>
          <p:cNvPr id="18" name="Text Placeholder 17"/>
          <p:cNvSpPr>
            <a:spLocks noGrp="1"/>
          </p:cNvSpPr>
          <p:nvPr>
            <p:ph type="body" sz="quarter" idx="26" hasCustomPrompt="1"/>
          </p:nvPr>
        </p:nvSpPr>
        <p:spPr>
          <a:xfrm>
            <a:off x="1143000" y="2944283"/>
            <a:ext cx="3429000" cy="1388533"/>
          </a:xfrm>
        </p:spPr>
        <p:txBody>
          <a:bodyPr>
            <a:noAutofit/>
          </a:bodyPr>
          <a:lstStyle>
            <a:lvl1pPr marL="0" indent="0">
              <a:buFontTx/>
              <a:buNone/>
              <a:defRPr sz="1400">
                <a:solidFill>
                  <a:schemeClr val="bg1"/>
                </a:solidFill>
                <a:latin typeface="Calibri" panose="020F0502020204030204"/>
              </a:defRPr>
            </a:lvl1pPr>
            <a:lvl2pPr marL="609600" indent="0">
              <a:buFontTx/>
              <a:buNone/>
              <a:defRPr sz="1400">
                <a:solidFill>
                  <a:schemeClr val="bg1">
                    <a:lumMod val="65000"/>
                  </a:schemeClr>
                </a:solidFill>
                <a:latin typeface="+mj-lt"/>
              </a:defRPr>
            </a:lvl2pPr>
            <a:lvl3pPr marL="1219200" indent="0">
              <a:buFontTx/>
              <a:buNone/>
              <a:defRPr sz="1400">
                <a:solidFill>
                  <a:schemeClr val="bg1">
                    <a:lumMod val="65000"/>
                  </a:schemeClr>
                </a:solidFill>
                <a:latin typeface="+mj-lt"/>
              </a:defRPr>
            </a:lvl3pPr>
            <a:lvl4pPr marL="1828800" indent="0">
              <a:buFontTx/>
              <a:buNone/>
              <a:defRPr sz="1400">
                <a:solidFill>
                  <a:schemeClr val="bg1">
                    <a:lumMod val="65000"/>
                  </a:schemeClr>
                </a:solidFill>
                <a:latin typeface="+mj-lt"/>
              </a:defRPr>
            </a:lvl4pPr>
            <a:lvl5pPr marL="2438400" indent="0">
              <a:buFontTx/>
              <a:buNone/>
              <a:defRPr sz="1400">
                <a:solidFill>
                  <a:schemeClr val="bg1">
                    <a:lumMod val="65000"/>
                  </a:schemeClr>
                </a:solidFill>
                <a:latin typeface="+mj-lt"/>
              </a:defRPr>
            </a:lvl5pPr>
          </a:lstStyle>
          <a:p>
            <a:pPr lvl="0"/>
            <a:r>
              <a:rPr lang="zh-CN" altLang="en-US"/>
              <a:t>编辑母版文本样式</a:t>
            </a:r>
          </a:p>
        </p:txBody>
      </p:sp>
      <p:sp>
        <p:nvSpPr>
          <p:cNvPr id="20" name="Text Placeholder 19"/>
          <p:cNvSpPr>
            <a:spLocks noGrp="1"/>
          </p:cNvSpPr>
          <p:nvPr>
            <p:ph type="body" sz="quarter" idx="27" hasCustomPrompt="1"/>
          </p:nvPr>
        </p:nvSpPr>
        <p:spPr>
          <a:xfrm>
            <a:off x="1143000" y="2605616"/>
            <a:ext cx="2362200" cy="476251"/>
          </a:xfrm>
        </p:spPr>
        <p:txBody>
          <a:bodyPr>
            <a:noAutofit/>
          </a:bodyPr>
          <a:lstStyle>
            <a:lvl1pPr marL="0" indent="0">
              <a:buFontTx/>
              <a:buNone/>
              <a:defRPr sz="1465">
                <a:solidFill>
                  <a:schemeClr val="bg1"/>
                </a:solidFill>
                <a:latin typeface="Glegoo"/>
              </a:defRPr>
            </a:lvl1pPr>
            <a:lvl2pPr marL="609600" indent="0">
              <a:buFontTx/>
              <a:buNone/>
              <a:defRPr sz="1465">
                <a:solidFill>
                  <a:srgbClr val="424C53"/>
                </a:solidFill>
              </a:defRPr>
            </a:lvl2pPr>
            <a:lvl3pPr marL="1219200" indent="0">
              <a:buFontTx/>
              <a:buNone/>
              <a:defRPr sz="1465">
                <a:solidFill>
                  <a:srgbClr val="424C53"/>
                </a:solidFill>
              </a:defRPr>
            </a:lvl3pPr>
            <a:lvl4pPr marL="1828800" indent="0">
              <a:buFontTx/>
              <a:buNone/>
              <a:defRPr sz="1465">
                <a:solidFill>
                  <a:srgbClr val="424C53"/>
                </a:solidFill>
              </a:defRPr>
            </a:lvl4pPr>
            <a:lvl5pPr marL="2438400" indent="0">
              <a:buFontTx/>
              <a:buNone/>
              <a:defRPr sz="1465">
                <a:solidFill>
                  <a:srgbClr val="424C53"/>
                </a:solidFill>
              </a:defRPr>
            </a:lvl5pPr>
          </a:lstStyle>
          <a:p>
            <a:pPr lvl="0"/>
            <a:r>
              <a:rPr lang="zh-CN" altLang="en-US"/>
              <a:t>编辑母版文本样式</a:t>
            </a:r>
          </a:p>
        </p:txBody>
      </p:sp>
      <p:sp>
        <p:nvSpPr>
          <p:cNvPr id="15"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7"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25"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pic>
        <p:nvPicPr>
          <p:cNvPr id="26" name="Picture 25"/>
          <p:cNvPicPr>
            <a:picLocks noChangeAspect="1"/>
          </p:cNvPicPr>
          <p:nvPr/>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4835246" y="1905000"/>
            <a:ext cx="1602039" cy="4470400"/>
          </a:xfrm>
          <a:prstGeom prst="rect">
            <a:avLst/>
          </a:prstGeom>
        </p:spPr>
      </p:pic>
      <p:sp>
        <p:nvSpPr>
          <p:cNvPr id="27" name="Picture Placeholder 19"/>
          <p:cNvSpPr>
            <a:spLocks noGrp="1"/>
          </p:cNvSpPr>
          <p:nvPr>
            <p:ph type="pic" sz="quarter" idx="64"/>
          </p:nvPr>
        </p:nvSpPr>
        <p:spPr>
          <a:xfrm>
            <a:off x="5029200" y="2616200"/>
            <a:ext cx="1247555" cy="3048000"/>
          </a:xfrm>
        </p:spPr>
        <p:txBody>
          <a:bodyPr/>
          <a:lstStyle/>
          <a:p>
            <a:r>
              <a:rPr lang="zh-CN" altLang="en-US"/>
              <a:t>单击图标添加图片</a:t>
            </a:r>
            <a:endParaRPr lang="en-US"/>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6475162" y="1905000"/>
            <a:ext cx="1602039" cy="4470400"/>
          </a:xfrm>
          <a:prstGeom prst="rect">
            <a:avLst/>
          </a:prstGeom>
        </p:spPr>
      </p:pic>
      <p:sp>
        <p:nvSpPr>
          <p:cNvPr id="29" name="Picture Placeholder 19"/>
          <p:cNvSpPr>
            <a:spLocks noGrp="1"/>
          </p:cNvSpPr>
          <p:nvPr>
            <p:ph type="pic" sz="quarter" idx="65"/>
          </p:nvPr>
        </p:nvSpPr>
        <p:spPr>
          <a:xfrm>
            <a:off x="6669117" y="2616200"/>
            <a:ext cx="1247555" cy="3048000"/>
          </a:xfrm>
        </p:spPr>
        <p:txBody>
          <a:bodyPr/>
          <a:lstStyle/>
          <a:p>
            <a:r>
              <a:rPr lang="zh-CN" altLang="en-US"/>
              <a:t>单击图标添加图片</a:t>
            </a:r>
            <a:endParaRPr lang="en-US"/>
          </a:p>
        </p:txBody>
      </p:sp>
      <p:sp>
        <p:nvSpPr>
          <p:cNvPr id="21"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5">
    <p:spTree>
      <p:nvGrpSpPr>
        <p:cNvPr id="1" name=""/>
        <p:cNvGrpSpPr/>
        <p:nvPr/>
      </p:nvGrpSpPr>
      <p:grpSpPr>
        <a:xfrm>
          <a:off x="0" y="0"/>
          <a:ext cx="0" cy="0"/>
          <a:chOff x="0" y="0"/>
          <a:chExt cx="0" cy="0"/>
        </a:xfrm>
      </p:grpSpPr>
      <p:sp>
        <p:nvSpPr>
          <p:cNvPr id="10" name="Text Placeholder 9"/>
          <p:cNvSpPr>
            <a:spLocks noGrp="1"/>
          </p:cNvSpPr>
          <p:nvPr>
            <p:ph type="body" sz="quarter" idx="24" hasCustomPrompt="1"/>
          </p:nvPr>
        </p:nvSpPr>
        <p:spPr>
          <a:xfrm>
            <a:off x="5334000" y="2992969"/>
            <a:ext cx="2971800" cy="2366433"/>
          </a:xfrm>
        </p:spPr>
        <p:txBody>
          <a:bodyPr>
            <a:normAutofit/>
          </a:bodyPr>
          <a:lstStyle>
            <a:lvl1pPr marL="0" indent="0">
              <a:lnSpc>
                <a:spcPts val="1400"/>
              </a:lnSpc>
              <a:buFontTx/>
              <a:buNone/>
              <a:defRPr sz="1335">
                <a:solidFill>
                  <a:schemeClr val="bg1">
                    <a:lumMod val="50000"/>
                  </a:schemeClr>
                </a:solidFill>
              </a:defRPr>
            </a:lvl1pPr>
            <a:lvl2pPr marL="609600" indent="0">
              <a:buFontTx/>
              <a:buNone/>
              <a:defRPr sz="1335">
                <a:solidFill>
                  <a:schemeClr val="bg1">
                    <a:lumMod val="65000"/>
                  </a:schemeClr>
                </a:solidFill>
              </a:defRPr>
            </a:lvl2pPr>
            <a:lvl3pPr marL="1219200" indent="0">
              <a:buFontTx/>
              <a:buNone/>
              <a:defRPr sz="1335">
                <a:solidFill>
                  <a:schemeClr val="bg1">
                    <a:lumMod val="65000"/>
                  </a:schemeClr>
                </a:solidFill>
              </a:defRPr>
            </a:lvl3pPr>
            <a:lvl4pPr marL="1828800" indent="0">
              <a:buFontTx/>
              <a:buNone/>
              <a:defRPr sz="1335">
                <a:solidFill>
                  <a:schemeClr val="bg1">
                    <a:lumMod val="65000"/>
                  </a:schemeClr>
                </a:solidFill>
              </a:defRPr>
            </a:lvl4pPr>
            <a:lvl5pPr marL="2438400" indent="0">
              <a:buFontTx/>
              <a:buNone/>
              <a:defRPr sz="1335">
                <a:solidFill>
                  <a:schemeClr val="bg1">
                    <a:lumMod val="65000"/>
                  </a:schemeClr>
                </a:solidFill>
              </a:defRPr>
            </a:lvl5pPr>
          </a:lstStyle>
          <a:p>
            <a:pPr lvl="0"/>
            <a:r>
              <a:rPr lang="zh-CN" altLang="en-US"/>
              <a:t>编辑母版文本样式</a:t>
            </a:r>
          </a:p>
        </p:txBody>
      </p:sp>
      <p:sp>
        <p:nvSpPr>
          <p:cNvPr id="11" name="Text Placeholder 9"/>
          <p:cNvSpPr>
            <a:spLocks noGrp="1"/>
          </p:cNvSpPr>
          <p:nvPr>
            <p:ph type="body" sz="quarter" idx="25" hasCustomPrompt="1"/>
          </p:nvPr>
        </p:nvSpPr>
        <p:spPr>
          <a:xfrm>
            <a:off x="5334000" y="2616203"/>
            <a:ext cx="2971800" cy="436033"/>
          </a:xfrm>
        </p:spPr>
        <p:txBody>
          <a:bodyPr>
            <a:normAutofit/>
          </a:bodyPr>
          <a:lstStyle>
            <a:lvl1pPr marL="0" indent="0">
              <a:buFontTx/>
              <a:buNone/>
              <a:defRPr sz="1600" b="0" i="0">
                <a:solidFill>
                  <a:srgbClr val="1399EE"/>
                </a:solidFill>
                <a:latin typeface="Glegoo"/>
                <a:cs typeface="Glegoo"/>
              </a:defRPr>
            </a:lvl1pPr>
            <a:lvl2pPr marL="609600" indent="0">
              <a:buFontTx/>
              <a:buNone/>
              <a:defRPr sz="1335">
                <a:solidFill>
                  <a:schemeClr val="bg1">
                    <a:lumMod val="65000"/>
                  </a:schemeClr>
                </a:solidFill>
              </a:defRPr>
            </a:lvl2pPr>
            <a:lvl3pPr marL="1219200" indent="0">
              <a:buFontTx/>
              <a:buNone/>
              <a:defRPr sz="1335">
                <a:solidFill>
                  <a:schemeClr val="bg1">
                    <a:lumMod val="65000"/>
                  </a:schemeClr>
                </a:solidFill>
              </a:defRPr>
            </a:lvl3pPr>
            <a:lvl4pPr marL="1828800" indent="0">
              <a:buFontTx/>
              <a:buNone/>
              <a:defRPr sz="1335">
                <a:solidFill>
                  <a:schemeClr val="bg1">
                    <a:lumMod val="65000"/>
                  </a:schemeClr>
                </a:solidFill>
              </a:defRPr>
            </a:lvl4pPr>
            <a:lvl5pPr marL="2438400" indent="0">
              <a:buFontTx/>
              <a:buNone/>
              <a:defRPr sz="1335">
                <a:solidFill>
                  <a:schemeClr val="bg1">
                    <a:lumMod val="65000"/>
                  </a:schemeClr>
                </a:solidFill>
              </a:defRPr>
            </a:lvl5pPr>
          </a:lstStyle>
          <a:p>
            <a:pPr lvl="0"/>
            <a:r>
              <a:rPr lang="zh-CN" altLang="en-US"/>
              <a:t>编辑母版文本样式</a:t>
            </a:r>
          </a:p>
        </p:txBody>
      </p:sp>
      <p:sp>
        <p:nvSpPr>
          <p:cNvPr id="8"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3"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4"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1"/>
          </a:xfrm>
          <a:prstGeom prst="rect">
            <a:avLst/>
          </a:prstGeom>
        </p:spPr>
        <p:txBody>
          <a:bodyPr/>
          <a:lstStyle>
            <a:lvl1pPr>
              <a:defRPr/>
            </a:lvl1pPr>
          </a:lstStyle>
          <a:p>
            <a:endParaRPr lang="zh-CN" altLang="en-US"/>
          </a:p>
        </p:txBody>
      </p:sp>
      <p:sp>
        <p:nvSpPr>
          <p:cNvPr id="3" name="页脚占位符 2"/>
          <p:cNvSpPr>
            <a:spLocks noGrp="1"/>
          </p:cNvSpPr>
          <p:nvPr>
            <p:ph type="ftr" sz="quarter" idx="11"/>
          </p:nvPr>
        </p:nvSpPr>
        <p:spPr>
          <a:xfrm>
            <a:off x="3124200" y="6245225"/>
            <a:ext cx="2895600" cy="476251"/>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a:xfrm>
            <a:off x="-35340" y="6464757"/>
            <a:ext cx="381000" cy="366183"/>
          </a:xfrm>
          <a:prstGeom prst="rect">
            <a:avLst/>
          </a:prstGeom>
        </p:spPr>
        <p:txBody>
          <a:bodyPr/>
          <a:lstStyle>
            <a:lvl1pPr>
              <a:defRPr/>
            </a:lvl1pPr>
          </a:lstStyle>
          <a:p>
            <a:fld id="{97FF3420-EE2D-4F5A-A504-90632F25341B}" type="slidenum">
              <a:rPr lang="zh-CN" altLang="en-US" smtClean="0"/>
              <a:t>‹#›</a:t>
            </a:fld>
            <a:endParaRPr lang="zh-CN" altLang="en-US"/>
          </a:p>
        </p:txBody>
      </p:sp>
      <p:sp>
        <p:nvSpPr>
          <p:cNvPr id="5"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6858000"/>
          </a:xfrm>
          <a:prstGeom prst="rect">
            <a:avLst/>
          </a:prstGeom>
        </p:spPr>
        <p:txBody>
          <a:bodyPr/>
          <a:lstStyle/>
          <a:p>
            <a:r>
              <a:rPr lang="zh-CN" altLang="en-US"/>
              <a:t>单击图标添加图片</a:t>
            </a:r>
            <a:endParaRPr lang="en-US"/>
          </a:p>
        </p:txBody>
      </p:sp>
      <p:sp>
        <p:nvSpPr>
          <p:cNvPr id="3"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Front Page - Subject, Presenter &amp; Designation w/Logo (full)">
    <p:spTree>
      <p:nvGrpSpPr>
        <p:cNvPr id="1" name=""/>
        <p:cNvGrpSpPr/>
        <p:nvPr/>
      </p:nvGrpSpPr>
      <p:grpSpPr>
        <a:xfrm>
          <a:off x="0" y="0"/>
          <a:ext cx="0" cy="0"/>
          <a:chOff x="0" y="0"/>
          <a:chExt cx="0" cy="0"/>
        </a:xfrm>
      </p:grpSpPr>
      <p:sp>
        <p:nvSpPr>
          <p:cNvPr id="7" name="Text Placeholder 5"/>
          <p:cNvSpPr>
            <a:spLocks noGrp="1"/>
          </p:cNvSpPr>
          <p:nvPr>
            <p:ph type="body" sz="quarter" idx="10" hasCustomPrompt="1"/>
          </p:nvPr>
        </p:nvSpPr>
        <p:spPr>
          <a:xfrm>
            <a:off x="355600" y="4845051"/>
            <a:ext cx="3168000" cy="955249"/>
          </a:xfrm>
          <a:prstGeom prst="rect">
            <a:avLst/>
          </a:prstGeom>
        </p:spPr>
        <p:txBody>
          <a:bodyPr/>
          <a:lstStyle>
            <a:lvl1pPr algn="l">
              <a:lnSpc>
                <a:spcPct val="110000"/>
              </a:lnSpc>
              <a:defRPr lang="en-US" sz="2000">
                <a:solidFill>
                  <a:schemeClr val="tx1"/>
                </a:solidFill>
                <a:ea typeface="MS PGothic" panose="020B0600070205080204" charset="-128"/>
                <a:cs typeface="Gill Sans Light" charset="0"/>
                <a:sym typeface="Gill Sans Light" charset="0"/>
              </a:defRPr>
            </a:lvl1pPr>
          </a:lstStyle>
          <a:p>
            <a:r>
              <a:rPr lang="zh-CN" altLang="en-US" dirty="0"/>
              <a:t>主讲人：</a:t>
            </a:r>
            <a:endParaRPr lang="en-US" dirty="0"/>
          </a:p>
          <a:p>
            <a:pPr algn="l">
              <a:defRPr/>
            </a:pPr>
            <a:r>
              <a:rPr lang="en-US" sz="1350" dirty="0">
                <a:solidFill>
                  <a:schemeClr val="tx1"/>
                </a:solidFill>
                <a:latin typeface="+mj-lt"/>
                <a:ea typeface="MS PGothic" panose="020B0600070205080204" charset="-128"/>
                <a:cs typeface="Gill Sans Light" charset="0"/>
                <a:sym typeface="Gill Sans Light" charset="0"/>
              </a:rPr>
              <a:t>Name</a:t>
            </a:r>
          </a:p>
          <a:p>
            <a:pPr algn="l">
              <a:lnSpc>
                <a:spcPct val="110000"/>
              </a:lnSpc>
              <a:defRPr/>
            </a:pPr>
            <a:r>
              <a:rPr lang="en-US" sz="1200" dirty="0">
                <a:solidFill>
                  <a:schemeClr val="tx1"/>
                </a:solidFill>
                <a:latin typeface="+mj-lt"/>
                <a:ea typeface="MS PGothic" panose="020B0600070205080204" charset="-128"/>
                <a:cs typeface="Gill Sans Light" charset="0"/>
                <a:sym typeface="Gill Sans Light" charset="0"/>
              </a:rPr>
              <a:t>Designation,</a:t>
            </a:r>
            <a:r>
              <a:rPr lang="en-US" sz="1200" baseline="0" dirty="0">
                <a:solidFill>
                  <a:schemeClr val="tx1"/>
                </a:solidFill>
                <a:latin typeface="+mj-lt"/>
                <a:ea typeface="MS PGothic" panose="020B0600070205080204" charset="-128"/>
                <a:cs typeface="Gill Sans Light" charset="0"/>
                <a:sym typeface="Gill Sans Light" charset="0"/>
              </a:rPr>
              <a:t> Department</a:t>
            </a:r>
            <a:endParaRPr lang="en-US" sz="1200" dirty="0">
              <a:solidFill>
                <a:schemeClr val="tx1"/>
              </a:solidFill>
              <a:latin typeface="+mj-lt"/>
              <a:ea typeface="MS PGothic" panose="020B0600070205080204" charset="-128"/>
              <a:cs typeface="Gill Sans Light" charset="0"/>
              <a:sym typeface="Gill Sans Light" charset="0"/>
            </a:endParaRPr>
          </a:p>
        </p:txBody>
      </p:sp>
      <p:sp>
        <p:nvSpPr>
          <p:cNvPr id="8" name="Title 1"/>
          <p:cNvSpPr>
            <a:spLocks noGrp="1"/>
          </p:cNvSpPr>
          <p:nvPr>
            <p:ph type="title" hasCustomPrompt="1"/>
          </p:nvPr>
        </p:nvSpPr>
        <p:spPr>
          <a:xfrm>
            <a:off x="352134" y="1998384"/>
            <a:ext cx="3168000" cy="2680692"/>
          </a:xfrm>
        </p:spPr>
        <p:txBody>
          <a:bodyPr anchor="ctr"/>
          <a:lstStyle>
            <a:lvl1pPr>
              <a:defRPr sz="4000">
                <a:solidFill>
                  <a:schemeClr val="tx1"/>
                </a:solidFill>
              </a:defRPr>
            </a:lvl1pPr>
          </a:lstStyle>
          <a:p>
            <a:r>
              <a:rPr lang="en-US" dirty="0"/>
              <a:t>Slide title, Arial, Size 40, left aligned</a:t>
            </a:r>
            <a:endParaRPr lang="en-GB"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sp>
        <p:nvSpPr>
          <p:cNvPr id="10" name="矩形 9"/>
          <p:cNvSpPr/>
          <p:nvPr userDrawn="1"/>
        </p:nvSpPr>
        <p:spPr>
          <a:xfrm>
            <a:off x="0" y="-1"/>
            <a:ext cx="9252520" cy="6889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ie 13"/>
          <p:cNvSpPr/>
          <p:nvPr userDrawn="1"/>
        </p:nvSpPr>
        <p:spPr>
          <a:xfrm rot="10800000" flipH="1" flipV="1">
            <a:off x="0" y="6443840"/>
            <a:ext cx="410467" cy="421483"/>
          </a:xfrm>
          <a:prstGeom prst="homePlate">
            <a:avLst/>
          </a:prstGeom>
          <a:solidFill>
            <a:srgbClr val="297F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 name="任意多边形 4"/>
          <p:cNvSpPr/>
          <p:nvPr userDrawn="1">
            <p:custDataLst>
              <p:tags r:id="rId1"/>
            </p:custDataLst>
          </p:nvPr>
        </p:nvSpPr>
        <p:spPr>
          <a:xfrm>
            <a:off x="521546" y="727460"/>
            <a:ext cx="8622455"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5" tIns="34287" rIns="68575" bIns="34287" numCol="1" spcCol="0" rtlCol="0" fromWordArt="0" anchor="ctr" anchorCtr="0" forceAA="0" compatLnSpc="1">
            <a:noAutofit/>
          </a:bodyP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userDrawn="1">
            <p:custDataLst>
              <p:tags r:id="rId2"/>
            </p:custDataLst>
          </p:nvPr>
        </p:nvSpPr>
        <p:spPr>
          <a:xfrm>
            <a:off x="2" y="0"/>
            <a:ext cx="410465" cy="76023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5" tIns="34287" rIns="68575" bIns="34287" numCol="1" spcCol="0" rtlCol="0" fromWordArt="0" anchor="ctr" anchorCtr="0" forceAA="0" compatLnSpc="1">
            <a:noAutofit/>
          </a:bodyPr>
          <a:lstStyle/>
          <a:p>
            <a:pPr algn="ctr"/>
            <a:endParaRPr lang="zh-CN" altLang="en-US" sz="142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2"/>
          <p:cNvPicPr>
            <a:picLocks noChangeAspect="1"/>
          </p:cNvPicPr>
          <p:nvPr userDrawn="1"/>
        </p:nvPicPr>
        <p:blipFill>
          <a:blip r:embed="rId4" cstate="print">
            <a:extLst>
              <a:ext uri="{28A0092B-C50C-407E-A947-70E740481C1C}">
                <a14:useLocalDpi xmlns:a14="http://schemas.microsoft.com/office/drawing/2010/main" val="0"/>
              </a:ext>
            </a:extLst>
          </a:blip>
          <a:srcRect b="7591"/>
          <a:stretch>
            <a:fillRect/>
          </a:stretch>
        </p:blipFill>
        <p:spPr bwMode="auto">
          <a:xfrm>
            <a:off x="6009917" y="142075"/>
            <a:ext cx="386990" cy="47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userDrawn="1"/>
        </p:nvSpPr>
        <p:spPr>
          <a:xfrm>
            <a:off x="6333770" y="94845"/>
            <a:ext cx="2825849" cy="306705"/>
          </a:xfrm>
          <a:prstGeom prst="rect">
            <a:avLst/>
          </a:prstGeom>
          <a:noFill/>
        </p:spPr>
        <p:txBody>
          <a:bodyPr wrap="square">
            <a:spAutoFit/>
          </a:bodyPr>
          <a:lstStyle/>
          <a:p>
            <a:pPr algn="dist">
              <a:defRPr/>
            </a:pPr>
            <a:r>
              <a:rPr lang="zh-CN" altLang="en-US" sz="1400" b="1" dirty="0">
                <a:ln>
                  <a:solidFill>
                    <a:srgbClr val="338ED1"/>
                  </a:solidFill>
                </a:ln>
                <a:solidFill>
                  <a:srgbClr val="0070C0"/>
                </a:solidFill>
                <a:latin typeface="楷体" panose="02010609060101010101" pitchFamily="49" charset="-122"/>
                <a:ea typeface="楷体" panose="02010609060101010101" pitchFamily="49" charset="-122"/>
              </a:rPr>
              <a:t>北京理工大学计算机学院</a:t>
            </a:r>
            <a:endParaRPr lang="en-US" altLang="zh-CN" sz="1400" b="1" dirty="0">
              <a:ln>
                <a:solidFill>
                  <a:srgbClr val="338ED1"/>
                </a:solidFill>
              </a:ln>
              <a:solidFill>
                <a:srgbClr val="0070C0"/>
              </a:solidFill>
              <a:latin typeface="楷体" panose="02010609060101010101" pitchFamily="49" charset="-122"/>
              <a:ea typeface="楷体" panose="02010609060101010101" pitchFamily="49" charset="-122"/>
            </a:endParaRPr>
          </a:p>
        </p:txBody>
      </p:sp>
      <p:sp>
        <p:nvSpPr>
          <p:cNvPr id="9" name="矩形 5"/>
          <p:cNvSpPr>
            <a:spLocks noChangeArrowheads="1"/>
          </p:cNvSpPr>
          <p:nvPr userDrawn="1"/>
        </p:nvSpPr>
        <p:spPr bwMode="auto">
          <a:xfrm>
            <a:off x="5924206" y="359900"/>
            <a:ext cx="3234969"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000" dirty="0">
                <a:solidFill>
                  <a:srgbClr val="0070C0"/>
                </a:solidFill>
              </a:rPr>
              <a:t>School of Computer Science &amp; Technology,BIT</a:t>
            </a:r>
            <a:endParaRPr lang="zh-CN" altLang="en-US" sz="1000"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57200" y="1803400"/>
            <a:ext cx="8229600" cy="3962403"/>
          </a:xfrm>
        </p:spPr>
        <p:txBody>
          <a:bodyPr>
            <a:normAutofit/>
          </a:bodyPr>
          <a:lstStyle>
            <a:lvl1pPr>
              <a:defRPr sz="2400">
                <a:solidFill>
                  <a:schemeClr val="tx1">
                    <a:lumMod val="85000"/>
                    <a:lumOff val="15000"/>
                  </a:schemeClr>
                </a:solidFill>
              </a:defRPr>
            </a:lvl1pPr>
            <a:lvl2pPr>
              <a:defRPr sz="2135">
                <a:solidFill>
                  <a:schemeClr val="tx1">
                    <a:lumMod val="85000"/>
                    <a:lumOff val="15000"/>
                  </a:schemeClr>
                </a:solidFill>
              </a:defRPr>
            </a:lvl2pPr>
            <a:lvl3pPr>
              <a:defRPr sz="1865">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0"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6" name="Rectangle 3"/>
          <p:cNvSpPr>
            <a:spLocks noChangeArrowheads="1"/>
          </p:cNvSpPr>
          <p:nvPr userDrawn="1"/>
        </p:nvSpPr>
        <p:spPr bwMode="auto">
          <a:xfrm>
            <a:off x="323528" y="164637"/>
            <a:ext cx="5257800" cy="762000"/>
          </a:xfrm>
          <a:prstGeom prst="rect">
            <a:avLst/>
          </a:prstGeom>
          <a:noFill/>
          <a:ln w="9525">
            <a:noFill/>
            <a:miter lim="800000"/>
          </a:ln>
          <a:effectLst/>
        </p:spPr>
        <p:txBody>
          <a:bodyPr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defRPr/>
            </a:pPr>
            <a:r>
              <a:rPr lang="zh-CN" altLang="en-US" sz="1800"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计算机学院人才队伍建设发展现状</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17"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8"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9"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108204"/>
            <a:ext cx="4419600" cy="3417143"/>
          </a:xfrm>
          <a:prstGeom prst="rect">
            <a:avLst/>
          </a:prstGeom>
        </p:spPr>
      </p:pic>
      <p:sp>
        <p:nvSpPr>
          <p:cNvPr id="21" name="Picture Placeholder 2"/>
          <p:cNvSpPr>
            <a:spLocks noGrp="1"/>
          </p:cNvSpPr>
          <p:nvPr>
            <p:ph type="pic" sz="quarter" idx="13"/>
          </p:nvPr>
        </p:nvSpPr>
        <p:spPr>
          <a:xfrm>
            <a:off x="1481125" y="2413003"/>
            <a:ext cx="3167075" cy="2704892"/>
          </a:xfrm>
        </p:spPr>
        <p:txBody>
          <a:bodyPr/>
          <a:lstStyle>
            <a:lvl1pPr>
              <a:defRPr>
                <a:solidFill>
                  <a:schemeClr val="bg1"/>
                </a:solidFill>
              </a:defRPr>
            </a:lvl1pPr>
          </a:lstStyle>
          <a:p>
            <a:r>
              <a:rPr lang="zh-CN" altLang="en-US"/>
              <a:t>单击图标添加图片</a:t>
            </a:r>
            <a:endParaRPr lang="en-US" dirty="0"/>
          </a:p>
        </p:txBody>
      </p:sp>
      <p:sp>
        <p:nvSpPr>
          <p:cNvPr id="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8" name="Picture Placeholder 27"/>
          <p:cNvSpPr>
            <a:spLocks noGrp="1"/>
          </p:cNvSpPr>
          <p:nvPr>
            <p:ph type="pic" sz="quarter" idx="24"/>
          </p:nvPr>
        </p:nvSpPr>
        <p:spPr>
          <a:xfrm>
            <a:off x="0" y="4608829"/>
            <a:ext cx="2276856" cy="2274571"/>
          </a:xfrm>
        </p:spPr>
        <p:txBody>
          <a:bodyPr/>
          <a:lstStyle/>
          <a:p>
            <a:r>
              <a:rPr lang="zh-CN" altLang="en-US"/>
              <a:t>单击图标添加图片</a:t>
            </a:r>
            <a:endParaRPr lang="en-US"/>
          </a:p>
        </p:txBody>
      </p:sp>
      <p:sp>
        <p:nvSpPr>
          <p:cNvPr id="9" name="Picture Placeholder 27"/>
          <p:cNvSpPr>
            <a:spLocks noGrp="1"/>
          </p:cNvSpPr>
          <p:nvPr>
            <p:ph type="pic" sz="quarter" idx="25"/>
          </p:nvPr>
        </p:nvSpPr>
        <p:spPr>
          <a:xfrm>
            <a:off x="2286000" y="4608829"/>
            <a:ext cx="2276856" cy="2274571"/>
          </a:xfrm>
        </p:spPr>
        <p:txBody>
          <a:bodyPr/>
          <a:lstStyle/>
          <a:p>
            <a:r>
              <a:rPr lang="zh-CN" altLang="en-US"/>
              <a:t>单击图标添加图片</a:t>
            </a:r>
            <a:endParaRPr lang="en-US"/>
          </a:p>
        </p:txBody>
      </p:sp>
      <p:sp>
        <p:nvSpPr>
          <p:cNvPr id="10" name="Picture Placeholder 27"/>
          <p:cNvSpPr>
            <a:spLocks noGrp="1"/>
          </p:cNvSpPr>
          <p:nvPr>
            <p:ph type="pic" sz="quarter" idx="26"/>
          </p:nvPr>
        </p:nvSpPr>
        <p:spPr>
          <a:xfrm>
            <a:off x="4572000" y="4607560"/>
            <a:ext cx="2276856" cy="2274571"/>
          </a:xfrm>
        </p:spPr>
        <p:txBody>
          <a:bodyPr/>
          <a:lstStyle/>
          <a:p>
            <a:r>
              <a:rPr lang="zh-CN" altLang="en-US"/>
              <a:t>单击图标添加图片</a:t>
            </a:r>
            <a:endParaRPr lang="en-US"/>
          </a:p>
        </p:txBody>
      </p:sp>
      <p:sp>
        <p:nvSpPr>
          <p:cNvPr id="11" name="Picture Placeholder 27"/>
          <p:cNvSpPr>
            <a:spLocks noGrp="1"/>
          </p:cNvSpPr>
          <p:nvPr>
            <p:ph type="pic" sz="quarter" idx="27"/>
          </p:nvPr>
        </p:nvSpPr>
        <p:spPr>
          <a:xfrm>
            <a:off x="6858000" y="4607560"/>
            <a:ext cx="2286000" cy="2274571"/>
          </a:xfrm>
        </p:spPr>
        <p:txBody>
          <a:bodyPr/>
          <a:lstStyle/>
          <a:p>
            <a:r>
              <a:rPr lang="zh-CN" altLang="en-US"/>
              <a:t>单击图标添加图片</a:t>
            </a:r>
            <a:endParaRPr lang="en-US" dirty="0"/>
          </a:p>
        </p:txBody>
      </p:sp>
      <p:sp>
        <p:nvSpPr>
          <p:cNvPr id="12"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3"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4"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9" name="Picture Placeholder 27"/>
          <p:cNvSpPr>
            <a:spLocks noGrp="1"/>
          </p:cNvSpPr>
          <p:nvPr>
            <p:ph type="pic" sz="quarter" idx="25"/>
          </p:nvPr>
        </p:nvSpPr>
        <p:spPr>
          <a:xfrm>
            <a:off x="2286000" y="2006600"/>
            <a:ext cx="2276856" cy="2641600"/>
          </a:xfrm>
        </p:spPr>
        <p:txBody>
          <a:bodyPr/>
          <a:lstStyle/>
          <a:p>
            <a:r>
              <a:rPr lang="zh-CN" altLang="en-US"/>
              <a:t>单击图标添加图片</a:t>
            </a:r>
            <a:endParaRPr lang="en-US"/>
          </a:p>
        </p:txBody>
      </p:sp>
      <p:sp>
        <p:nvSpPr>
          <p:cNvPr id="10" name="Picture Placeholder 27"/>
          <p:cNvSpPr>
            <a:spLocks noGrp="1"/>
          </p:cNvSpPr>
          <p:nvPr>
            <p:ph type="pic" sz="quarter" idx="26"/>
          </p:nvPr>
        </p:nvSpPr>
        <p:spPr>
          <a:xfrm>
            <a:off x="4572000" y="2006600"/>
            <a:ext cx="2276856" cy="2641600"/>
          </a:xfrm>
        </p:spPr>
        <p:txBody>
          <a:bodyPr/>
          <a:lstStyle/>
          <a:p>
            <a:r>
              <a:rPr lang="zh-CN" altLang="en-US"/>
              <a:t>单击图标添加图片</a:t>
            </a:r>
            <a:endParaRPr lang="en-US"/>
          </a:p>
        </p:txBody>
      </p:sp>
      <p:sp>
        <p:nvSpPr>
          <p:cNvPr id="11" name="Picture Placeholder 27"/>
          <p:cNvSpPr>
            <a:spLocks noGrp="1"/>
          </p:cNvSpPr>
          <p:nvPr>
            <p:ph type="pic" sz="quarter" idx="27"/>
          </p:nvPr>
        </p:nvSpPr>
        <p:spPr>
          <a:xfrm>
            <a:off x="6858000" y="2006600"/>
            <a:ext cx="2286000" cy="2641600"/>
          </a:xfrm>
        </p:spPr>
        <p:txBody>
          <a:bodyPr/>
          <a:lstStyle/>
          <a:p>
            <a:r>
              <a:rPr lang="zh-CN" altLang="en-US"/>
              <a:t>单击图标添加图片</a:t>
            </a:r>
            <a:endParaRPr lang="en-US" dirty="0"/>
          </a:p>
        </p:txBody>
      </p:sp>
      <p:sp>
        <p:nvSpPr>
          <p:cNvPr id="12"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3"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4"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8"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803403"/>
            <a:ext cx="2671763" cy="4008969"/>
          </a:xfrm>
        </p:spPr>
        <p:txBody>
          <a:bodyPr>
            <a:normAutofit/>
          </a:bodyPr>
          <a:lstStyle>
            <a:lvl1pPr marL="0" indent="0">
              <a:buFontTx/>
              <a:buNone/>
              <a:defRPr sz="1600">
                <a:solidFill>
                  <a:srgbClr val="17375E"/>
                </a:solidFill>
              </a:defRPr>
            </a:lvl1pPr>
          </a:lstStyle>
          <a:p>
            <a:r>
              <a:rPr lang="zh-CN" altLang="en-US"/>
              <a:t>单击图标添加图片</a:t>
            </a:r>
            <a:endParaRPr lang="en-US"/>
          </a:p>
        </p:txBody>
      </p:sp>
      <p:sp>
        <p:nvSpPr>
          <p:cNvPr id="9" name="Text Placeholder 26"/>
          <p:cNvSpPr>
            <a:spLocks noGrp="1"/>
          </p:cNvSpPr>
          <p:nvPr>
            <p:ph type="body" sz="quarter" idx="15" hasCustomPrompt="1"/>
          </p:nvPr>
        </p:nvSpPr>
        <p:spPr>
          <a:xfrm>
            <a:off x="3733800" y="2423584"/>
            <a:ext cx="2127251" cy="1107016"/>
          </a:xfrm>
        </p:spPr>
        <p:txBody>
          <a:bodyPr>
            <a:noAutofit/>
          </a:bodyPr>
          <a:lstStyle>
            <a:lvl1pPr marL="0" indent="0">
              <a:lnSpc>
                <a:spcPts val="1400"/>
              </a:lnSpc>
              <a:buFontTx/>
              <a:buNone/>
              <a:defRPr sz="1400">
                <a:solidFill>
                  <a:srgbClr val="7F7F7F"/>
                </a:solidFill>
              </a:defRPr>
            </a:lvl1pPr>
            <a:lvl2pPr marL="609600" indent="0">
              <a:buFontTx/>
              <a:buNone/>
              <a:defRPr sz="1600"/>
            </a:lvl2pPr>
            <a:lvl3pPr marL="1219200" indent="0">
              <a:buFontTx/>
              <a:buNone/>
              <a:defRPr sz="1600"/>
            </a:lvl3pPr>
            <a:lvl4pPr marL="1828800" indent="0">
              <a:buFontTx/>
              <a:buNone/>
              <a:defRPr sz="1600"/>
            </a:lvl4pPr>
            <a:lvl5pPr marL="2438400" indent="0">
              <a:buFontTx/>
              <a:buNone/>
              <a:defRPr sz="1600"/>
            </a:lvl5pPr>
          </a:lstStyle>
          <a:p>
            <a:pPr lvl="0"/>
            <a:r>
              <a:rPr lang="zh-CN" altLang="en-US"/>
              <a:t>编辑母版文本样式</a:t>
            </a:r>
          </a:p>
        </p:txBody>
      </p:sp>
      <p:sp>
        <p:nvSpPr>
          <p:cNvPr id="10" name="Text Placeholder 26"/>
          <p:cNvSpPr>
            <a:spLocks noGrp="1"/>
          </p:cNvSpPr>
          <p:nvPr>
            <p:ph type="body" sz="quarter" idx="16" hasCustomPrompt="1"/>
          </p:nvPr>
        </p:nvSpPr>
        <p:spPr>
          <a:xfrm>
            <a:off x="6407149" y="2413000"/>
            <a:ext cx="2127251" cy="1107016"/>
          </a:xfrm>
        </p:spPr>
        <p:txBody>
          <a:bodyPr>
            <a:noAutofit/>
          </a:bodyPr>
          <a:lstStyle>
            <a:lvl1pPr marL="0" indent="0">
              <a:lnSpc>
                <a:spcPts val="1400"/>
              </a:lnSpc>
              <a:buFontTx/>
              <a:buNone/>
              <a:defRPr sz="1400">
                <a:solidFill>
                  <a:srgbClr val="7F7F7F"/>
                </a:solidFill>
              </a:defRPr>
            </a:lvl1pPr>
            <a:lvl2pPr marL="609600" indent="0">
              <a:buFontTx/>
              <a:buNone/>
              <a:defRPr sz="1600"/>
            </a:lvl2pPr>
            <a:lvl3pPr marL="1219200" indent="0">
              <a:buFontTx/>
              <a:buNone/>
              <a:defRPr sz="1600"/>
            </a:lvl3pPr>
            <a:lvl4pPr marL="1828800" indent="0">
              <a:buFontTx/>
              <a:buNone/>
              <a:defRPr sz="1600"/>
            </a:lvl4pPr>
            <a:lvl5pPr marL="2438400" indent="0">
              <a:buFontTx/>
              <a:buNone/>
              <a:defRPr sz="1600"/>
            </a:lvl5pPr>
          </a:lstStyle>
          <a:p>
            <a:pPr lvl="0"/>
            <a:r>
              <a:rPr lang="zh-CN" altLang="en-US"/>
              <a:t>编辑母版文本样式</a:t>
            </a:r>
          </a:p>
        </p:txBody>
      </p:sp>
      <p:sp>
        <p:nvSpPr>
          <p:cNvPr id="11" name="Text Placeholder 26"/>
          <p:cNvSpPr>
            <a:spLocks noGrp="1"/>
          </p:cNvSpPr>
          <p:nvPr>
            <p:ph type="body" sz="quarter" idx="17" hasCustomPrompt="1"/>
          </p:nvPr>
        </p:nvSpPr>
        <p:spPr>
          <a:xfrm>
            <a:off x="3736975" y="4540437"/>
            <a:ext cx="2127251" cy="1107016"/>
          </a:xfrm>
        </p:spPr>
        <p:txBody>
          <a:bodyPr>
            <a:noAutofit/>
          </a:bodyPr>
          <a:lstStyle>
            <a:lvl1pPr marL="0" indent="0">
              <a:lnSpc>
                <a:spcPts val="1400"/>
              </a:lnSpc>
              <a:buFontTx/>
              <a:buNone/>
              <a:defRPr sz="1400">
                <a:solidFill>
                  <a:srgbClr val="7F7F7F"/>
                </a:solidFill>
              </a:defRPr>
            </a:lvl1pPr>
            <a:lvl2pPr marL="609600" indent="0">
              <a:buFontTx/>
              <a:buNone/>
              <a:defRPr sz="1600"/>
            </a:lvl2pPr>
            <a:lvl3pPr marL="1219200" indent="0">
              <a:buFontTx/>
              <a:buNone/>
              <a:defRPr sz="1600"/>
            </a:lvl3pPr>
            <a:lvl4pPr marL="1828800" indent="0">
              <a:buFontTx/>
              <a:buNone/>
              <a:defRPr sz="1600"/>
            </a:lvl4pPr>
            <a:lvl5pPr marL="2438400" indent="0">
              <a:buFontTx/>
              <a:buNone/>
              <a:defRPr sz="1600"/>
            </a:lvl5pPr>
          </a:lstStyle>
          <a:p>
            <a:pPr lvl="0"/>
            <a:r>
              <a:rPr lang="zh-CN" altLang="en-US"/>
              <a:t>编辑母版文本样式</a:t>
            </a:r>
          </a:p>
        </p:txBody>
      </p:sp>
      <p:sp>
        <p:nvSpPr>
          <p:cNvPr id="12" name="Text Placeholder 26"/>
          <p:cNvSpPr>
            <a:spLocks noGrp="1"/>
          </p:cNvSpPr>
          <p:nvPr>
            <p:ph type="body" sz="quarter" idx="18" hasCustomPrompt="1"/>
          </p:nvPr>
        </p:nvSpPr>
        <p:spPr>
          <a:xfrm>
            <a:off x="6410325" y="4529853"/>
            <a:ext cx="2127251" cy="1107016"/>
          </a:xfrm>
        </p:spPr>
        <p:txBody>
          <a:bodyPr>
            <a:noAutofit/>
          </a:bodyPr>
          <a:lstStyle>
            <a:lvl1pPr marL="0" indent="0">
              <a:lnSpc>
                <a:spcPts val="1400"/>
              </a:lnSpc>
              <a:buFontTx/>
              <a:buNone/>
              <a:defRPr sz="1400">
                <a:solidFill>
                  <a:srgbClr val="7F7F7F"/>
                </a:solidFill>
              </a:defRPr>
            </a:lvl1pPr>
            <a:lvl2pPr marL="609600" indent="0">
              <a:buFontTx/>
              <a:buNone/>
              <a:defRPr sz="1600"/>
            </a:lvl2pPr>
            <a:lvl3pPr marL="1219200" indent="0">
              <a:buFontTx/>
              <a:buNone/>
              <a:defRPr sz="1600"/>
            </a:lvl3pPr>
            <a:lvl4pPr marL="1828800" indent="0">
              <a:buFontTx/>
              <a:buNone/>
              <a:defRPr sz="1600"/>
            </a:lvl4pPr>
            <a:lvl5pPr marL="2438400" indent="0">
              <a:buFontTx/>
              <a:buNone/>
              <a:defRPr sz="1600"/>
            </a:lvl5pPr>
          </a:lstStyle>
          <a:p>
            <a:pPr lvl="0"/>
            <a:r>
              <a:rPr lang="zh-CN" altLang="en-US"/>
              <a:t>编辑母版文本样式</a:t>
            </a:r>
          </a:p>
        </p:txBody>
      </p:sp>
      <p:sp>
        <p:nvSpPr>
          <p:cNvPr id="13" name="Text Placeholder 32"/>
          <p:cNvSpPr>
            <a:spLocks noGrp="1"/>
          </p:cNvSpPr>
          <p:nvPr>
            <p:ph type="body" sz="quarter" idx="19" hasCustomPrompt="1"/>
          </p:nvPr>
        </p:nvSpPr>
        <p:spPr>
          <a:xfrm>
            <a:off x="3733800" y="2023347"/>
            <a:ext cx="1600200" cy="410820"/>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4" name="Text Placeholder 32"/>
          <p:cNvSpPr>
            <a:spLocks noGrp="1"/>
          </p:cNvSpPr>
          <p:nvPr>
            <p:ph type="body" sz="quarter" idx="20" hasCustomPrompt="1"/>
          </p:nvPr>
        </p:nvSpPr>
        <p:spPr>
          <a:xfrm>
            <a:off x="6400800" y="2023347"/>
            <a:ext cx="1600200" cy="410820"/>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5" name="Text Placeholder 32"/>
          <p:cNvSpPr>
            <a:spLocks noGrp="1"/>
          </p:cNvSpPr>
          <p:nvPr>
            <p:ph type="body" sz="quarter" idx="21" hasCustomPrompt="1"/>
          </p:nvPr>
        </p:nvSpPr>
        <p:spPr>
          <a:xfrm>
            <a:off x="3733800" y="4135783"/>
            <a:ext cx="1600200" cy="410820"/>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6" name="Text Placeholder 32"/>
          <p:cNvSpPr>
            <a:spLocks noGrp="1"/>
          </p:cNvSpPr>
          <p:nvPr>
            <p:ph type="body" sz="quarter" idx="22" hasCustomPrompt="1"/>
          </p:nvPr>
        </p:nvSpPr>
        <p:spPr>
          <a:xfrm>
            <a:off x="6400800" y="4135783"/>
            <a:ext cx="1600200" cy="410820"/>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8"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20"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21"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2.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701804"/>
            <a:ext cx="8229600" cy="4165599"/>
          </a:xfrm>
          <a:prstGeom prst="rect">
            <a:avLst/>
          </a:prstGeom>
        </p:spPr>
        <p:txBody>
          <a:bodyPr vert="horz" lIns="91440" tIns="45720" rIns="91440" bIns="45720" rtlCol="0">
            <a:normAutofit/>
          </a:bodyPr>
          <a:lstStyle/>
          <a:p>
            <a:pPr lvl="0"/>
            <a:endParaRPr lang="en-US" dirty="0"/>
          </a:p>
        </p:txBody>
      </p:sp>
      <p:sp>
        <p:nvSpPr>
          <p:cNvPr id="14" name="Pie 13"/>
          <p:cNvSpPr/>
          <p:nvPr userDrawn="1"/>
        </p:nvSpPr>
        <p:spPr>
          <a:xfrm rot="10800000" flipH="1" flipV="1">
            <a:off x="0" y="6443840"/>
            <a:ext cx="410467" cy="421483"/>
          </a:xfrm>
          <a:prstGeom prst="homePlate">
            <a:avLst/>
          </a:prstGeom>
          <a:solidFill>
            <a:srgbClr val="297F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任意多边形 6"/>
          <p:cNvSpPr/>
          <p:nvPr>
            <p:custDataLst>
              <p:tags r:id="rId38"/>
            </p:custDataLst>
          </p:nvPr>
        </p:nvSpPr>
        <p:spPr>
          <a:xfrm>
            <a:off x="521546" y="727460"/>
            <a:ext cx="8622455"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5" tIns="34287" rIns="68575" bIns="34287" numCol="1" spcCol="0" rtlCol="0" fromWordArt="0" anchor="ctr" anchorCtr="0" forceAA="0" compatLnSpc="1">
            <a:noAutofit/>
          </a:bodyP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7"/>
          <p:cNvSpPr/>
          <p:nvPr>
            <p:custDataLst>
              <p:tags r:id="rId39"/>
            </p:custDataLst>
          </p:nvPr>
        </p:nvSpPr>
        <p:spPr>
          <a:xfrm>
            <a:off x="2" y="0"/>
            <a:ext cx="410465" cy="76023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5" tIns="34287" rIns="68575" bIns="34287" numCol="1" spcCol="0" rtlCol="0" fromWordArt="0" anchor="ctr" anchorCtr="0" forceAA="0" compatLnSpc="1">
            <a:noAutofit/>
          </a:bodyPr>
          <a:lstStyle/>
          <a:p>
            <a:pPr algn="ctr"/>
            <a:endParaRPr lang="zh-CN" altLang="en-US" sz="142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9" descr="logo.png"/>
          <p:cNvPicPr>
            <a:picLocks noChangeAspect="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8568383" y="12649"/>
            <a:ext cx="557213" cy="69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
          <p:cNvPicPr>
            <a:picLocks noChangeAspect="1"/>
          </p:cNvPicPr>
          <p:nvPr/>
        </p:nvPicPr>
        <p:blipFill>
          <a:blip r:embed="rId41" cstate="print">
            <a:extLst>
              <a:ext uri="{28A0092B-C50C-407E-A947-70E740481C1C}">
                <a14:useLocalDpi xmlns:a14="http://schemas.microsoft.com/office/drawing/2010/main" val="0"/>
              </a:ext>
            </a:extLst>
          </a:blip>
          <a:srcRect b="7591"/>
          <a:stretch>
            <a:fillRect/>
          </a:stretch>
        </p:blipFill>
        <p:spPr bwMode="auto">
          <a:xfrm>
            <a:off x="5976338" y="6347832"/>
            <a:ext cx="386990" cy="47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6300191" y="6300603"/>
            <a:ext cx="2825849" cy="306705"/>
          </a:xfrm>
          <a:prstGeom prst="rect">
            <a:avLst/>
          </a:prstGeom>
          <a:noFill/>
        </p:spPr>
        <p:txBody>
          <a:bodyPr wrap="square">
            <a:spAutoFit/>
          </a:bodyPr>
          <a:lstStyle/>
          <a:p>
            <a:pPr algn="dist">
              <a:defRPr/>
            </a:pPr>
            <a:r>
              <a:rPr lang="zh-CN" altLang="en-US" sz="1400" b="1" dirty="0">
                <a:ln>
                  <a:solidFill>
                    <a:srgbClr val="338ED1"/>
                  </a:solidFill>
                </a:ln>
                <a:solidFill>
                  <a:srgbClr val="0070C0"/>
                </a:solidFill>
                <a:latin typeface="楷体" panose="02010609060101010101" pitchFamily="49" charset="-122"/>
                <a:ea typeface="楷体" panose="02010609060101010101" pitchFamily="49" charset="-122"/>
              </a:rPr>
              <a:t>北京理工大学计算机学院</a:t>
            </a:r>
            <a:endParaRPr lang="en-US" altLang="zh-CN" sz="1400" b="1" dirty="0">
              <a:ln>
                <a:solidFill>
                  <a:srgbClr val="338ED1"/>
                </a:solidFill>
              </a:ln>
              <a:solidFill>
                <a:srgbClr val="0070C0"/>
              </a:solidFill>
              <a:latin typeface="楷体" panose="02010609060101010101" pitchFamily="49" charset="-122"/>
              <a:ea typeface="楷体" panose="02010609060101010101" pitchFamily="49" charset="-122"/>
            </a:endParaRPr>
          </a:p>
        </p:txBody>
      </p:sp>
      <p:sp>
        <p:nvSpPr>
          <p:cNvPr id="12" name="矩形 5"/>
          <p:cNvSpPr>
            <a:spLocks noChangeArrowheads="1"/>
          </p:cNvSpPr>
          <p:nvPr/>
        </p:nvSpPr>
        <p:spPr bwMode="auto">
          <a:xfrm>
            <a:off x="5890627" y="6565657"/>
            <a:ext cx="3234969"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000" dirty="0">
                <a:solidFill>
                  <a:srgbClr val="0070C0"/>
                </a:solidFill>
              </a:rPr>
              <a:t>School of Computer Science &amp; Technology,BIT</a:t>
            </a:r>
            <a:endParaRPr lang="zh-CN" altLang="en-US" sz="1000" dirty="0">
              <a:solidFill>
                <a:srgbClr val="0070C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ctr" defTabSz="1218565" rtl="0" eaLnBrk="1" latinLnBrk="0" hangingPunct="1">
        <a:spcBef>
          <a:spcPct val="0"/>
        </a:spcBef>
        <a:buNone/>
        <a:defRPr sz="3735" b="0" i="0" kern="1200">
          <a:solidFill>
            <a:srgbClr val="48597F"/>
          </a:solidFill>
          <a:effectLst/>
          <a:latin typeface="Lato Light"/>
          <a:ea typeface="Calibri" panose="020F0502020204030204"/>
          <a:cs typeface="Lato Light"/>
        </a:defRPr>
      </a:lvl1pPr>
    </p:titleStyle>
    <p:bodyStyle>
      <a:lvl1pPr marL="457200" indent="-457200" algn="l" defTabSz="1218565" rtl="0" eaLnBrk="1" latinLnBrk="0" hangingPunct="1">
        <a:lnSpc>
          <a:spcPts val="1820"/>
        </a:lnSpc>
        <a:spcBef>
          <a:spcPts val="0"/>
        </a:spcBef>
        <a:buFont typeface="Arial" panose="020B0604020202020204" pitchFamily="34" charset="0"/>
        <a:buChar char="•"/>
        <a:defRPr sz="2135" kern="1200">
          <a:solidFill>
            <a:schemeClr val="tx1">
              <a:lumMod val="65000"/>
              <a:lumOff val="35000"/>
            </a:schemeClr>
          </a:solidFill>
          <a:latin typeface="Calibri" panose="020F0502020204030204"/>
          <a:ea typeface="+mn-ea"/>
          <a:cs typeface="Calibri" panose="020F0502020204030204"/>
        </a:defRPr>
      </a:lvl1pPr>
      <a:lvl2pPr marL="990600" indent="-381000" algn="l" defTabSz="1218565" rtl="0" eaLnBrk="1" latinLnBrk="0" hangingPunct="1">
        <a:lnSpc>
          <a:spcPts val="1820"/>
        </a:lnSpc>
        <a:spcBef>
          <a:spcPts val="0"/>
        </a:spcBef>
        <a:buFont typeface="Arial" panose="020B0604020202020204" pitchFamily="34" charset="0"/>
        <a:buChar char="–"/>
        <a:defRPr sz="1865" kern="1200">
          <a:solidFill>
            <a:schemeClr val="tx1">
              <a:lumMod val="65000"/>
              <a:lumOff val="35000"/>
            </a:schemeClr>
          </a:solidFill>
          <a:latin typeface="Calibri" panose="020F0502020204030204"/>
          <a:ea typeface="+mn-ea"/>
          <a:cs typeface="Calibri" panose="020F0502020204030204"/>
        </a:defRPr>
      </a:lvl2pPr>
      <a:lvl3pPr marL="1524000" indent="-304800" algn="l" defTabSz="1218565"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3pPr>
      <a:lvl4pPr marL="2133600" indent="-304800" algn="l" defTabSz="1218565" rtl="0" eaLnBrk="1" latinLnBrk="0" hangingPunct="1">
        <a:lnSpc>
          <a:spcPts val="1820"/>
        </a:lnSpc>
        <a:spcBef>
          <a:spcPts val="0"/>
        </a:spcBef>
        <a:buFont typeface="Arial" panose="020B0604020202020204" pitchFamily="34" charset="0"/>
        <a:buChar char="–"/>
        <a:defRPr sz="1465" kern="1200">
          <a:solidFill>
            <a:schemeClr val="tx1">
              <a:lumMod val="65000"/>
              <a:lumOff val="35000"/>
            </a:schemeClr>
          </a:solidFill>
          <a:latin typeface="Calibri" panose="020F0502020204030204"/>
          <a:ea typeface="+mn-ea"/>
          <a:cs typeface="Calibri" panose="020F0502020204030204"/>
        </a:defRPr>
      </a:lvl4pPr>
      <a:lvl5pPr marL="2743200" indent="-304800" algn="l" defTabSz="1218565" rtl="0" eaLnBrk="1" latinLnBrk="0" hangingPunct="1">
        <a:lnSpc>
          <a:spcPts val="1820"/>
        </a:lnSpc>
        <a:spcBef>
          <a:spcPts val="0"/>
        </a:spcBef>
        <a:buFont typeface="Arial" panose="020B0604020202020204" pitchFamily="34" charset="0"/>
        <a:buChar char="»"/>
        <a:defRPr sz="1465" kern="1200">
          <a:solidFill>
            <a:schemeClr val="tx1">
              <a:lumMod val="65000"/>
              <a:lumOff val="35000"/>
            </a:schemeClr>
          </a:solidFill>
          <a:latin typeface="Calibri" panose="020F0502020204030204"/>
          <a:ea typeface="+mn-ea"/>
          <a:cs typeface="Calibri" panose="020F0502020204030204"/>
        </a:defRPr>
      </a:lvl5pPr>
      <a:lvl6pPr marL="3352800" indent="-304800" algn="l" defTabSz="1218565"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1F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l" defTabSz="866775" rtl="0" eaLnBrk="1" latinLnBrk="0" hangingPunct="1">
        <a:lnSpc>
          <a:spcPct val="90000"/>
        </a:lnSpc>
        <a:spcBef>
          <a:spcPct val="0"/>
        </a:spcBef>
        <a:buNone/>
        <a:defRPr sz="4175"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900"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490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1C5C84A-BF6D-4367-B902-2312C0E66FF3}"/>
              </a:ext>
            </a:extLst>
          </p:cNvPr>
          <p:cNvSpPr>
            <a:spLocks noGrp="1"/>
          </p:cNvSpPr>
          <p:nvPr>
            <p:ph type="sldNum" sz="quarter" idx="4"/>
          </p:nvPr>
        </p:nvSpPr>
        <p:spPr/>
        <p:txBody>
          <a:bodyPr/>
          <a:lstStyle/>
          <a:p>
            <a:fld id="{97FF3420-EE2D-4F5A-A504-90632F25341B}" type="slidenum">
              <a:rPr lang="zh-CN" altLang="en-US" smtClean="0"/>
              <a:t>1</a:t>
            </a:fld>
            <a:endParaRPr lang="zh-CN" altLang="en-US"/>
          </a:p>
        </p:txBody>
      </p:sp>
      <p:sp>
        <p:nvSpPr>
          <p:cNvPr id="3" name="标题 2">
            <a:extLst>
              <a:ext uri="{FF2B5EF4-FFF2-40B4-BE49-F238E27FC236}">
                <a16:creationId xmlns:a16="http://schemas.microsoft.com/office/drawing/2014/main" id="{814758FA-4239-4927-9442-26F91D1C697E}"/>
              </a:ext>
            </a:extLst>
          </p:cNvPr>
          <p:cNvSpPr>
            <a:spLocks noGrp="1"/>
          </p:cNvSpPr>
          <p:nvPr>
            <p:ph type="title"/>
          </p:nvPr>
        </p:nvSpPr>
        <p:spPr>
          <a:xfrm>
            <a:off x="395536" y="0"/>
            <a:ext cx="8229600" cy="769878"/>
          </a:xfrm>
        </p:spPr>
        <p:txBody>
          <a:bodyPr/>
          <a:lstStyle/>
          <a:p>
            <a:r>
              <a:rPr lang="zh-CN" altLang="en-US" dirty="0"/>
              <a:t>研究方法</a:t>
            </a:r>
          </a:p>
        </p:txBody>
      </p:sp>
      <p:sp>
        <p:nvSpPr>
          <p:cNvPr id="5" name="文本框 4">
            <a:extLst>
              <a:ext uri="{FF2B5EF4-FFF2-40B4-BE49-F238E27FC236}">
                <a16:creationId xmlns:a16="http://schemas.microsoft.com/office/drawing/2014/main" id="{0590E350-B920-4AC5-A717-AEFE8CD148FF}"/>
              </a:ext>
            </a:extLst>
          </p:cNvPr>
          <p:cNvSpPr txBox="1"/>
          <p:nvPr/>
        </p:nvSpPr>
        <p:spPr>
          <a:xfrm>
            <a:off x="2317068" y="1700808"/>
            <a:ext cx="4890864"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2">
                    <a:lumMod val="75000"/>
                  </a:schemeClr>
                </a:solidFill>
                <a:latin typeface="+mj-ea"/>
                <a:ea typeface="+mj-ea"/>
              </a:rPr>
              <a:t>基于情感词典和规则</a:t>
            </a:r>
            <a:endParaRPr lang="en-US" altLang="zh-CN" sz="3200" dirty="0">
              <a:solidFill>
                <a:schemeClr val="bg2">
                  <a:lumMod val="75000"/>
                </a:schemeClr>
              </a:solidFill>
              <a:latin typeface="+mj-ea"/>
              <a:ea typeface="+mj-ea"/>
            </a:endParaRPr>
          </a:p>
          <a:p>
            <a:pPr marL="285750" indent="-285750">
              <a:buFont typeface="Arial" panose="020B0604020202020204" pitchFamily="34" charset="0"/>
              <a:buChar char="•"/>
            </a:pPr>
            <a:endParaRPr lang="en-US" altLang="zh-CN" sz="3200" dirty="0">
              <a:solidFill>
                <a:schemeClr val="bg2">
                  <a:lumMod val="75000"/>
                </a:schemeClr>
              </a:solidFill>
              <a:latin typeface="+mj-ea"/>
              <a:ea typeface="+mj-ea"/>
            </a:endParaRPr>
          </a:p>
          <a:p>
            <a:pPr marL="285750" indent="-285750">
              <a:buFont typeface="Arial" panose="020B0604020202020204" pitchFamily="34" charset="0"/>
              <a:buChar char="•"/>
            </a:pPr>
            <a:r>
              <a:rPr lang="zh-CN" altLang="en-US" sz="3200" dirty="0">
                <a:solidFill>
                  <a:schemeClr val="bg2">
                    <a:lumMod val="75000"/>
                  </a:schemeClr>
                </a:solidFill>
                <a:latin typeface="+mj-ea"/>
                <a:ea typeface="+mj-ea"/>
              </a:rPr>
              <a:t>特征工程</a:t>
            </a:r>
            <a:r>
              <a:rPr lang="en-US" altLang="zh-CN" sz="3200" dirty="0">
                <a:solidFill>
                  <a:schemeClr val="bg2">
                    <a:lumMod val="75000"/>
                  </a:schemeClr>
                </a:solidFill>
                <a:latin typeface="+mj-ea"/>
                <a:ea typeface="+mj-ea"/>
              </a:rPr>
              <a:t>+</a:t>
            </a:r>
            <a:r>
              <a:rPr lang="zh-CN" altLang="en-US" sz="3200" dirty="0">
                <a:solidFill>
                  <a:schemeClr val="bg2">
                    <a:lumMod val="75000"/>
                  </a:schemeClr>
                </a:solidFill>
                <a:latin typeface="+mj-ea"/>
                <a:ea typeface="+mj-ea"/>
              </a:rPr>
              <a:t>机器学习</a:t>
            </a:r>
            <a:endParaRPr lang="en-US" altLang="zh-CN" sz="3200" dirty="0">
              <a:solidFill>
                <a:schemeClr val="bg2">
                  <a:lumMod val="75000"/>
                </a:schemeClr>
              </a:solidFill>
              <a:latin typeface="+mj-ea"/>
              <a:ea typeface="+mj-ea"/>
            </a:endParaRPr>
          </a:p>
          <a:p>
            <a:pPr marL="285750" indent="-285750">
              <a:buFont typeface="Arial" panose="020B0604020202020204" pitchFamily="34" charset="0"/>
              <a:buChar char="•"/>
            </a:pPr>
            <a:endParaRPr lang="en-US" altLang="zh-CN" sz="3200" dirty="0">
              <a:solidFill>
                <a:schemeClr val="bg2">
                  <a:lumMod val="75000"/>
                </a:schemeClr>
              </a:solidFill>
              <a:latin typeface="+mj-ea"/>
              <a:ea typeface="+mj-ea"/>
            </a:endParaRPr>
          </a:p>
          <a:p>
            <a:pPr marL="285750" indent="-285750">
              <a:buFont typeface="Arial" panose="020B0604020202020204" pitchFamily="34" charset="0"/>
              <a:buChar char="•"/>
            </a:pPr>
            <a:r>
              <a:rPr lang="zh-CN" altLang="en-US" sz="3200" dirty="0">
                <a:solidFill>
                  <a:schemeClr val="bg2">
                    <a:lumMod val="75000"/>
                  </a:schemeClr>
                </a:solidFill>
                <a:latin typeface="+mj-ea"/>
                <a:ea typeface="+mj-ea"/>
              </a:rPr>
              <a:t>深度学习</a:t>
            </a:r>
            <a:endParaRPr lang="en-US" altLang="zh-CN" sz="3200" dirty="0">
              <a:solidFill>
                <a:schemeClr val="bg2">
                  <a:lumMod val="75000"/>
                </a:schemeClr>
              </a:solidFill>
              <a:latin typeface="+mj-ea"/>
              <a:ea typeface="+mj-ea"/>
            </a:endParaRPr>
          </a:p>
          <a:p>
            <a:pPr marL="285750" indent="-285750">
              <a:buFont typeface="Arial" panose="020B0604020202020204" pitchFamily="34" charset="0"/>
              <a:buChar char="•"/>
            </a:pPr>
            <a:endParaRPr lang="en-US" altLang="zh-CN" sz="3200" dirty="0">
              <a:solidFill>
                <a:schemeClr val="bg2">
                  <a:lumMod val="75000"/>
                </a:schemeClr>
              </a:solidFill>
              <a:latin typeface="+mj-ea"/>
              <a:ea typeface="+mj-ea"/>
            </a:endParaRPr>
          </a:p>
        </p:txBody>
      </p:sp>
    </p:spTree>
    <p:extLst>
      <p:ext uri="{BB962C8B-B14F-4D97-AF65-F5344CB8AC3E}">
        <p14:creationId xmlns:p14="http://schemas.microsoft.com/office/powerpoint/2010/main" val="6778402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CD9475ED-7CC9-4D2A-ADAA-2B6B4AB33EA9}"/>
              </a:ext>
            </a:extLst>
          </p:cNvPr>
          <p:cNvPicPr>
            <a:picLocks noChangeAspect="1"/>
          </p:cNvPicPr>
          <p:nvPr/>
        </p:nvPicPr>
        <p:blipFill>
          <a:blip r:embed="rId3"/>
          <a:stretch>
            <a:fillRect/>
          </a:stretch>
        </p:blipFill>
        <p:spPr>
          <a:xfrm>
            <a:off x="2671" y="1340768"/>
            <a:ext cx="9141329" cy="4824535"/>
          </a:xfrm>
          <a:prstGeom prst="rect">
            <a:avLst/>
          </a:prstGeom>
        </p:spPr>
      </p:pic>
      <p:sp>
        <p:nvSpPr>
          <p:cNvPr id="2" name="灯片编号占位符 1">
            <a:extLst>
              <a:ext uri="{FF2B5EF4-FFF2-40B4-BE49-F238E27FC236}">
                <a16:creationId xmlns:a16="http://schemas.microsoft.com/office/drawing/2014/main" id="{22BFE74A-7792-46F2-938F-C2877ABFC4A9}"/>
              </a:ext>
            </a:extLst>
          </p:cNvPr>
          <p:cNvSpPr>
            <a:spLocks noGrp="1"/>
          </p:cNvSpPr>
          <p:nvPr>
            <p:ph type="sldNum" sz="quarter" idx="4"/>
          </p:nvPr>
        </p:nvSpPr>
        <p:spPr>
          <a:xfrm>
            <a:off x="6457950" y="6356350"/>
            <a:ext cx="2057400" cy="365125"/>
          </a:xfrm>
        </p:spPr>
        <p:txBody>
          <a:bodyPr vert="horz" lIns="91440" tIns="45720" rIns="91440" bIns="45720" rtlCol="0" anchor="ctr">
            <a:normAutofit/>
          </a:bodyPr>
          <a:lstStyle/>
          <a:p>
            <a:pPr algn="r">
              <a:spcAft>
                <a:spcPts val="600"/>
              </a:spcAft>
            </a:pPr>
            <a:fld id="{97FF3420-EE2D-4F5A-A504-90632F25341B}" type="slidenum">
              <a:rPr lang="en-US" altLang="zh-CN" sz="1200" smtClean="0">
                <a:solidFill>
                  <a:schemeClr val="tx1">
                    <a:tint val="75000"/>
                  </a:schemeClr>
                </a:solidFill>
                <a:latin typeface="+mn-lt"/>
                <a:cs typeface="+mn-cs"/>
              </a:rPr>
              <a:pPr algn="r">
                <a:spcAft>
                  <a:spcPts val="600"/>
                </a:spcAft>
              </a:pPr>
              <a:t>10</a:t>
            </a:fld>
            <a:endParaRPr lang="en-US" altLang="zh-CN" sz="1200">
              <a:solidFill>
                <a:schemeClr val="tx1">
                  <a:tint val="75000"/>
                </a:schemeClr>
              </a:solidFill>
              <a:latin typeface="+mn-lt"/>
              <a:cs typeface="+mn-cs"/>
            </a:endParaRPr>
          </a:p>
        </p:txBody>
      </p:sp>
    </p:spTree>
    <p:extLst>
      <p:ext uri="{BB962C8B-B14F-4D97-AF65-F5344CB8AC3E}">
        <p14:creationId xmlns:p14="http://schemas.microsoft.com/office/powerpoint/2010/main" val="349034713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2BFE74A-7792-46F2-938F-C2877ABFC4A9}"/>
              </a:ext>
            </a:extLst>
          </p:cNvPr>
          <p:cNvSpPr>
            <a:spLocks noGrp="1"/>
          </p:cNvSpPr>
          <p:nvPr>
            <p:ph type="sldNum" sz="quarter" idx="4"/>
          </p:nvPr>
        </p:nvSpPr>
        <p:spPr/>
        <p:txBody>
          <a:bodyPr/>
          <a:lstStyle/>
          <a:p>
            <a:fld id="{97FF3420-EE2D-4F5A-A504-90632F25341B}" type="slidenum">
              <a:rPr lang="zh-CN" altLang="en-US" smtClean="0"/>
              <a:t>11</a:t>
            </a:fld>
            <a:endParaRPr lang="zh-CN" altLang="en-US"/>
          </a:p>
        </p:txBody>
      </p:sp>
      <p:sp>
        <p:nvSpPr>
          <p:cNvPr id="3" name="标题 2">
            <a:extLst>
              <a:ext uri="{FF2B5EF4-FFF2-40B4-BE49-F238E27FC236}">
                <a16:creationId xmlns:a16="http://schemas.microsoft.com/office/drawing/2014/main" id="{C916F694-6B55-48A6-800D-882E09E4D5CB}"/>
              </a:ext>
            </a:extLst>
          </p:cNvPr>
          <p:cNvSpPr>
            <a:spLocks noGrp="1"/>
          </p:cNvSpPr>
          <p:nvPr>
            <p:ph type="title"/>
          </p:nvPr>
        </p:nvSpPr>
        <p:spPr/>
        <p:txBody>
          <a:bodyPr/>
          <a:lstStyle/>
          <a:p>
            <a:endParaRPr lang="zh-CN" altLang="en-US" dirty="0"/>
          </a:p>
        </p:txBody>
      </p:sp>
      <p:sp>
        <p:nvSpPr>
          <p:cNvPr id="5" name="矩形 4">
            <a:extLst>
              <a:ext uri="{FF2B5EF4-FFF2-40B4-BE49-F238E27FC236}">
                <a16:creationId xmlns:a16="http://schemas.microsoft.com/office/drawing/2014/main" id="{0C228F9E-CACC-40C7-95FE-86C09388A6C0}"/>
              </a:ext>
            </a:extLst>
          </p:cNvPr>
          <p:cNvSpPr/>
          <p:nvPr/>
        </p:nvSpPr>
        <p:spPr>
          <a:xfrm>
            <a:off x="2339752" y="4952094"/>
            <a:ext cx="5976664" cy="646331"/>
          </a:xfrm>
          <a:prstGeom prst="rect">
            <a:avLst/>
          </a:prstGeom>
        </p:spPr>
        <p:txBody>
          <a:bodyPr wrap="square">
            <a:spAutoFit/>
          </a:bodyPr>
          <a:lstStyle/>
          <a:p>
            <a:r>
              <a:rPr lang="zh-CN" altLang="en-US" dirty="0"/>
              <a:t>词嵌入（</a:t>
            </a:r>
            <a:r>
              <a:rPr lang="en-US" altLang="zh-CN" dirty="0"/>
              <a:t>word-embedding</a:t>
            </a:r>
            <a:r>
              <a:rPr lang="zh-CN" altLang="en-US" dirty="0"/>
              <a:t>）缓解了词袋模型中词语之间的语义是相互独立，丢失了文本的上下文信息的问题</a:t>
            </a:r>
          </a:p>
        </p:txBody>
      </p:sp>
      <p:sp>
        <p:nvSpPr>
          <p:cNvPr id="6" name="矩形 5">
            <a:extLst>
              <a:ext uri="{FF2B5EF4-FFF2-40B4-BE49-F238E27FC236}">
                <a16:creationId xmlns:a16="http://schemas.microsoft.com/office/drawing/2014/main" id="{27A3FCB3-3F49-4D76-B200-25105926DC5F}"/>
              </a:ext>
            </a:extLst>
          </p:cNvPr>
          <p:cNvSpPr/>
          <p:nvPr/>
        </p:nvSpPr>
        <p:spPr>
          <a:xfrm>
            <a:off x="751528" y="1583720"/>
            <a:ext cx="6832848" cy="2031325"/>
          </a:xfrm>
          <a:prstGeom prst="rect">
            <a:avLst/>
          </a:prstGeom>
        </p:spPr>
        <p:txBody>
          <a:bodyPr wrap="square">
            <a:spAutoFit/>
          </a:bodyPr>
          <a:lstStyle/>
          <a:p>
            <a:r>
              <a:rPr lang="zh-CN" altLang="en-US" dirty="0"/>
              <a:t>相比于传统机器学习方法，</a:t>
            </a:r>
            <a:r>
              <a:rPr lang="zh-CN" altLang="en-US" b="1" dirty="0"/>
              <a:t>深度学习</a:t>
            </a:r>
            <a:r>
              <a:rPr lang="en-US" altLang="zh-CN" b="1" dirty="0"/>
              <a:t>3</a:t>
            </a:r>
            <a:r>
              <a:rPr lang="zh-CN" altLang="en-US" b="1" dirty="0"/>
              <a:t>大直接优势</a:t>
            </a:r>
            <a:r>
              <a:rPr lang="zh-CN" altLang="en-US" dirty="0"/>
              <a:t>：</a:t>
            </a:r>
            <a:endParaRPr lang="en-US" altLang="zh-CN" dirty="0"/>
          </a:p>
          <a:p>
            <a:r>
              <a:rPr lang="en-US" altLang="zh-CN" dirty="0"/>
              <a:t>1</a:t>
            </a:r>
            <a:r>
              <a:rPr lang="zh-CN" altLang="en-US" dirty="0"/>
              <a:t>）无需特征工程</a:t>
            </a:r>
            <a:endParaRPr lang="en-US" altLang="zh-CN" dirty="0"/>
          </a:p>
          <a:p>
            <a:r>
              <a:rPr lang="en-US" altLang="zh-CN" dirty="0"/>
              <a:t>2</a:t>
            </a:r>
            <a:r>
              <a:rPr lang="zh-CN" altLang="en-US" dirty="0"/>
              <a:t>）考虑上下文语义</a:t>
            </a:r>
          </a:p>
          <a:p>
            <a:r>
              <a:rPr lang="en-US" altLang="zh-CN" dirty="0"/>
              <a:t>3</a:t>
            </a:r>
            <a:r>
              <a:rPr lang="zh-CN" altLang="en-US" dirty="0"/>
              <a:t>）大幅减少输入特征维度</a:t>
            </a:r>
          </a:p>
          <a:p>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D3787081-D198-4310-ADB0-CB439637A26E}"/>
              </a:ext>
            </a:extLst>
          </p:cNvPr>
          <p:cNvSpPr txBox="1"/>
          <p:nvPr/>
        </p:nvSpPr>
        <p:spPr>
          <a:xfrm>
            <a:off x="751528" y="3480896"/>
            <a:ext cx="6563072" cy="1224136"/>
          </a:xfrm>
          <a:prstGeom prst="rect">
            <a:avLst/>
          </a:prstGeom>
          <a:noFill/>
        </p:spPr>
        <p:txBody>
          <a:bodyPr wrap="square" rtlCol="0">
            <a:spAutoFit/>
          </a:bodyPr>
          <a:lstStyle/>
          <a:p>
            <a:r>
              <a:rPr lang="zh-CN" altLang="en-US" b="1" dirty="0"/>
              <a:t>优点</a:t>
            </a:r>
            <a:r>
              <a:rPr lang="zh-CN" altLang="en-US" dirty="0"/>
              <a:t>：基于深度学习的文本情感分析，相比传统机器学习，</a:t>
            </a:r>
            <a:endParaRPr lang="en-US" altLang="zh-CN" dirty="0"/>
          </a:p>
          <a:p>
            <a:r>
              <a:rPr lang="en-US" altLang="zh-CN" dirty="0"/>
              <a:t>1</a:t>
            </a:r>
            <a:r>
              <a:rPr lang="zh-CN" altLang="en-US" dirty="0"/>
              <a:t>）效果可以提升大，</a:t>
            </a:r>
            <a:endParaRPr lang="en-US" altLang="zh-CN" dirty="0"/>
          </a:p>
          <a:p>
            <a:r>
              <a:rPr lang="en-US" altLang="zh-CN" dirty="0"/>
              <a:t>2</a:t>
            </a:r>
            <a:r>
              <a:rPr lang="zh-CN" altLang="en-US" dirty="0"/>
              <a:t>）省去了繁复的特征工程工作，将人工依赖降低到最低程度</a:t>
            </a:r>
          </a:p>
          <a:p>
            <a:endParaRPr lang="zh-CN" altLang="en-US" dirty="0"/>
          </a:p>
        </p:txBody>
      </p:sp>
      <p:sp>
        <p:nvSpPr>
          <p:cNvPr id="7" name="箭头: 下 6">
            <a:extLst>
              <a:ext uri="{FF2B5EF4-FFF2-40B4-BE49-F238E27FC236}">
                <a16:creationId xmlns:a16="http://schemas.microsoft.com/office/drawing/2014/main" id="{7DFCAF1E-3D89-4528-8516-9489EE3A218C}"/>
              </a:ext>
            </a:extLst>
          </p:cNvPr>
          <p:cNvSpPr/>
          <p:nvPr/>
        </p:nvSpPr>
        <p:spPr>
          <a:xfrm>
            <a:off x="3563888" y="2852936"/>
            <a:ext cx="216024" cy="5301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2478C046-9399-4B69-BFC1-EB540C443EFD}"/>
              </a:ext>
            </a:extLst>
          </p:cNvPr>
          <p:cNvSpPr/>
          <p:nvPr/>
        </p:nvSpPr>
        <p:spPr>
          <a:xfrm>
            <a:off x="968489" y="4653887"/>
            <a:ext cx="752536" cy="914400"/>
          </a:xfrm>
          <a:custGeom>
            <a:avLst/>
            <a:gdLst>
              <a:gd name="connsiteX0" fmla="*/ 150627 w 752536"/>
              <a:gd name="connsiteY0" fmla="*/ 532262 h 914400"/>
              <a:gd name="connsiteX1" fmla="*/ 150627 w 752536"/>
              <a:gd name="connsiteY1" fmla="*/ 532262 h 914400"/>
              <a:gd name="connsiteX2" fmla="*/ 27798 w 752536"/>
              <a:gd name="connsiteY2" fmla="*/ 518614 h 914400"/>
              <a:gd name="connsiteX3" fmla="*/ 502 w 752536"/>
              <a:gd name="connsiteY3" fmla="*/ 382137 h 914400"/>
              <a:gd name="connsiteX4" fmla="*/ 14150 w 752536"/>
              <a:gd name="connsiteY4" fmla="*/ 163773 h 914400"/>
              <a:gd name="connsiteX5" fmla="*/ 27798 w 752536"/>
              <a:gd name="connsiteY5" fmla="*/ 95534 h 914400"/>
              <a:gd name="connsiteX6" fmla="*/ 55093 w 752536"/>
              <a:gd name="connsiteY6" fmla="*/ 54591 h 914400"/>
              <a:gd name="connsiteX7" fmla="*/ 136980 w 752536"/>
              <a:gd name="connsiteY7" fmla="*/ 27295 h 914400"/>
              <a:gd name="connsiteX8" fmla="*/ 300753 w 752536"/>
              <a:gd name="connsiteY8" fmla="*/ 0 h 914400"/>
              <a:gd name="connsiteX9" fmla="*/ 491821 w 752536"/>
              <a:gd name="connsiteY9" fmla="*/ 13647 h 914400"/>
              <a:gd name="connsiteX10" fmla="*/ 573708 w 752536"/>
              <a:gd name="connsiteY10" fmla="*/ 40943 h 914400"/>
              <a:gd name="connsiteX11" fmla="*/ 614651 w 752536"/>
              <a:gd name="connsiteY11" fmla="*/ 54591 h 914400"/>
              <a:gd name="connsiteX12" fmla="*/ 682890 w 752536"/>
              <a:gd name="connsiteY12" fmla="*/ 122829 h 914400"/>
              <a:gd name="connsiteX13" fmla="*/ 710186 w 752536"/>
              <a:gd name="connsiteY13" fmla="*/ 163773 h 914400"/>
              <a:gd name="connsiteX14" fmla="*/ 723833 w 752536"/>
              <a:gd name="connsiteY14" fmla="*/ 204716 h 914400"/>
              <a:gd name="connsiteX15" fmla="*/ 751129 w 752536"/>
              <a:gd name="connsiteY15" fmla="*/ 245659 h 914400"/>
              <a:gd name="connsiteX16" fmla="*/ 737481 w 752536"/>
              <a:gd name="connsiteY16" fmla="*/ 327546 h 914400"/>
              <a:gd name="connsiteX17" fmla="*/ 614651 w 752536"/>
              <a:gd name="connsiteY17" fmla="*/ 395785 h 914400"/>
              <a:gd name="connsiteX18" fmla="*/ 573708 w 752536"/>
              <a:gd name="connsiteY18" fmla="*/ 423080 h 914400"/>
              <a:gd name="connsiteX19" fmla="*/ 491821 w 752536"/>
              <a:gd name="connsiteY19" fmla="*/ 545910 h 914400"/>
              <a:gd name="connsiteX20" fmla="*/ 464526 w 752536"/>
              <a:gd name="connsiteY20" fmla="*/ 586853 h 914400"/>
              <a:gd name="connsiteX21" fmla="*/ 423583 w 752536"/>
              <a:gd name="connsiteY21" fmla="*/ 668740 h 914400"/>
              <a:gd name="connsiteX22" fmla="*/ 450878 w 752536"/>
              <a:gd name="connsiteY22" fmla="*/ 750626 h 914400"/>
              <a:gd name="connsiteX23" fmla="*/ 437230 w 752536"/>
              <a:gd name="connsiteY23" fmla="*/ 818865 h 914400"/>
              <a:gd name="connsiteX24" fmla="*/ 450878 w 752536"/>
              <a:gd name="connsiteY24" fmla="*/ 873456 h 914400"/>
              <a:gd name="connsiteX25" fmla="*/ 464526 w 752536"/>
              <a:gd name="connsiteY2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52536" h="914400">
                <a:moveTo>
                  <a:pt x="150627" y="532262"/>
                </a:moveTo>
                <a:lnTo>
                  <a:pt x="150627" y="532262"/>
                </a:lnTo>
                <a:cubicBezTo>
                  <a:pt x="109684" y="527713"/>
                  <a:pt x="56927" y="547743"/>
                  <a:pt x="27798" y="518614"/>
                </a:cubicBezTo>
                <a:cubicBezTo>
                  <a:pt x="-5007" y="485809"/>
                  <a:pt x="2285" y="428496"/>
                  <a:pt x="502" y="382137"/>
                </a:cubicBezTo>
                <a:cubicBezTo>
                  <a:pt x="-2301" y="309261"/>
                  <a:pt x="7235" y="236375"/>
                  <a:pt x="14150" y="163773"/>
                </a:cubicBezTo>
                <a:cubicBezTo>
                  <a:pt x="16349" y="140681"/>
                  <a:pt x="19653" y="117254"/>
                  <a:pt x="27798" y="95534"/>
                </a:cubicBezTo>
                <a:cubicBezTo>
                  <a:pt x="33557" y="80176"/>
                  <a:pt x="41184" y="63284"/>
                  <a:pt x="55093" y="54591"/>
                </a:cubicBezTo>
                <a:cubicBezTo>
                  <a:pt x="79492" y="39342"/>
                  <a:pt x="109684" y="36394"/>
                  <a:pt x="136980" y="27295"/>
                </a:cubicBezTo>
                <a:cubicBezTo>
                  <a:pt x="217005" y="620"/>
                  <a:pt x="163622" y="15236"/>
                  <a:pt x="300753" y="0"/>
                </a:cubicBezTo>
                <a:cubicBezTo>
                  <a:pt x="364442" y="4549"/>
                  <a:pt x="428676" y="4175"/>
                  <a:pt x="491821" y="13647"/>
                </a:cubicBezTo>
                <a:cubicBezTo>
                  <a:pt x="520275" y="17915"/>
                  <a:pt x="546412" y="31844"/>
                  <a:pt x="573708" y="40943"/>
                </a:cubicBezTo>
                <a:lnTo>
                  <a:pt x="614651" y="54591"/>
                </a:lnTo>
                <a:cubicBezTo>
                  <a:pt x="687443" y="163777"/>
                  <a:pt x="591902" y="31841"/>
                  <a:pt x="682890" y="122829"/>
                </a:cubicBezTo>
                <a:cubicBezTo>
                  <a:pt x="694489" y="134428"/>
                  <a:pt x="701087" y="150125"/>
                  <a:pt x="710186" y="163773"/>
                </a:cubicBezTo>
                <a:cubicBezTo>
                  <a:pt x="714735" y="177421"/>
                  <a:pt x="717399" y="191849"/>
                  <a:pt x="723833" y="204716"/>
                </a:cubicBezTo>
                <a:cubicBezTo>
                  <a:pt x="731168" y="219387"/>
                  <a:pt x="749318" y="229357"/>
                  <a:pt x="751129" y="245659"/>
                </a:cubicBezTo>
                <a:cubicBezTo>
                  <a:pt x="754185" y="273162"/>
                  <a:pt x="753350" y="304876"/>
                  <a:pt x="737481" y="327546"/>
                </a:cubicBezTo>
                <a:cubicBezTo>
                  <a:pt x="691141" y="393747"/>
                  <a:pt x="665879" y="370171"/>
                  <a:pt x="614651" y="395785"/>
                </a:cubicBezTo>
                <a:cubicBezTo>
                  <a:pt x="599980" y="403120"/>
                  <a:pt x="587356" y="413982"/>
                  <a:pt x="573708" y="423080"/>
                </a:cubicBezTo>
                <a:lnTo>
                  <a:pt x="491821" y="545910"/>
                </a:lnTo>
                <a:cubicBezTo>
                  <a:pt x="482723" y="559558"/>
                  <a:pt x="469713" y="571292"/>
                  <a:pt x="464526" y="586853"/>
                </a:cubicBezTo>
                <a:cubicBezTo>
                  <a:pt x="445691" y="643358"/>
                  <a:pt x="458858" y="615827"/>
                  <a:pt x="423583" y="668740"/>
                </a:cubicBezTo>
                <a:cubicBezTo>
                  <a:pt x="432681" y="696035"/>
                  <a:pt x="456521" y="722413"/>
                  <a:pt x="450878" y="750626"/>
                </a:cubicBezTo>
                <a:lnTo>
                  <a:pt x="437230" y="818865"/>
                </a:lnTo>
                <a:lnTo>
                  <a:pt x="450878" y="873456"/>
                </a:lnTo>
                <a:lnTo>
                  <a:pt x="464526" y="914400"/>
                </a:ln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笑脸 8">
            <a:extLst>
              <a:ext uri="{FF2B5EF4-FFF2-40B4-BE49-F238E27FC236}">
                <a16:creationId xmlns:a16="http://schemas.microsoft.com/office/drawing/2014/main" id="{9DE24394-9DB0-4880-A543-F40D11C04657}"/>
              </a:ext>
            </a:extLst>
          </p:cNvPr>
          <p:cNvSpPr/>
          <p:nvPr/>
        </p:nvSpPr>
        <p:spPr>
          <a:xfrm>
            <a:off x="1331640" y="5743874"/>
            <a:ext cx="216024" cy="216024"/>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3073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E50571-C758-4CAC-B26A-E165F3352076}"/>
              </a:ext>
            </a:extLst>
          </p:cNvPr>
          <p:cNvSpPr>
            <a:spLocks noGrp="1"/>
          </p:cNvSpPr>
          <p:nvPr>
            <p:ph type="sldNum" sz="quarter" idx="4"/>
          </p:nvPr>
        </p:nvSpPr>
        <p:spPr/>
        <p:txBody>
          <a:bodyPr/>
          <a:lstStyle/>
          <a:p>
            <a:fld id="{97FF3420-EE2D-4F5A-A504-90632F25341B}" type="slidenum">
              <a:rPr lang="zh-CN" altLang="en-US" smtClean="0"/>
              <a:t>2</a:t>
            </a:fld>
            <a:endParaRPr lang="zh-CN" altLang="en-US"/>
          </a:p>
        </p:txBody>
      </p:sp>
      <p:sp>
        <p:nvSpPr>
          <p:cNvPr id="3" name="标题 2">
            <a:extLst>
              <a:ext uri="{FF2B5EF4-FFF2-40B4-BE49-F238E27FC236}">
                <a16:creationId xmlns:a16="http://schemas.microsoft.com/office/drawing/2014/main" id="{E6BD2239-B361-489D-95D4-8E5BC9240800}"/>
              </a:ext>
            </a:extLst>
          </p:cNvPr>
          <p:cNvSpPr>
            <a:spLocks noGrp="1"/>
          </p:cNvSpPr>
          <p:nvPr>
            <p:ph type="title"/>
          </p:nvPr>
        </p:nvSpPr>
        <p:spPr>
          <a:xfrm>
            <a:off x="457200" y="7058"/>
            <a:ext cx="8229600" cy="759296"/>
          </a:xfrm>
        </p:spPr>
        <p:txBody>
          <a:bodyPr/>
          <a:lstStyle/>
          <a:p>
            <a:r>
              <a:rPr lang="zh-CN" altLang="en-US" dirty="0"/>
              <a:t>基于情感词典和规则</a:t>
            </a:r>
          </a:p>
        </p:txBody>
      </p:sp>
      <p:sp>
        <p:nvSpPr>
          <p:cNvPr id="5" name="矩形 4">
            <a:extLst>
              <a:ext uri="{FF2B5EF4-FFF2-40B4-BE49-F238E27FC236}">
                <a16:creationId xmlns:a16="http://schemas.microsoft.com/office/drawing/2014/main" id="{FF539D97-F5D1-4229-9F5B-24D09E34C194}"/>
              </a:ext>
            </a:extLst>
          </p:cNvPr>
          <p:cNvSpPr/>
          <p:nvPr/>
        </p:nvSpPr>
        <p:spPr>
          <a:xfrm>
            <a:off x="971600" y="4556415"/>
            <a:ext cx="5976664" cy="1754326"/>
          </a:xfrm>
          <a:prstGeom prst="rect">
            <a:avLst/>
          </a:prstGeom>
        </p:spPr>
        <p:txBody>
          <a:bodyPr wrap="square">
            <a:spAutoFit/>
          </a:bodyPr>
          <a:lstStyle/>
          <a:p>
            <a:r>
              <a:rPr lang="zh-CN" altLang="en-US" dirty="0"/>
              <a:t>步骤：</a:t>
            </a:r>
          </a:p>
          <a:p>
            <a:r>
              <a:rPr lang="en-US" altLang="zh-CN" dirty="0"/>
              <a:t>1 </a:t>
            </a:r>
            <a:r>
              <a:rPr lang="zh-CN" altLang="en-US" dirty="0"/>
              <a:t>分词</a:t>
            </a:r>
          </a:p>
          <a:p>
            <a:r>
              <a:rPr lang="en-US" altLang="zh-CN" dirty="0"/>
              <a:t>2 </a:t>
            </a:r>
            <a:r>
              <a:rPr lang="zh-CN" altLang="en-US" dirty="0"/>
              <a:t>设置情感词典：情感词典一般包括</a:t>
            </a:r>
            <a:r>
              <a:rPr lang="en-US" altLang="zh-CN" dirty="0"/>
              <a:t>5</a:t>
            </a:r>
            <a:r>
              <a:rPr lang="zh-CN" altLang="en-US" dirty="0"/>
              <a:t>个词典，即正面情感词典、负面情感词典、否定词典、程度副词词典和行业情感词典</a:t>
            </a:r>
            <a:endParaRPr lang="en-US" altLang="zh-CN" dirty="0"/>
          </a:p>
          <a:p>
            <a:r>
              <a:rPr lang="en-US" altLang="zh-CN" dirty="0"/>
              <a:t>3 </a:t>
            </a:r>
            <a:r>
              <a:rPr lang="zh-CN" altLang="en-US" dirty="0"/>
              <a:t>基于规则匹配</a:t>
            </a:r>
          </a:p>
        </p:txBody>
      </p:sp>
      <p:pic>
        <p:nvPicPr>
          <p:cNvPr id="7" name="图片 6">
            <a:extLst>
              <a:ext uri="{FF2B5EF4-FFF2-40B4-BE49-F238E27FC236}">
                <a16:creationId xmlns:a16="http://schemas.microsoft.com/office/drawing/2014/main" id="{9F9652DA-55E9-47E6-A69A-D03BB8ED0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998" y="1501939"/>
            <a:ext cx="6433152" cy="2873397"/>
          </a:xfrm>
          <a:prstGeom prst="rect">
            <a:avLst/>
          </a:prstGeom>
          <a:ln>
            <a:noFill/>
          </a:ln>
          <a:effectLst>
            <a:glow rad="101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190458461"/>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972A19-AFE1-4F9C-A6B5-13D96AD870ED}"/>
              </a:ext>
            </a:extLst>
          </p:cNvPr>
          <p:cNvSpPr>
            <a:spLocks noGrp="1"/>
          </p:cNvSpPr>
          <p:nvPr>
            <p:ph type="sldNum" sz="quarter" idx="4"/>
          </p:nvPr>
        </p:nvSpPr>
        <p:spPr/>
        <p:txBody>
          <a:bodyPr/>
          <a:lstStyle/>
          <a:p>
            <a:fld id="{97FF3420-EE2D-4F5A-A504-90632F25341B}" type="slidenum">
              <a:rPr lang="zh-CN" altLang="en-US" smtClean="0"/>
              <a:t>3</a:t>
            </a:fld>
            <a:endParaRPr lang="zh-CN" altLang="en-US"/>
          </a:p>
        </p:txBody>
      </p:sp>
      <p:sp>
        <p:nvSpPr>
          <p:cNvPr id="3" name="标题 2">
            <a:extLst>
              <a:ext uri="{FF2B5EF4-FFF2-40B4-BE49-F238E27FC236}">
                <a16:creationId xmlns:a16="http://schemas.microsoft.com/office/drawing/2014/main" id="{FB83E8B0-3666-4D61-8488-06E2E49F4A39}"/>
              </a:ext>
            </a:extLst>
          </p:cNvPr>
          <p:cNvSpPr>
            <a:spLocks noGrp="1"/>
          </p:cNvSpPr>
          <p:nvPr>
            <p:ph type="title"/>
          </p:nvPr>
        </p:nvSpPr>
        <p:spPr/>
        <p:txBody>
          <a:bodyPr/>
          <a:lstStyle/>
          <a:p>
            <a:endParaRPr lang="zh-CN" altLang="en-US" dirty="0"/>
          </a:p>
        </p:txBody>
      </p:sp>
      <p:sp>
        <p:nvSpPr>
          <p:cNvPr id="5" name="矩形 4">
            <a:extLst>
              <a:ext uri="{FF2B5EF4-FFF2-40B4-BE49-F238E27FC236}">
                <a16:creationId xmlns:a16="http://schemas.microsoft.com/office/drawing/2014/main" id="{2D1FA484-3960-471E-B02C-7872FA01EDED}"/>
              </a:ext>
            </a:extLst>
          </p:cNvPr>
          <p:cNvSpPr/>
          <p:nvPr/>
        </p:nvSpPr>
        <p:spPr>
          <a:xfrm>
            <a:off x="755576" y="1988840"/>
            <a:ext cx="6120680" cy="646331"/>
          </a:xfrm>
          <a:prstGeom prst="rect">
            <a:avLst/>
          </a:prstGeom>
        </p:spPr>
        <p:txBody>
          <a:bodyPr wrap="square">
            <a:spAutoFit/>
          </a:bodyPr>
          <a:lstStyle/>
          <a:p>
            <a:r>
              <a:rPr lang="zh-CN" altLang="en-US" dirty="0"/>
              <a:t>我赵云的技能冷却时间短，技能伤害高，但装备还不行</a:t>
            </a:r>
            <a:endParaRPr lang="en-US" altLang="zh-CN" dirty="0"/>
          </a:p>
          <a:p>
            <a:endParaRPr lang="en-US" altLang="zh-CN" dirty="0"/>
          </a:p>
        </p:txBody>
      </p:sp>
      <p:sp>
        <p:nvSpPr>
          <p:cNvPr id="6" name="矩形 5">
            <a:extLst>
              <a:ext uri="{FF2B5EF4-FFF2-40B4-BE49-F238E27FC236}">
                <a16:creationId xmlns:a16="http://schemas.microsoft.com/office/drawing/2014/main" id="{AF4C05E7-A067-4C75-A56B-B29404081D39}"/>
              </a:ext>
            </a:extLst>
          </p:cNvPr>
          <p:cNvSpPr/>
          <p:nvPr/>
        </p:nvSpPr>
        <p:spPr>
          <a:xfrm>
            <a:off x="749136" y="2922280"/>
            <a:ext cx="6907408" cy="646331"/>
          </a:xfrm>
          <a:prstGeom prst="rect">
            <a:avLst/>
          </a:prstGeom>
        </p:spPr>
        <p:txBody>
          <a:bodyPr wrap="square">
            <a:spAutoFit/>
          </a:bodyPr>
          <a:lstStyle/>
          <a:p>
            <a:r>
              <a:rPr lang="zh-CN" altLang="en-US" dirty="0"/>
              <a:t>我 赵云 的 技能 冷却时间 短，技能 伤害 高，但 装备 还 不行</a:t>
            </a:r>
            <a:endParaRPr lang="en-US" altLang="zh-CN" dirty="0"/>
          </a:p>
          <a:p>
            <a:endParaRPr lang="en-US" altLang="zh-CN" dirty="0"/>
          </a:p>
        </p:txBody>
      </p:sp>
      <p:sp>
        <p:nvSpPr>
          <p:cNvPr id="7" name="矩形 6">
            <a:extLst>
              <a:ext uri="{FF2B5EF4-FFF2-40B4-BE49-F238E27FC236}">
                <a16:creationId xmlns:a16="http://schemas.microsoft.com/office/drawing/2014/main" id="{DEFF54A8-4374-47B8-BF67-02798C331EBA}"/>
              </a:ext>
            </a:extLst>
          </p:cNvPr>
          <p:cNvSpPr/>
          <p:nvPr/>
        </p:nvSpPr>
        <p:spPr>
          <a:xfrm>
            <a:off x="767048" y="3847328"/>
            <a:ext cx="6907408" cy="646331"/>
          </a:xfrm>
          <a:prstGeom prst="rect">
            <a:avLst/>
          </a:prstGeom>
        </p:spPr>
        <p:txBody>
          <a:bodyPr wrap="square">
            <a:spAutoFit/>
          </a:bodyPr>
          <a:lstStyle/>
          <a:p>
            <a:r>
              <a:rPr lang="zh-CN" altLang="en-US" dirty="0"/>
              <a:t>我 赵云 的 技能 </a:t>
            </a:r>
            <a:r>
              <a:rPr lang="zh-CN" altLang="en-US" dirty="0">
                <a:solidFill>
                  <a:srgbClr val="FF0000"/>
                </a:solidFill>
              </a:rPr>
              <a:t>冷却时间</a:t>
            </a:r>
            <a:r>
              <a:rPr lang="zh-CN" altLang="en-US" dirty="0"/>
              <a:t> </a:t>
            </a:r>
            <a:r>
              <a:rPr lang="zh-CN" altLang="en-US" dirty="0">
                <a:solidFill>
                  <a:srgbClr val="FF0000"/>
                </a:solidFill>
              </a:rPr>
              <a:t>短</a:t>
            </a:r>
            <a:r>
              <a:rPr lang="zh-CN" altLang="en-US" dirty="0"/>
              <a:t>，技能 </a:t>
            </a:r>
            <a:r>
              <a:rPr lang="zh-CN" altLang="en-US" dirty="0">
                <a:solidFill>
                  <a:srgbClr val="FF0000"/>
                </a:solidFill>
              </a:rPr>
              <a:t>伤害 高</a:t>
            </a:r>
            <a:r>
              <a:rPr lang="zh-CN" altLang="en-US" dirty="0"/>
              <a:t>，但 </a:t>
            </a:r>
            <a:r>
              <a:rPr lang="zh-CN" altLang="en-US" dirty="0">
                <a:solidFill>
                  <a:srgbClr val="0070C0"/>
                </a:solidFill>
              </a:rPr>
              <a:t>装备 还 不行</a:t>
            </a:r>
            <a:endParaRPr lang="en-US" altLang="zh-CN" dirty="0">
              <a:solidFill>
                <a:srgbClr val="0070C0"/>
              </a:solidFill>
            </a:endParaRPr>
          </a:p>
          <a:p>
            <a:r>
              <a:rPr lang="en-US" altLang="zh-CN" dirty="0"/>
              <a:t>                                       P=3               P=5                 N=-9</a:t>
            </a:r>
          </a:p>
        </p:txBody>
      </p:sp>
      <p:pic>
        <p:nvPicPr>
          <p:cNvPr id="8" name="图片 7">
            <a:extLst>
              <a:ext uri="{FF2B5EF4-FFF2-40B4-BE49-F238E27FC236}">
                <a16:creationId xmlns:a16="http://schemas.microsoft.com/office/drawing/2014/main" id="{5B6EC900-B6BC-46A3-A992-6D1224BC8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86" y="4756352"/>
            <a:ext cx="2888230" cy="998307"/>
          </a:xfrm>
          <a:prstGeom prst="rect">
            <a:avLst/>
          </a:prstGeom>
        </p:spPr>
      </p:pic>
      <p:sp>
        <p:nvSpPr>
          <p:cNvPr id="9" name="矩形 8">
            <a:extLst>
              <a:ext uri="{FF2B5EF4-FFF2-40B4-BE49-F238E27FC236}">
                <a16:creationId xmlns:a16="http://schemas.microsoft.com/office/drawing/2014/main" id="{AD3EB58D-028F-4565-B07F-649F3BBEB17D}"/>
              </a:ext>
            </a:extLst>
          </p:cNvPr>
          <p:cNvSpPr/>
          <p:nvPr/>
        </p:nvSpPr>
        <p:spPr>
          <a:xfrm>
            <a:off x="4762500" y="5085184"/>
            <a:ext cx="2808312" cy="369332"/>
          </a:xfrm>
          <a:prstGeom prst="rect">
            <a:avLst/>
          </a:prstGeom>
        </p:spPr>
        <p:txBody>
          <a:bodyPr wrap="square">
            <a:spAutoFit/>
          </a:bodyPr>
          <a:lstStyle/>
          <a:p>
            <a:r>
              <a:rPr lang="en-US" altLang="zh-CN" dirty="0"/>
              <a:t>S=3 +5 -9 =-1</a:t>
            </a:r>
          </a:p>
        </p:txBody>
      </p:sp>
      <p:sp>
        <p:nvSpPr>
          <p:cNvPr id="11" name="箭头: 下 10">
            <a:extLst>
              <a:ext uri="{FF2B5EF4-FFF2-40B4-BE49-F238E27FC236}">
                <a16:creationId xmlns:a16="http://schemas.microsoft.com/office/drawing/2014/main" id="{D7296D60-66D3-422F-BB47-0F4627EF716D}"/>
              </a:ext>
            </a:extLst>
          </p:cNvPr>
          <p:cNvSpPr/>
          <p:nvPr/>
        </p:nvSpPr>
        <p:spPr>
          <a:xfrm>
            <a:off x="3599892" y="2411143"/>
            <a:ext cx="216024" cy="4648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2DE8CD2A-FC24-4C74-BDCD-705F4908C4B6}"/>
              </a:ext>
            </a:extLst>
          </p:cNvPr>
          <p:cNvSpPr/>
          <p:nvPr/>
        </p:nvSpPr>
        <p:spPr>
          <a:xfrm>
            <a:off x="3599892" y="3298286"/>
            <a:ext cx="262508" cy="4766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F68DB49F-027A-4194-A462-115DA2C20B96}"/>
              </a:ext>
            </a:extLst>
          </p:cNvPr>
          <p:cNvSpPr/>
          <p:nvPr/>
        </p:nvSpPr>
        <p:spPr>
          <a:xfrm>
            <a:off x="3592276" y="4485267"/>
            <a:ext cx="250116" cy="47323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4169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972A19-AFE1-4F9C-A6B5-13D96AD870ED}"/>
              </a:ext>
            </a:extLst>
          </p:cNvPr>
          <p:cNvSpPr>
            <a:spLocks noGrp="1"/>
          </p:cNvSpPr>
          <p:nvPr>
            <p:ph type="sldNum" sz="quarter" idx="4"/>
          </p:nvPr>
        </p:nvSpPr>
        <p:spPr/>
        <p:txBody>
          <a:bodyPr/>
          <a:lstStyle/>
          <a:p>
            <a:fld id="{97FF3420-EE2D-4F5A-A504-90632F25341B}" type="slidenum">
              <a:rPr lang="zh-CN" altLang="en-US" smtClean="0"/>
              <a:t>4</a:t>
            </a:fld>
            <a:endParaRPr lang="zh-CN" altLang="en-US"/>
          </a:p>
        </p:txBody>
      </p:sp>
      <p:sp>
        <p:nvSpPr>
          <p:cNvPr id="3" name="标题 2">
            <a:extLst>
              <a:ext uri="{FF2B5EF4-FFF2-40B4-BE49-F238E27FC236}">
                <a16:creationId xmlns:a16="http://schemas.microsoft.com/office/drawing/2014/main" id="{FB83E8B0-3666-4D61-8488-06E2E49F4A39}"/>
              </a:ext>
            </a:extLst>
          </p:cNvPr>
          <p:cNvSpPr>
            <a:spLocks noGrp="1"/>
          </p:cNvSpPr>
          <p:nvPr>
            <p:ph type="title"/>
          </p:nvPr>
        </p:nvSpPr>
        <p:spPr/>
        <p:txBody>
          <a:bodyPr/>
          <a:lstStyle/>
          <a:p>
            <a:endParaRPr lang="zh-CN" altLang="en-US" dirty="0"/>
          </a:p>
        </p:txBody>
      </p:sp>
      <p:sp>
        <p:nvSpPr>
          <p:cNvPr id="5" name="矩形 4">
            <a:extLst>
              <a:ext uri="{FF2B5EF4-FFF2-40B4-BE49-F238E27FC236}">
                <a16:creationId xmlns:a16="http://schemas.microsoft.com/office/drawing/2014/main" id="{2D1FA484-3960-471E-B02C-7872FA01EDED}"/>
              </a:ext>
            </a:extLst>
          </p:cNvPr>
          <p:cNvSpPr/>
          <p:nvPr/>
        </p:nvSpPr>
        <p:spPr>
          <a:xfrm>
            <a:off x="683568" y="2276872"/>
            <a:ext cx="6120680" cy="2308324"/>
          </a:xfrm>
          <a:prstGeom prst="rect">
            <a:avLst/>
          </a:prstGeom>
        </p:spPr>
        <p:txBody>
          <a:bodyPr wrap="square">
            <a:spAutoFit/>
          </a:bodyPr>
          <a:lstStyle/>
          <a:p>
            <a:r>
              <a:rPr lang="zh-CN" altLang="en-US" dirty="0"/>
              <a:t>优点：不需要标注数据集</a:t>
            </a:r>
          </a:p>
          <a:p>
            <a:endParaRPr lang="en-US" altLang="zh-CN" dirty="0"/>
          </a:p>
          <a:p>
            <a:endParaRPr lang="en-US" altLang="zh-CN" dirty="0"/>
          </a:p>
          <a:p>
            <a:r>
              <a:rPr lang="zh-CN" altLang="en-US" dirty="0"/>
              <a:t>不足：可扩展性差，依赖于构建好的词典的规模和质量</a:t>
            </a:r>
            <a:endParaRPr lang="en-US" altLang="zh-CN" dirty="0"/>
          </a:p>
          <a:p>
            <a:r>
              <a:rPr lang="zh-CN" altLang="en-US" dirty="0"/>
              <a:t>，依赖于规则的优劣，但情感词典的构建十分复杂，费时费力</a:t>
            </a:r>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C9348740-6916-404A-8767-3F0C5631DC69}"/>
              </a:ext>
            </a:extLst>
          </p:cNvPr>
          <p:cNvSpPr txBox="1"/>
          <p:nvPr/>
        </p:nvSpPr>
        <p:spPr>
          <a:xfrm>
            <a:off x="1115616" y="5153402"/>
            <a:ext cx="3049860" cy="369332"/>
          </a:xfrm>
          <a:prstGeom prst="rect">
            <a:avLst/>
          </a:prstGeom>
          <a:noFill/>
        </p:spPr>
        <p:txBody>
          <a:bodyPr wrap="square" rtlCol="0">
            <a:spAutoFit/>
          </a:bodyPr>
          <a:lstStyle/>
          <a:p>
            <a:r>
              <a:rPr lang="zh-CN" altLang="en-US" dirty="0"/>
              <a:t>情感词典的自动化构建</a:t>
            </a:r>
          </a:p>
        </p:txBody>
      </p:sp>
      <p:sp>
        <p:nvSpPr>
          <p:cNvPr id="6" name="任意多边形: 形状 5">
            <a:extLst>
              <a:ext uri="{FF2B5EF4-FFF2-40B4-BE49-F238E27FC236}">
                <a16:creationId xmlns:a16="http://schemas.microsoft.com/office/drawing/2014/main" id="{48E34A07-CDA5-438D-849E-AFC142FDDBE8}"/>
              </a:ext>
            </a:extLst>
          </p:cNvPr>
          <p:cNvSpPr/>
          <p:nvPr/>
        </p:nvSpPr>
        <p:spPr>
          <a:xfrm>
            <a:off x="3418929" y="3708400"/>
            <a:ext cx="611204" cy="1540933"/>
          </a:xfrm>
          <a:custGeom>
            <a:avLst/>
            <a:gdLst>
              <a:gd name="connsiteX0" fmla="*/ 577338 w 611204"/>
              <a:gd name="connsiteY0" fmla="*/ 0 h 1540933"/>
              <a:gd name="connsiteX1" fmla="*/ 577338 w 611204"/>
              <a:gd name="connsiteY1" fmla="*/ 0 h 1540933"/>
              <a:gd name="connsiteX2" fmla="*/ 594271 w 611204"/>
              <a:gd name="connsiteY2" fmla="*/ 169333 h 1540933"/>
              <a:gd name="connsiteX3" fmla="*/ 611204 w 611204"/>
              <a:gd name="connsiteY3" fmla="*/ 304800 h 1540933"/>
              <a:gd name="connsiteX4" fmla="*/ 594271 w 611204"/>
              <a:gd name="connsiteY4" fmla="*/ 846667 h 1540933"/>
              <a:gd name="connsiteX5" fmla="*/ 560404 w 611204"/>
              <a:gd name="connsiteY5" fmla="*/ 999067 h 1540933"/>
              <a:gd name="connsiteX6" fmla="*/ 492671 w 611204"/>
              <a:gd name="connsiteY6" fmla="*/ 1100667 h 1540933"/>
              <a:gd name="connsiteX7" fmla="*/ 424938 w 611204"/>
              <a:gd name="connsiteY7" fmla="*/ 1185333 h 1540933"/>
              <a:gd name="connsiteX8" fmla="*/ 408004 w 611204"/>
              <a:gd name="connsiteY8" fmla="*/ 1236133 h 1540933"/>
              <a:gd name="connsiteX9" fmla="*/ 289471 w 611204"/>
              <a:gd name="connsiteY9" fmla="*/ 1354667 h 1540933"/>
              <a:gd name="connsiteX10" fmla="*/ 255604 w 611204"/>
              <a:gd name="connsiteY10" fmla="*/ 1405467 h 1540933"/>
              <a:gd name="connsiteX11" fmla="*/ 204804 w 611204"/>
              <a:gd name="connsiteY11" fmla="*/ 1439333 h 1540933"/>
              <a:gd name="connsiteX12" fmla="*/ 170938 w 611204"/>
              <a:gd name="connsiteY12" fmla="*/ 1490133 h 1540933"/>
              <a:gd name="connsiteX13" fmla="*/ 69338 w 611204"/>
              <a:gd name="connsiteY13" fmla="*/ 1524000 h 1540933"/>
              <a:gd name="connsiteX14" fmla="*/ 35471 w 611204"/>
              <a:gd name="connsiteY14" fmla="*/ 1507067 h 1540933"/>
              <a:gd name="connsiteX15" fmla="*/ 35471 w 611204"/>
              <a:gd name="connsiteY15" fmla="*/ 1540933 h 154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1204" h="1540933">
                <a:moveTo>
                  <a:pt x="577338" y="0"/>
                </a:moveTo>
                <a:lnTo>
                  <a:pt x="577338" y="0"/>
                </a:lnTo>
                <a:cubicBezTo>
                  <a:pt x="582982" y="56444"/>
                  <a:pt x="588007" y="112954"/>
                  <a:pt x="594271" y="169333"/>
                </a:cubicBezTo>
                <a:cubicBezTo>
                  <a:pt x="599296" y="214562"/>
                  <a:pt x="611204" y="259293"/>
                  <a:pt x="611204" y="304800"/>
                </a:cubicBezTo>
                <a:cubicBezTo>
                  <a:pt x="611204" y="485511"/>
                  <a:pt x="604025" y="666220"/>
                  <a:pt x="594271" y="846667"/>
                </a:cubicBezTo>
                <a:cubicBezTo>
                  <a:pt x="593947" y="852662"/>
                  <a:pt x="567198" y="985480"/>
                  <a:pt x="560404" y="999067"/>
                </a:cubicBezTo>
                <a:cubicBezTo>
                  <a:pt x="542201" y="1035473"/>
                  <a:pt x="492671" y="1100667"/>
                  <a:pt x="492671" y="1100667"/>
                </a:cubicBezTo>
                <a:cubicBezTo>
                  <a:pt x="450110" y="1228352"/>
                  <a:pt x="512472" y="1075917"/>
                  <a:pt x="424938" y="1185333"/>
                </a:cubicBezTo>
                <a:cubicBezTo>
                  <a:pt x="413787" y="1199271"/>
                  <a:pt x="419154" y="1222195"/>
                  <a:pt x="408004" y="1236133"/>
                </a:cubicBezTo>
                <a:cubicBezTo>
                  <a:pt x="373098" y="1279766"/>
                  <a:pt x="320466" y="1308174"/>
                  <a:pt x="289471" y="1354667"/>
                </a:cubicBezTo>
                <a:cubicBezTo>
                  <a:pt x="278182" y="1371600"/>
                  <a:pt x="269995" y="1391076"/>
                  <a:pt x="255604" y="1405467"/>
                </a:cubicBezTo>
                <a:cubicBezTo>
                  <a:pt x="241213" y="1419857"/>
                  <a:pt x="221737" y="1428044"/>
                  <a:pt x="204804" y="1439333"/>
                </a:cubicBezTo>
                <a:cubicBezTo>
                  <a:pt x="193515" y="1456266"/>
                  <a:pt x="188196" y="1479347"/>
                  <a:pt x="170938" y="1490133"/>
                </a:cubicBezTo>
                <a:cubicBezTo>
                  <a:pt x="140666" y="1509053"/>
                  <a:pt x="69338" y="1524000"/>
                  <a:pt x="69338" y="1524000"/>
                </a:cubicBezTo>
                <a:cubicBezTo>
                  <a:pt x="-9348" y="1504329"/>
                  <a:pt x="-21669" y="1507067"/>
                  <a:pt x="35471" y="1507067"/>
                </a:cubicBezTo>
                <a:lnTo>
                  <a:pt x="35471" y="1540933"/>
                </a:ln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5215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03A7D7-AA46-471E-863A-C308CBE873FD}"/>
              </a:ext>
            </a:extLst>
          </p:cNvPr>
          <p:cNvSpPr>
            <a:spLocks noGrp="1"/>
          </p:cNvSpPr>
          <p:nvPr>
            <p:ph type="sldNum" sz="quarter" idx="4"/>
          </p:nvPr>
        </p:nvSpPr>
        <p:spPr/>
        <p:txBody>
          <a:bodyPr/>
          <a:lstStyle/>
          <a:p>
            <a:fld id="{97FF3420-EE2D-4F5A-A504-90632F25341B}" type="slidenum">
              <a:rPr lang="zh-CN" altLang="en-US" smtClean="0"/>
              <a:t>5</a:t>
            </a:fld>
            <a:endParaRPr lang="zh-CN" altLang="en-US"/>
          </a:p>
        </p:txBody>
      </p:sp>
      <p:sp>
        <p:nvSpPr>
          <p:cNvPr id="3" name="标题 2">
            <a:extLst>
              <a:ext uri="{FF2B5EF4-FFF2-40B4-BE49-F238E27FC236}">
                <a16:creationId xmlns:a16="http://schemas.microsoft.com/office/drawing/2014/main" id="{270D55E3-37B2-4EB2-9A3E-B3ACB75AB6B9}"/>
              </a:ext>
            </a:extLst>
          </p:cNvPr>
          <p:cNvSpPr>
            <a:spLocks noGrp="1"/>
          </p:cNvSpPr>
          <p:nvPr>
            <p:ph type="title"/>
          </p:nvPr>
        </p:nvSpPr>
        <p:spPr>
          <a:xfrm>
            <a:off x="467544" y="19637"/>
            <a:ext cx="8229600" cy="831304"/>
          </a:xfrm>
        </p:spPr>
        <p:txBody>
          <a:bodyPr>
            <a:normAutofit/>
          </a:bodyPr>
          <a:lstStyle/>
          <a:p>
            <a:pPr algn="l"/>
            <a:r>
              <a:rPr lang="zh-CN" altLang="en-US" sz="3200" dirty="0"/>
              <a:t>情感词典的自动化构建</a:t>
            </a:r>
          </a:p>
        </p:txBody>
      </p:sp>
      <p:sp>
        <p:nvSpPr>
          <p:cNvPr id="5" name="矩形 4">
            <a:extLst>
              <a:ext uri="{FF2B5EF4-FFF2-40B4-BE49-F238E27FC236}">
                <a16:creationId xmlns:a16="http://schemas.microsoft.com/office/drawing/2014/main" id="{81466AD1-2F8F-4621-930C-684CFC1DD1AF}"/>
              </a:ext>
            </a:extLst>
          </p:cNvPr>
          <p:cNvSpPr/>
          <p:nvPr/>
        </p:nvSpPr>
        <p:spPr>
          <a:xfrm>
            <a:off x="3419872" y="1772816"/>
            <a:ext cx="4572000" cy="874407"/>
          </a:xfrm>
          <a:prstGeom prst="rect">
            <a:avLst/>
          </a:prstGeom>
        </p:spPr>
        <p:txBody>
          <a:bodyPr>
            <a:spAutoFit/>
          </a:bodyPr>
          <a:lstStyle/>
          <a:p>
            <a:pPr>
              <a:lnSpc>
                <a:spcPct val="150000"/>
              </a:lnSpc>
            </a:pPr>
            <a:r>
              <a:rPr lang="zh-CN" altLang="en-US" dirty="0"/>
              <a:t>给定少量情感词，通过语义词典来判断词语相似度达到扩展词典的目的</a:t>
            </a:r>
          </a:p>
        </p:txBody>
      </p:sp>
      <p:sp>
        <p:nvSpPr>
          <p:cNvPr id="6" name="矩形 5">
            <a:extLst>
              <a:ext uri="{FF2B5EF4-FFF2-40B4-BE49-F238E27FC236}">
                <a16:creationId xmlns:a16="http://schemas.microsoft.com/office/drawing/2014/main" id="{16913F3F-EEAF-4F88-AFCD-8B10AC607529}"/>
              </a:ext>
            </a:extLst>
          </p:cNvPr>
          <p:cNvSpPr/>
          <p:nvPr/>
        </p:nvSpPr>
        <p:spPr>
          <a:xfrm>
            <a:off x="827584" y="1772816"/>
            <a:ext cx="2088232" cy="874407"/>
          </a:xfrm>
          <a:prstGeom prst="rect">
            <a:avLst/>
          </a:prstGeom>
        </p:spPr>
        <p:txBody>
          <a:bodyPr wrap="square">
            <a:spAutoFit/>
          </a:bodyPr>
          <a:lstStyle/>
          <a:p>
            <a:pPr>
              <a:lnSpc>
                <a:spcPct val="150000"/>
              </a:lnSpc>
            </a:pPr>
            <a:r>
              <a:rPr lang="zh-CN" altLang="en-US" b="1" dirty="0"/>
              <a:t>基于语义词典的方法</a:t>
            </a:r>
          </a:p>
        </p:txBody>
      </p:sp>
      <p:sp>
        <p:nvSpPr>
          <p:cNvPr id="8" name="矩形 7">
            <a:extLst>
              <a:ext uri="{FF2B5EF4-FFF2-40B4-BE49-F238E27FC236}">
                <a16:creationId xmlns:a16="http://schemas.microsoft.com/office/drawing/2014/main" id="{A484FFF9-1F66-4CDA-B252-14B1C91C39D4}"/>
              </a:ext>
            </a:extLst>
          </p:cNvPr>
          <p:cNvSpPr/>
          <p:nvPr/>
        </p:nvSpPr>
        <p:spPr>
          <a:xfrm>
            <a:off x="827584" y="3527142"/>
            <a:ext cx="2088232" cy="458908"/>
          </a:xfrm>
          <a:prstGeom prst="rect">
            <a:avLst/>
          </a:prstGeom>
        </p:spPr>
        <p:txBody>
          <a:bodyPr wrap="square">
            <a:spAutoFit/>
          </a:bodyPr>
          <a:lstStyle/>
          <a:p>
            <a:pPr>
              <a:lnSpc>
                <a:spcPct val="150000"/>
              </a:lnSpc>
            </a:pPr>
            <a:r>
              <a:rPr lang="zh-CN" altLang="en-US" b="1" dirty="0"/>
              <a:t>基于语料库的方法</a:t>
            </a:r>
          </a:p>
        </p:txBody>
      </p:sp>
      <p:sp>
        <p:nvSpPr>
          <p:cNvPr id="9" name="矩形 8">
            <a:extLst>
              <a:ext uri="{FF2B5EF4-FFF2-40B4-BE49-F238E27FC236}">
                <a16:creationId xmlns:a16="http://schemas.microsoft.com/office/drawing/2014/main" id="{038D471B-B346-41F0-960A-D24D15A37FFE}"/>
              </a:ext>
            </a:extLst>
          </p:cNvPr>
          <p:cNvSpPr/>
          <p:nvPr/>
        </p:nvSpPr>
        <p:spPr>
          <a:xfrm>
            <a:off x="3419872" y="3527142"/>
            <a:ext cx="4572000" cy="1289905"/>
          </a:xfrm>
          <a:prstGeom prst="rect">
            <a:avLst/>
          </a:prstGeom>
        </p:spPr>
        <p:txBody>
          <a:bodyPr>
            <a:spAutoFit/>
          </a:bodyPr>
          <a:lstStyle/>
          <a:p>
            <a:pPr>
              <a:lnSpc>
                <a:spcPct val="150000"/>
              </a:lnSpc>
            </a:pPr>
            <a:r>
              <a:rPr lang="en-US" altLang="zh-CN" dirty="0"/>
              <a:t>1 </a:t>
            </a:r>
            <a:r>
              <a:rPr lang="zh-CN" altLang="en-US" dirty="0"/>
              <a:t>通过计算词语间的共现信息计算不同词语之间的相似度</a:t>
            </a:r>
          </a:p>
          <a:p>
            <a:pPr>
              <a:lnSpc>
                <a:spcPct val="150000"/>
              </a:lnSpc>
            </a:pPr>
            <a:r>
              <a:rPr lang="en-US" altLang="zh-CN" dirty="0"/>
              <a:t>2 </a:t>
            </a:r>
            <a:r>
              <a:rPr lang="zh-CN" altLang="en-US" dirty="0"/>
              <a:t>利用词语相似度计算词语语义倾向</a:t>
            </a:r>
          </a:p>
        </p:txBody>
      </p:sp>
    </p:spTree>
    <p:extLst>
      <p:ext uri="{BB962C8B-B14F-4D97-AF65-F5344CB8AC3E}">
        <p14:creationId xmlns:p14="http://schemas.microsoft.com/office/powerpoint/2010/main" val="284188358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03A7D7-AA46-471E-863A-C308CBE873FD}"/>
              </a:ext>
            </a:extLst>
          </p:cNvPr>
          <p:cNvSpPr>
            <a:spLocks noGrp="1"/>
          </p:cNvSpPr>
          <p:nvPr>
            <p:ph type="sldNum" sz="quarter" idx="4"/>
          </p:nvPr>
        </p:nvSpPr>
        <p:spPr/>
        <p:txBody>
          <a:bodyPr/>
          <a:lstStyle/>
          <a:p>
            <a:fld id="{97FF3420-EE2D-4F5A-A504-90632F25341B}" type="slidenum">
              <a:rPr lang="zh-CN" altLang="en-US" smtClean="0"/>
              <a:t>6</a:t>
            </a:fld>
            <a:endParaRPr lang="zh-CN" altLang="en-US"/>
          </a:p>
        </p:txBody>
      </p:sp>
      <p:sp>
        <p:nvSpPr>
          <p:cNvPr id="3" name="标题 2">
            <a:extLst>
              <a:ext uri="{FF2B5EF4-FFF2-40B4-BE49-F238E27FC236}">
                <a16:creationId xmlns:a16="http://schemas.microsoft.com/office/drawing/2014/main" id="{270D55E3-37B2-4EB2-9A3E-B3ACB75AB6B9}"/>
              </a:ext>
            </a:extLst>
          </p:cNvPr>
          <p:cNvSpPr>
            <a:spLocks noGrp="1"/>
          </p:cNvSpPr>
          <p:nvPr>
            <p:ph type="title"/>
          </p:nvPr>
        </p:nvSpPr>
        <p:spPr>
          <a:xfrm>
            <a:off x="553467" y="6979"/>
            <a:ext cx="8229600" cy="687288"/>
          </a:xfrm>
        </p:spPr>
        <p:txBody>
          <a:bodyPr/>
          <a:lstStyle/>
          <a:p>
            <a:r>
              <a:rPr lang="zh-CN" altLang="en-US" dirty="0"/>
              <a:t>特征工程</a:t>
            </a:r>
            <a:r>
              <a:rPr lang="en-US" altLang="zh-CN" dirty="0"/>
              <a:t>+</a:t>
            </a:r>
            <a:r>
              <a:rPr lang="zh-CN" altLang="en-US" dirty="0"/>
              <a:t>机器学习</a:t>
            </a:r>
          </a:p>
        </p:txBody>
      </p:sp>
      <p:sp>
        <p:nvSpPr>
          <p:cNvPr id="5" name="矩形 4">
            <a:extLst>
              <a:ext uri="{FF2B5EF4-FFF2-40B4-BE49-F238E27FC236}">
                <a16:creationId xmlns:a16="http://schemas.microsoft.com/office/drawing/2014/main" id="{81466AD1-2F8F-4621-930C-684CFC1DD1AF}"/>
              </a:ext>
            </a:extLst>
          </p:cNvPr>
          <p:cNvSpPr/>
          <p:nvPr/>
        </p:nvSpPr>
        <p:spPr>
          <a:xfrm>
            <a:off x="899592" y="4437112"/>
            <a:ext cx="5904656" cy="923330"/>
          </a:xfrm>
          <a:prstGeom prst="rect">
            <a:avLst/>
          </a:prstGeom>
        </p:spPr>
        <p:txBody>
          <a:bodyPr wrap="square">
            <a:spAutoFit/>
          </a:bodyPr>
          <a:lstStyle/>
          <a:p>
            <a:r>
              <a:rPr lang="en-US" altLang="zh-CN" dirty="0"/>
              <a:t>1 </a:t>
            </a:r>
            <a:r>
              <a:rPr lang="zh-CN" altLang="en-US" dirty="0"/>
              <a:t>特征提取</a:t>
            </a:r>
            <a:endParaRPr lang="en-US" altLang="zh-CN" dirty="0"/>
          </a:p>
          <a:p>
            <a:r>
              <a:rPr lang="en-US" altLang="zh-CN" dirty="0"/>
              <a:t>2 </a:t>
            </a:r>
            <a:r>
              <a:rPr lang="zh-CN" altLang="en-US" dirty="0"/>
              <a:t>模型训练：基于文本的标注类别和提取好的特征向量，即可以使用机器学习算法进行训练。</a:t>
            </a:r>
          </a:p>
        </p:txBody>
      </p:sp>
      <p:pic>
        <p:nvPicPr>
          <p:cNvPr id="4" name="图片 3">
            <a:extLst>
              <a:ext uri="{FF2B5EF4-FFF2-40B4-BE49-F238E27FC236}">
                <a16:creationId xmlns:a16="http://schemas.microsoft.com/office/drawing/2014/main" id="{99C92463-7AD5-4F06-AB30-F0329C30199D}"/>
              </a:ext>
            </a:extLst>
          </p:cNvPr>
          <p:cNvPicPr>
            <a:picLocks noChangeAspect="1"/>
          </p:cNvPicPr>
          <p:nvPr/>
        </p:nvPicPr>
        <p:blipFill>
          <a:blip r:embed="rId3"/>
          <a:stretch>
            <a:fillRect/>
          </a:stretch>
        </p:blipFill>
        <p:spPr>
          <a:xfrm>
            <a:off x="711831" y="1268760"/>
            <a:ext cx="8038444" cy="2304256"/>
          </a:xfrm>
          <a:prstGeom prst="rect">
            <a:avLst/>
          </a:prstGeom>
        </p:spPr>
      </p:pic>
      <p:pic>
        <p:nvPicPr>
          <p:cNvPr id="8" name="图片 7">
            <a:extLst>
              <a:ext uri="{FF2B5EF4-FFF2-40B4-BE49-F238E27FC236}">
                <a16:creationId xmlns:a16="http://schemas.microsoft.com/office/drawing/2014/main" id="{973DD919-21BD-496A-BBDE-F77B8671C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275" y="3861048"/>
            <a:ext cx="7017101" cy="2182534"/>
          </a:xfrm>
          <a:prstGeom prst="rect">
            <a:avLst/>
          </a:prstGeom>
        </p:spPr>
      </p:pic>
    </p:spTree>
    <p:extLst>
      <p:ext uri="{BB962C8B-B14F-4D97-AF65-F5344CB8AC3E}">
        <p14:creationId xmlns:p14="http://schemas.microsoft.com/office/powerpoint/2010/main" val="25129649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80">
                                          <p:stCondLst>
                                            <p:cond delay="0"/>
                                          </p:stCondLst>
                                        </p:cTn>
                                        <p:tgtEl>
                                          <p:spTgt spid="8"/>
                                        </p:tgtEl>
                                      </p:cBhvr>
                                    </p:animEffect>
                                    <p:anim calcmode="lin" valueType="num">
                                      <p:cBhvr>
                                        <p:cTn id="1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1" dur="26">
                                          <p:stCondLst>
                                            <p:cond delay="650"/>
                                          </p:stCondLst>
                                        </p:cTn>
                                        <p:tgtEl>
                                          <p:spTgt spid="8"/>
                                        </p:tgtEl>
                                      </p:cBhvr>
                                      <p:to x="100000" y="60000"/>
                                    </p:animScale>
                                    <p:animScale>
                                      <p:cBhvr>
                                        <p:cTn id="22" dur="166" decel="50000">
                                          <p:stCondLst>
                                            <p:cond delay="676"/>
                                          </p:stCondLst>
                                        </p:cTn>
                                        <p:tgtEl>
                                          <p:spTgt spid="8"/>
                                        </p:tgtEl>
                                      </p:cBhvr>
                                      <p:to x="100000" y="100000"/>
                                    </p:animScale>
                                    <p:animScale>
                                      <p:cBhvr>
                                        <p:cTn id="23" dur="26">
                                          <p:stCondLst>
                                            <p:cond delay="1312"/>
                                          </p:stCondLst>
                                        </p:cTn>
                                        <p:tgtEl>
                                          <p:spTgt spid="8"/>
                                        </p:tgtEl>
                                      </p:cBhvr>
                                      <p:to x="100000" y="80000"/>
                                    </p:animScale>
                                    <p:animScale>
                                      <p:cBhvr>
                                        <p:cTn id="24" dur="166" decel="50000">
                                          <p:stCondLst>
                                            <p:cond delay="1338"/>
                                          </p:stCondLst>
                                        </p:cTn>
                                        <p:tgtEl>
                                          <p:spTgt spid="8"/>
                                        </p:tgtEl>
                                      </p:cBhvr>
                                      <p:to x="100000" y="100000"/>
                                    </p:animScale>
                                    <p:animScale>
                                      <p:cBhvr>
                                        <p:cTn id="25" dur="26">
                                          <p:stCondLst>
                                            <p:cond delay="1642"/>
                                          </p:stCondLst>
                                        </p:cTn>
                                        <p:tgtEl>
                                          <p:spTgt spid="8"/>
                                        </p:tgtEl>
                                      </p:cBhvr>
                                      <p:to x="100000" y="90000"/>
                                    </p:animScale>
                                    <p:animScale>
                                      <p:cBhvr>
                                        <p:cTn id="26" dur="166" decel="50000">
                                          <p:stCondLst>
                                            <p:cond delay="1668"/>
                                          </p:stCondLst>
                                        </p:cTn>
                                        <p:tgtEl>
                                          <p:spTgt spid="8"/>
                                        </p:tgtEl>
                                      </p:cBhvr>
                                      <p:to x="100000" y="100000"/>
                                    </p:animScale>
                                    <p:animScale>
                                      <p:cBhvr>
                                        <p:cTn id="27" dur="26">
                                          <p:stCondLst>
                                            <p:cond delay="1808"/>
                                          </p:stCondLst>
                                        </p:cTn>
                                        <p:tgtEl>
                                          <p:spTgt spid="8"/>
                                        </p:tgtEl>
                                      </p:cBhvr>
                                      <p:to x="100000" y="95000"/>
                                    </p:animScale>
                                    <p:animScale>
                                      <p:cBhvr>
                                        <p:cTn id="2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434F1D-0DA1-4D23-A888-06609A631A9F}"/>
              </a:ext>
            </a:extLst>
          </p:cNvPr>
          <p:cNvSpPr>
            <a:spLocks noGrp="1"/>
          </p:cNvSpPr>
          <p:nvPr>
            <p:ph type="sldNum" sz="quarter" idx="4"/>
          </p:nvPr>
        </p:nvSpPr>
        <p:spPr/>
        <p:txBody>
          <a:bodyPr/>
          <a:lstStyle/>
          <a:p>
            <a:fld id="{97FF3420-EE2D-4F5A-A504-90632F25341B}" type="slidenum">
              <a:rPr lang="zh-CN" altLang="en-US" smtClean="0"/>
              <a:t>7</a:t>
            </a:fld>
            <a:endParaRPr lang="zh-CN" altLang="en-US"/>
          </a:p>
        </p:txBody>
      </p:sp>
      <p:sp>
        <p:nvSpPr>
          <p:cNvPr id="3" name="标题 2">
            <a:extLst>
              <a:ext uri="{FF2B5EF4-FFF2-40B4-BE49-F238E27FC236}">
                <a16:creationId xmlns:a16="http://schemas.microsoft.com/office/drawing/2014/main" id="{B003FCC4-B09D-4AAF-9D14-2C56C7185764}"/>
              </a:ext>
            </a:extLst>
          </p:cNvPr>
          <p:cNvSpPr>
            <a:spLocks noGrp="1"/>
          </p:cNvSpPr>
          <p:nvPr>
            <p:ph type="title"/>
          </p:nvPr>
        </p:nvSpPr>
        <p:spPr/>
        <p:txBody>
          <a:bodyPr/>
          <a:lstStyle/>
          <a:p>
            <a:endParaRPr lang="zh-CN" altLang="en-US" dirty="0"/>
          </a:p>
        </p:txBody>
      </p:sp>
      <p:sp>
        <p:nvSpPr>
          <p:cNvPr id="5" name="矩形 4">
            <a:extLst>
              <a:ext uri="{FF2B5EF4-FFF2-40B4-BE49-F238E27FC236}">
                <a16:creationId xmlns:a16="http://schemas.microsoft.com/office/drawing/2014/main" id="{3055F162-6EF7-4F24-9682-214912F1D688}"/>
              </a:ext>
            </a:extLst>
          </p:cNvPr>
          <p:cNvSpPr/>
          <p:nvPr/>
        </p:nvSpPr>
        <p:spPr>
          <a:xfrm>
            <a:off x="827584" y="2430411"/>
            <a:ext cx="5826424" cy="1754326"/>
          </a:xfrm>
          <a:prstGeom prst="rect">
            <a:avLst/>
          </a:prstGeom>
        </p:spPr>
        <p:txBody>
          <a:bodyPr wrap="square">
            <a:spAutoFit/>
          </a:bodyPr>
          <a:lstStyle/>
          <a:p>
            <a:r>
              <a:rPr lang="zh-CN" altLang="en-US" dirty="0"/>
              <a:t>优点：相比较于基于规则的方法，只需要准备好标注数据，设计好特征提取方法，模型可以自动从数据中学习出一个复杂的高维分类模型实现情感分析</a:t>
            </a:r>
          </a:p>
          <a:p>
            <a:endParaRPr lang="zh-CN" altLang="en-US" dirty="0"/>
          </a:p>
          <a:p>
            <a:r>
              <a:rPr lang="zh-CN" altLang="en-US" dirty="0"/>
              <a:t>缺点：其效果主要取决于特征工程，即提取的特征是否能足够很好的区别正面和负面情感。</a:t>
            </a:r>
          </a:p>
        </p:txBody>
      </p:sp>
      <p:sp>
        <p:nvSpPr>
          <p:cNvPr id="6" name="矩形 5">
            <a:extLst>
              <a:ext uri="{FF2B5EF4-FFF2-40B4-BE49-F238E27FC236}">
                <a16:creationId xmlns:a16="http://schemas.microsoft.com/office/drawing/2014/main" id="{A43B97D8-33A0-4D6F-B35A-DF9E59271C30}"/>
              </a:ext>
            </a:extLst>
          </p:cNvPr>
          <p:cNvSpPr/>
          <p:nvPr/>
        </p:nvSpPr>
        <p:spPr>
          <a:xfrm>
            <a:off x="899592" y="4832543"/>
            <a:ext cx="6776120" cy="1200329"/>
          </a:xfrm>
          <a:prstGeom prst="rect">
            <a:avLst/>
          </a:prstGeom>
        </p:spPr>
        <p:txBody>
          <a:bodyPr wrap="square">
            <a:spAutoFit/>
          </a:bodyPr>
          <a:lstStyle/>
          <a:p>
            <a:r>
              <a:rPr lang="zh-CN" altLang="en-US" b="1" dirty="0"/>
              <a:t>特征工程结合依赖情感词典和规则方法，但不是直接判定文本的情感倾向，而是将规则命中的结果作为一维或者多维特征，以一种更为“柔性”的方法融合到情感分析中，以扩充我们的词袋模型</a:t>
            </a:r>
          </a:p>
        </p:txBody>
      </p:sp>
      <p:pic>
        <p:nvPicPr>
          <p:cNvPr id="7" name="图片 6">
            <a:extLst>
              <a:ext uri="{FF2B5EF4-FFF2-40B4-BE49-F238E27FC236}">
                <a16:creationId xmlns:a16="http://schemas.microsoft.com/office/drawing/2014/main" id="{C4FEC914-C20E-40F2-9D7A-58DE19EA3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898" y="1524000"/>
            <a:ext cx="5813855" cy="3248610"/>
          </a:xfrm>
          <a:prstGeom prst="rect">
            <a:avLst/>
          </a:prstGeom>
        </p:spPr>
      </p:pic>
    </p:spTree>
    <p:extLst>
      <p:ext uri="{BB962C8B-B14F-4D97-AF65-F5344CB8AC3E}">
        <p14:creationId xmlns:p14="http://schemas.microsoft.com/office/powerpoint/2010/main" val="3721444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FFE4AC-A1BF-4358-90B3-22F2D2E0218B}"/>
              </a:ext>
            </a:extLst>
          </p:cNvPr>
          <p:cNvSpPr>
            <a:spLocks noGrp="1"/>
          </p:cNvSpPr>
          <p:nvPr>
            <p:ph type="sldNum" sz="quarter" idx="4"/>
          </p:nvPr>
        </p:nvSpPr>
        <p:spPr/>
        <p:txBody>
          <a:bodyPr/>
          <a:lstStyle/>
          <a:p>
            <a:fld id="{97FF3420-EE2D-4F5A-A504-90632F25341B}" type="slidenum">
              <a:rPr lang="zh-CN" altLang="en-US" smtClean="0"/>
              <a:t>8</a:t>
            </a:fld>
            <a:endParaRPr lang="zh-CN" altLang="en-US"/>
          </a:p>
        </p:txBody>
      </p:sp>
      <p:sp>
        <p:nvSpPr>
          <p:cNvPr id="3" name="标题 2">
            <a:extLst>
              <a:ext uri="{FF2B5EF4-FFF2-40B4-BE49-F238E27FC236}">
                <a16:creationId xmlns:a16="http://schemas.microsoft.com/office/drawing/2014/main" id="{E08425AE-EC12-4135-A3AB-3DE139CF1C71}"/>
              </a:ext>
            </a:extLst>
          </p:cNvPr>
          <p:cNvSpPr>
            <a:spLocks noGrp="1"/>
          </p:cNvSpPr>
          <p:nvPr>
            <p:ph type="title"/>
          </p:nvPr>
        </p:nvSpPr>
        <p:spPr>
          <a:xfrm>
            <a:off x="457200" y="0"/>
            <a:ext cx="8229600" cy="759296"/>
          </a:xfrm>
        </p:spPr>
        <p:txBody>
          <a:bodyPr/>
          <a:lstStyle/>
          <a:p>
            <a:r>
              <a:rPr lang="zh-CN" altLang="en-US" dirty="0"/>
              <a:t>基于神经网络</a:t>
            </a:r>
          </a:p>
        </p:txBody>
      </p:sp>
      <p:sp>
        <p:nvSpPr>
          <p:cNvPr id="5" name="矩形 4">
            <a:extLst>
              <a:ext uri="{FF2B5EF4-FFF2-40B4-BE49-F238E27FC236}">
                <a16:creationId xmlns:a16="http://schemas.microsoft.com/office/drawing/2014/main" id="{F88B07E6-3320-4765-BCDB-1E19B5D63209}"/>
              </a:ext>
            </a:extLst>
          </p:cNvPr>
          <p:cNvSpPr/>
          <p:nvPr/>
        </p:nvSpPr>
        <p:spPr>
          <a:xfrm>
            <a:off x="611560" y="5282256"/>
            <a:ext cx="4572000" cy="646331"/>
          </a:xfrm>
          <a:prstGeom prst="rect">
            <a:avLst/>
          </a:prstGeom>
        </p:spPr>
        <p:txBody>
          <a:bodyPr>
            <a:spAutoFit/>
          </a:bodyPr>
          <a:lstStyle/>
          <a:p>
            <a:r>
              <a:rPr lang="en-US" altLang="zh-CN" dirty="0"/>
              <a:t>1 </a:t>
            </a:r>
            <a:r>
              <a:rPr lang="zh-CN" altLang="en-US" dirty="0"/>
              <a:t>词语转成词向量（</a:t>
            </a:r>
            <a:r>
              <a:rPr lang="en-US" altLang="zh-CN" dirty="0"/>
              <a:t> word2vec</a:t>
            </a:r>
            <a:r>
              <a:rPr lang="zh-CN" altLang="en-US" dirty="0"/>
              <a:t>算法）</a:t>
            </a:r>
            <a:endParaRPr lang="en-US" altLang="zh-CN" dirty="0"/>
          </a:p>
          <a:p>
            <a:r>
              <a:rPr lang="en-US" altLang="zh-CN" dirty="0"/>
              <a:t>2 </a:t>
            </a:r>
            <a:r>
              <a:rPr lang="zh-CN" altLang="en-US" dirty="0"/>
              <a:t>利用深度学习框架进行训练（</a:t>
            </a:r>
            <a:r>
              <a:rPr lang="en-US" altLang="zh-CN" dirty="0"/>
              <a:t> LSTM </a:t>
            </a:r>
            <a:r>
              <a:rPr lang="zh-CN" altLang="en-US" dirty="0"/>
              <a:t>）</a:t>
            </a:r>
          </a:p>
        </p:txBody>
      </p:sp>
      <p:pic>
        <p:nvPicPr>
          <p:cNvPr id="7" name="图片 6">
            <a:extLst>
              <a:ext uri="{FF2B5EF4-FFF2-40B4-BE49-F238E27FC236}">
                <a16:creationId xmlns:a16="http://schemas.microsoft.com/office/drawing/2014/main" id="{DD153D39-AB12-4B15-91F5-618BCC006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463451"/>
            <a:ext cx="8064896" cy="3456383"/>
          </a:xfrm>
          <a:prstGeom prst="rect">
            <a:avLst/>
          </a:prstGeom>
        </p:spPr>
      </p:pic>
    </p:spTree>
    <p:extLst>
      <p:ext uri="{BB962C8B-B14F-4D97-AF65-F5344CB8AC3E}">
        <p14:creationId xmlns:p14="http://schemas.microsoft.com/office/powerpoint/2010/main" val="1589526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BB76D23-B6F4-4B8E-BED9-9C40C03A957B}"/>
              </a:ext>
            </a:extLst>
          </p:cNvPr>
          <p:cNvPicPr>
            <a:picLocks noChangeAspect="1"/>
          </p:cNvPicPr>
          <p:nvPr/>
        </p:nvPicPr>
        <p:blipFill>
          <a:blip r:embed="rId3"/>
          <a:stretch>
            <a:fillRect/>
          </a:stretch>
        </p:blipFill>
        <p:spPr>
          <a:xfrm>
            <a:off x="467544" y="980728"/>
            <a:ext cx="8178799" cy="4559679"/>
          </a:xfrm>
          <a:prstGeom prst="rect">
            <a:avLst/>
          </a:prstGeom>
        </p:spPr>
      </p:pic>
      <p:sp>
        <p:nvSpPr>
          <p:cNvPr id="2" name="灯片编号占位符 1">
            <a:extLst>
              <a:ext uri="{FF2B5EF4-FFF2-40B4-BE49-F238E27FC236}">
                <a16:creationId xmlns:a16="http://schemas.microsoft.com/office/drawing/2014/main" id="{22BFE74A-7792-46F2-938F-C2877ABFC4A9}"/>
              </a:ext>
            </a:extLst>
          </p:cNvPr>
          <p:cNvSpPr>
            <a:spLocks noGrp="1"/>
          </p:cNvSpPr>
          <p:nvPr>
            <p:ph type="sldNum" sz="quarter" idx="4"/>
          </p:nvPr>
        </p:nvSpPr>
        <p:spPr>
          <a:xfrm>
            <a:off x="6457950" y="6356350"/>
            <a:ext cx="2057400" cy="365125"/>
          </a:xfrm>
        </p:spPr>
        <p:txBody>
          <a:bodyPr vert="horz" lIns="91440" tIns="45720" rIns="91440" bIns="45720" rtlCol="0" anchor="ctr">
            <a:normAutofit/>
          </a:bodyPr>
          <a:lstStyle/>
          <a:p>
            <a:pPr algn="r">
              <a:spcAft>
                <a:spcPts val="600"/>
              </a:spcAft>
            </a:pPr>
            <a:fld id="{97FF3420-EE2D-4F5A-A504-90632F25341B}" type="slidenum">
              <a:rPr lang="en-US" altLang="zh-CN" sz="1200" smtClean="0">
                <a:solidFill>
                  <a:schemeClr val="tx1">
                    <a:tint val="75000"/>
                  </a:schemeClr>
                </a:solidFill>
                <a:latin typeface="+mn-lt"/>
                <a:cs typeface="+mn-cs"/>
              </a:rPr>
              <a:pPr algn="r">
                <a:spcAft>
                  <a:spcPts val="600"/>
                </a:spcAft>
              </a:pPr>
              <a:t>9</a:t>
            </a:fld>
            <a:endParaRPr lang="en-US" altLang="zh-CN" sz="1200">
              <a:solidFill>
                <a:schemeClr val="tx1">
                  <a:tint val="75000"/>
                </a:schemeClr>
              </a:solidFill>
              <a:latin typeface="+mn-lt"/>
              <a:cs typeface="+mn-cs"/>
            </a:endParaRPr>
          </a:p>
        </p:txBody>
      </p:sp>
      <p:sp>
        <p:nvSpPr>
          <p:cNvPr id="4" name="文本框 3">
            <a:extLst>
              <a:ext uri="{FF2B5EF4-FFF2-40B4-BE49-F238E27FC236}">
                <a16:creationId xmlns:a16="http://schemas.microsoft.com/office/drawing/2014/main" id="{2ADE8DDB-4B86-4E58-8467-1A5BA6316DC9}"/>
              </a:ext>
            </a:extLst>
          </p:cNvPr>
          <p:cNvSpPr txBox="1"/>
          <p:nvPr/>
        </p:nvSpPr>
        <p:spPr>
          <a:xfrm>
            <a:off x="467544" y="5661248"/>
            <a:ext cx="8178799" cy="369332"/>
          </a:xfrm>
          <a:prstGeom prst="rect">
            <a:avLst/>
          </a:prstGeom>
          <a:noFill/>
        </p:spPr>
        <p:txBody>
          <a:bodyPr wrap="square" rtlCol="0">
            <a:spAutoFit/>
          </a:bodyPr>
          <a:lstStyle/>
          <a:p>
            <a:r>
              <a:rPr lang="en-US" altLang="zh-CN" dirty="0"/>
              <a:t>《 Effective LSTMs for Target-Dependent Sentiment Classification 》</a:t>
            </a:r>
            <a:endParaRPr lang="zh-CN" altLang="en-US" dirty="0"/>
          </a:p>
        </p:txBody>
      </p:sp>
    </p:spTree>
    <p:extLst>
      <p:ext uri="{BB962C8B-B14F-4D97-AF65-F5344CB8AC3E}">
        <p14:creationId xmlns:p14="http://schemas.microsoft.com/office/powerpoint/2010/main" val="236718541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3月12日二级机构人事工作会 - 副本">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1510</Words>
  <Application>Microsoft Office PowerPoint</Application>
  <PresentationFormat>全屏显示(4:3)</PresentationFormat>
  <Paragraphs>113</Paragraphs>
  <Slides>11</Slides>
  <Notes>11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Gill Sans Light</vt:lpstr>
      <vt:lpstr>Glegoo</vt:lpstr>
      <vt:lpstr>Lato Light</vt:lpstr>
      <vt:lpstr>Mission Gothic Regular</vt:lpstr>
      <vt:lpstr>MS PGothic</vt:lpstr>
      <vt:lpstr>Open Sans</vt:lpstr>
      <vt:lpstr>等线</vt:lpstr>
      <vt:lpstr>楷体</vt:lpstr>
      <vt:lpstr>宋体</vt:lpstr>
      <vt:lpstr>微软雅黑</vt:lpstr>
      <vt:lpstr>Arial</vt:lpstr>
      <vt:lpstr>Calibri</vt:lpstr>
      <vt:lpstr>3月12日二级机构人事工作会 - 副本</vt:lpstr>
      <vt:lpstr>自定义设计方案</vt:lpstr>
      <vt:lpstr>研究方法</vt:lpstr>
      <vt:lpstr>基于情感词典和规则</vt:lpstr>
      <vt:lpstr>PowerPoint 演示文稿</vt:lpstr>
      <vt:lpstr>PowerPoint 演示文稿</vt:lpstr>
      <vt:lpstr>情感词典的自动化构建</vt:lpstr>
      <vt:lpstr>特征工程+机器学习</vt:lpstr>
      <vt:lpstr>PowerPoint 演示文稿</vt:lpstr>
      <vt:lpstr>基于神经网络</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alims</dc:creator>
  <cp:lastModifiedBy>wang anping</cp:lastModifiedBy>
  <cp:revision>41</cp:revision>
  <dcterms:created xsi:type="dcterms:W3CDTF">2018-10-10T12:10:59Z</dcterms:created>
  <dcterms:modified xsi:type="dcterms:W3CDTF">2018-11-04T09:13:56Z</dcterms:modified>
</cp:coreProperties>
</file>