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6" r:id="rId2"/>
  </p:sldMasterIdLst>
  <p:notesMasterIdLst>
    <p:notesMasterId r:id="rId17"/>
  </p:notesMasterIdLst>
  <p:handoutMasterIdLst>
    <p:handoutMasterId r:id="rId18"/>
  </p:handoutMasterIdLst>
  <p:sldIdLst>
    <p:sldId id="659" r:id="rId3"/>
    <p:sldId id="660" r:id="rId4"/>
    <p:sldId id="672" r:id="rId5"/>
    <p:sldId id="661" r:id="rId6"/>
    <p:sldId id="670" r:id="rId7"/>
    <p:sldId id="662" r:id="rId8"/>
    <p:sldId id="665" r:id="rId9"/>
    <p:sldId id="664" r:id="rId10"/>
    <p:sldId id="673" r:id="rId11"/>
    <p:sldId id="671" r:id="rId12"/>
    <p:sldId id="663" r:id="rId13"/>
    <p:sldId id="666" r:id="rId14"/>
    <p:sldId id="667" r:id="rId15"/>
    <p:sldId id="668" r:id="rId1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始" id="{F281219C-3D48-4441-880F-28CB709948E0}">
          <p14:sldIdLst>
            <p14:sldId id="659"/>
            <p14:sldId id="660"/>
            <p14:sldId id="672"/>
            <p14:sldId id="661"/>
            <p14:sldId id="670"/>
            <p14:sldId id="662"/>
            <p14:sldId id="665"/>
            <p14:sldId id="664"/>
            <p14:sldId id="673"/>
            <p14:sldId id="671"/>
            <p14:sldId id="663"/>
            <p14:sldId id="666"/>
            <p14:sldId id="667"/>
            <p14:sldId id="668"/>
          </p14:sldIdLst>
        </p14:section>
      </p14:sectionLst>
    </p:ext>
    <p:ext uri="{EFAFB233-063F-42B5-8137-9DF3F51BA10A}">
      <p15:sldGuideLst xmlns:p15="http://schemas.microsoft.com/office/powerpoint/2012/main">
        <p15:guide id="1" orient="horz" pos="2225">
          <p15:clr>
            <a:srgbClr val="A4A3A4"/>
          </p15:clr>
        </p15:guide>
        <p15:guide id="2" pos="283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6" clrIdx="0"/>
  <p:cmAuthor id="2" name="wang anping" initials="wa" lastIdx="2" clrIdx="1">
    <p:extLst>
      <p:ext uri="{19B8F6BF-5375-455C-9EA6-DF929625EA0E}">
        <p15:presenceInfo xmlns:p15="http://schemas.microsoft.com/office/powerpoint/2012/main" userId="1cc1895be7d6bb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5608"/>
    <a:srgbClr val="3D69AD"/>
    <a:srgbClr val="F0F0F0"/>
    <a:srgbClr val="FFF5CC"/>
    <a:srgbClr val="C7FFF0"/>
    <a:srgbClr val="E6E6E6"/>
    <a:srgbClr val="FFFFFF"/>
    <a:srgbClr val="66FFFF"/>
    <a:srgbClr val="0BCEF5"/>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69721" autoAdjust="0"/>
  </p:normalViewPr>
  <p:slideViewPr>
    <p:cSldViewPr showGuides="1">
      <p:cViewPr varScale="1">
        <p:scale>
          <a:sx n="70" d="100"/>
          <a:sy n="70" d="100"/>
        </p:scale>
        <p:origin x="1674" y="66"/>
      </p:cViewPr>
      <p:guideLst>
        <p:guide orient="horz" pos="2225"/>
        <p:guide pos="283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32B8D4A2-C5B7-41EE-9458-A1094CD8BBB7}" type="datetimeFigureOut">
              <a:rPr lang="zh-CN" altLang="en-US" smtClean="0"/>
              <a:t>2018/11/4</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FD89A14A-A03C-4CF4-97D7-A410AE7C6B5E}" type="slidenum">
              <a:rPr lang="zh-CN" altLang="en-US" smtClean="0"/>
              <a:t>‹#›</a:t>
            </a:fld>
            <a:endParaRPr lang="zh-CN" altLang="en-US"/>
          </a:p>
        </p:txBody>
      </p:sp>
    </p:spTree>
    <p:extLst>
      <p:ext uri="{BB962C8B-B14F-4D97-AF65-F5344CB8AC3E}">
        <p14:creationId xmlns:p14="http://schemas.microsoft.com/office/powerpoint/2010/main" val="1724236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98A7EA97-B7F9-4A14-BEBE-461C31714BA7}"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3264430" y="509588"/>
            <a:ext cx="3399367"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F940804A-A160-47EB-B5EC-D7AF1DD6551D}" type="slidenum">
              <a:rPr lang="zh-CN" altLang="en-US" smtClean="0"/>
              <a:t>‹#›</a:t>
            </a:fld>
            <a:endParaRPr lang="zh-CN" altLang="en-US"/>
          </a:p>
        </p:txBody>
      </p:sp>
    </p:spTree>
    <p:extLst>
      <p:ext uri="{BB962C8B-B14F-4D97-AF65-F5344CB8AC3E}">
        <p14:creationId xmlns:p14="http://schemas.microsoft.com/office/powerpoint/2010/main" val="334913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1</a:t>
            </a:fld>
            <a:endParaRPr lang="zh-CN" altLang="en-US"/>
          </a:p>
        </p:txBody>
      </p:sp>
    </p:spTree>
    <p:extLst>
      <p:ext uri="{BB962C8B-B14F-4D97-AF65-F5344CB8AC3E}">
        <p14:creationId xmlns:p14="http://schemas.microsoft.com/office/powerpoint/2010/main" val="3517990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基于目标的情感分类：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target mention</a:t>
            </a:r>
          </a:p>
          <a:p>
            <a:r>
              <a:rPr lang="en-US" altLang="zh-CN" sz="1200" b="0" i="0" kern="1200" dirty="0">
                <a:solidFill>
                  <a:schemeClr val="tx1"/>
                </a:solidFill>
                <a:effectLst/>
                <a:latin typeface="+mn-lt"/>
                <a:ea typeface="+mn-ea"/>
                <a:cs typeface="+mn-cs"/>
              </a:rPr>
              <a:t>(e.g. positive, negative, neutral)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将目标提及分别连接到每一词的词嵌入中，作为输入向量喂给双向的</a:t>
            </a:r>
            <a:r>
              <a:rPr lang="en-US" altLang="zh-CN" sz="1200" b="0" i="0" kern="1200" dirty="0" err="1">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模型，进行分类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940804A-A160-47EB-B5EC-D7AF1DD6551D}" type="slidenum">
              <a:rPr lang="zh-CN" altLang="en-US" smtClean="0"/>
              <a:t>10</a:t>
            </a:fld>
            <a:endParaRPr lang="zh-CN" altLang="en-US"/>
          </a:p>
        </p:txBody>
      </p:sp>
    </p:spTree>
    <p:extLst>
      <p:ext uri="{BB962C8B-B14F-4D97-AF65-F5344CB8AC3E}">
        <p14:creationId xmlns:p14="http://schemas.microsoft.com/office/powerpoint/2010/main" val="1466629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普遍应用的词袋模型隐含了一个假设，即词语之间的语义是相互独立的，因而丢失了文本的上下文信息。但真实情况往往并非如此，同一个词语在不同的语义环境下是可以具有不同语义的。词袋模型还会导致向量空间特别大，一般都是数十万维。对于评论这种短文本，转换成的向量会特别稀疏，也造成了模型的不稳定性**）</a:t>
            </a:r>
          </a:p>
        </p:txBody>
      </p:sp>
      <p:sp>
        <p:nvSpPr>
          <p:cNvPr id="4" name="灯片编号占位符 3"/>
          <p:cNvSpPr>
            <a:spLocks noGrp="1"/>
          </p:cNvSpPr>
          <p:nvPr>
            <p:ph type="sldNum" sz="quarter" idx="5"/>
          </p:nvPr>
        </p:nvSpPr>
        <p:spPr/>
        <p:txBody>
          <a:bodyPr/>
          <a:lstStyle/>
          <a:p>
            <a:fld id="{F940804A-A160-47EB-B5EC-D7AF1DD6551D}" type="slidenum">
              <a:rPr lang="zh-CN" altLang="en-US" smtClean="0"/>
              <a:t>11</a:t>
            </a:fld>
            <a:endParaRPr lang="zh-CN" altLang="en-US"/>
          </a:p>
        </p:txBody>
      </p:sp>
    </p:spTree>
    <p:extLst>
      <p:ext uri="{BB962C8B-B14F-4D97-AF65-F5344CB8AC3E}">
        <p14:creationId xmlns:p14="http://schemas.microsoft.com/office/powerpoint/2010/main" val="9965111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12</a:t>
            </a:fld>
            <a:endParaRPr lang="zh-CN" altLang="en-US"/>
          </a:p>
        </p:txBody>
      </p:sp>
    </p:spTree>
    <p:extLst>
      <p:ext uri="{BB962C8B-B14F-4D97-AF65-F5344CB8AC3E}">
        <p14:creationId xmlns:p14="http://schemas.microsoft.com/office/powerpoint/2010/main" val="1312327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这种</a:t>
            </a:r>
            <a:r>
              <a:rPr lang="zh-CN" altLang="zh-CN" sz="1200" b="1" kern="1200" dirty="0">
                <a:solidFill>
                  <a:schemeClr val="tx1"/>
                </a:solidFill>
                <a:effectLst/>
                <a:latin typeface="+mn-lt"/>
                <a:ea typeface="+mn-ea"/>
                <a:cs typeface="+mn-cs"/>
              </a:rPr>
              <a:t>识别属性及其对应的情感倾向</a:t>
            </a:r>
            <a:r>
              <a:rPr lang="zh-CN" altLang="zh-CN" sz="1200" kern="1200" dirty="0">
                <a:solidFill>
                  <a:schemeClr val="tx1"/>
                </a:solidFill>
                <a:effectLst/>
                <a:latin typeface="+mn-lt"/>
                <a:ea typeface="+mn-ea"/>
                <a:cs typeface="+mn-cs"/>
              </a:rPr>
              <a:t>需要进行细粒度的情感分析，也被称为</a:t>
            </a:r>
            <a:r>
              <a:rPr lang="zh-CN" altLang="zh-CN" sz="1200" b="1" kern="1200" dirty="0">
                <a:solidFill>
                  <a:schemeClr val="tx1"/>
                </a:solidFill>
                <a:effectLst/>
                <a:latin typeface="+mn-lt"/>
                <a:ea typeface="+mn-ea"/>
                <a:cs typeface="+mn-cs"/>
              </a:rPr>
              <a:t>基于属性的观点挖掘</a:t>
            </a:r>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13</a:t>
            </a:fld>
            <a:endParaRPr lang="zh-CN" altLang="en-US"/>
          </a:p>
        </p:txBody>
      </p:sp>
    </p:spTree>
    <p:extLst>
      <p:ext uri="{BB962C8B-B14F-4D97-AF65-F5344CB8AC3E}">
        <p14:creationId xmlns:p14="http://schemas.microsoft.com/office/powerpoint/2010/main" val="463241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隐藏了“价格”这个属</a:t>
            </a:r>
            <a:r>
              <a:rPr lang="zh-CN" altLang="en-US" sz="1200" b="1" kern="1200" dirty="0">
                <a:solidFill>
                  <a:schemeClr val="tx1"/>
                </a:solidFill>
                <a:effectLst/>
                <a:latin typeface="+mn-lt"/>
                <a:ea typeface="+mn-ea"/>
                <a:cs typeface="+mn-cs"/>
              </a:rPr>
              <a:t>性</a:t>
            </a:r>
            <a:endParaRPr lang="en-US" altLang="zh-CN" sz="1200" b="1" kern="1200" dirty="0">
              <a:solidFill>
                <a:schemeClr val="tx1"/>
              </a:solidFill>
              <a:effectLst/>
              <a:latin typeface="+mn-lt"/>
              <a:ea typeface="+mn-ea"/>
              <a:cs typeface="+mn-cs"/>
            </a:endParaRPr>
          </a:p>
          <a:p>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细粒度情感分析的难点</a:t>
            </a:r>
            <a:r>
              <a:rPr lang="zh-CN" altLang="zh-CN" sz="1200" kern="1200" dirty="0">
                <a:solidFill>
                  <a:schemeClr val="tx1"/>
                </a:solidFill>
                <a:effectLst/>
                <a:latin typeface="+mn-lt"/>
                <a:ea typeface="+mn-ea"/>
                <a:cs typeface="+mn-cs"/>
              </a:rPr>
              <a:t>出现在：</a:t>
            </a:r>
          </a:p>
          <a:p>
            <a:r>
              <a:rPr lang="en-US" altLang="zh-CN" sz="1200" kern="1200" dirty="0">
                <a:solidFill>
                  <a:schemeClr val="tx1"/>
                </a:solidFill>
                <a:effectLst/>
                <a:latin typeface="+mn-lt"/>
                <a:ea typeface="+mn-ea"/>
                <a:cs typeface="+mn-cs"/>
              </a:rPr>
              <a:t>  1 </a:t>
            </a:r>
            <a:r>
              <a:rPr lang="zh-CN" altLang="zh-CN" sz="1200" kern="1200" dirty="0">
                <a:solidFill>
                  <a:schemeClr val="tx1"/>
                </a:solidFill>
                <a:effectLst/>
                <a:latin typeface="+mn-lt"/>
                <a:ea typeface="+mn-ea"/>
                <a:cs typeface="+mn-cs"/>
              </a:rPr>
              <a:t>隐氏情感分析， 现阶段对隐氏情感分析主要集中在 隐氏评论对象抽取， 但对 客观文本中隐藏得情感倾向识别研究较少</a:t>
            </a:r>
          </a:p>
          <a:p>
            <a:r>
              <a:rPr lang="en-US" altLang="zh-CN" sz="1200" kern="1200" dirty="0">
                <a:solidFill>
                  <a:schemeClr val="tx1"/>
                </a:solidFill>
                <a:effectLst/>
                <a:latin typeface="+mn-lt"/>
                <a:ea typeface="+mn-ea"/>
                <a:cs typeface="+mn-cs"/>
              </a:rPr>
              <a:t>  2 </a:t>
            </a:r>
            <a:r>
              <a:rPr lang="zh-CN" altLang="zh-CN" sz="1200" kern="1200" dirty="0">
                <a:solidFill>
                  <a:schemeClr val="tx1"/>
                </a:solidFill>
                <a:effectLst/>
                <a:latin typeface="+mn-lt"/>
                <a:ea typeface="+mn-ea"/>
                <a:cs typeface="+mn-cs"/>
              </a:rPr>
              <a:t>跨领域情感分析， 主要是不同领域间的情感表达差别较大</a:t>
            </a:r>
          </a:p>
        </p:txBody>
      </p:sp>
      <p:sp>
        <p:nvSpPr>
          <p:cNvPr id="4" name="灯片编号占位符 3"/>
          <p:cNvSpPr>
            <a:spLocks noGrp="1"/>
          </p:cNvSpPr>
          <p:nvPr>
            <p:ph type="sldNum" sz="quarter" idx="5"/>
          </p:nvPr>
        </p:nvSpPr>
        <p:spPr/>
        <p:txBody>
          <a:bodyPr/>
          <a:lstStyle/>
          <a:p>
            <a:fld id="{F940804A-A160-47EB-B5EC-D7AF1DD6551D}" type="slidenum">
              <a:rPr lang="zh-CN" altLang="en-US" smtClean="0"/>
              <a:t>14</a:t>
            </a:fld>
            <a:endParaRPr lang="zh-CN" altLang="en-US"/>
          </a:p>
        </p:txBody>
      </p:sp>
    </p:spTree>
    <p:extLst>
      <p:ext uri="{BB962C8B-B14F-4D97-AF65-F5344CB8AC3E}">
        <p14:creationId xmlns:p14="http://schemas.microsoft.com/office/powerpoint/2010/main" val="6707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比如：</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程</a:t>
            </a:r>
            <a:r>
              <a:rPr lang="zh-CN" altLang="zh-CN" sz="1200" b="1" kern="1200" dirty="0">
                <a:solidFill>
                  <a:schemeClr val="tx1"/>
                </a:solidFill>
                <a:effectLst/>
                <a:latin typeface="+mn-lt"/>
                <a:ea typeface="+mn-ea"/>
                <a:cs typeface="+mn-cs"/>
              </a:rPr>
              <a:t>度副词 </a:t>
            </a:r>
            <a:r>
              <a:rPr lang="zh-CN" altLang="zh-CN" sz="1200" kern="1200" dirty="0">
                <a:solidFill>
                  <a:schemeClr val="tx1"/>
                </a:solidFill>
                <a:effectLst/>
                <a:latin typeface="+mn-lt"/>
                <a:ea typeface="+mn-ea"/>
                <a:cs typeface="+mn-cs"/>
              </a:rPr>
              <a:t>比如</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非常</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极其</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等，会对情感有增强作用，最终影响整个短语或句子的总体情感倾向</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2.</a:t>
            </a:r>
            <a:r>
              <a:rPr lang="zh-CN" altLang="zh-CN" sz="1200" b="1" kern="1200" dirty="0">
                <a:solidFill>
                  <a:schemeClr val="tx1"/>
                </a:solidFill>
                <a:effectLst/>
                <a:latin typeface="+mn-lt"/>
                <a:ea typeface="+mn-ea"/>
                <a:cs typeface="+mn-cs"/>
              </a:rPr>
              <a:t>行业情感词典</a:t>
            </a:r>
            <a:r>
              <a:rPr lang="zh-CN" altLang="zh-CN" sz="1200" kern="1200" dirty="0">
                <a:solidFill>
                  <a:schemeClr val="tx1"/>
                </a:solidFill>
                <a:effectLst/>
                <a:latin typeface="+mn-lt"/>
                <a:ea typeface="+mn-ea"/>
                <a:cs typeface="+mn-cs"/>
              </a:rPr>
              <a:t>，即只在某些特定领域具有情感倾向的词，比如对于汽车，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塑料感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底盘硬</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其实是表达负面情感</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zh-CN" altLang="zh-CN" sz="1800" b="1" kern="1200" dirty="0">
                <a:solidFill>
                  <a:schemeClr val="tx1"/>
                </a:solidFill>
                <a:effectLst/>
                <a:latin typeface="+mn-lt"/>
                <a:ea typeface="+mn-ea"/>
                <a:cs typeface="+mn-cs"/>
              </a:rPr>
              <a:t>设置一些规则</a:t>
            </a:r>
            <a:r>
              <a:rPr lang="zh-CN" altLang="zh-CN" sz="1200" kern="1200" dirty="0">
                <a:solidFill>
                  <a:schemeClr val="tx1"/>
                </a:solidFill>
                <a:effectLst/>
                <a:latin typeface="+mn-lt"/>
                <a:ea typeface="+mn-ea"/>
                <a:cs typeface="+mn-cs"/>
              </a:rPr>
              <a:t>来计算文本的情感倾向，比如每遇到一个正面情感词则</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分，遇到负面情感词则</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分，遇到否定词则乘以</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将情感反转，遇到程度副词则将情感分数乘以一个放大系数。最后根据计算出的分数判断情感倾向，分数为正数则判断为正面情感，负数则判定为负面情感，正负相抵则判定为中性</a:t>
            </a: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2</a:t>
            </a:fld>
            <a:endParaRPr lang="zh-CN" altLang="en-US"/>
          </a:p>
        </p:txBody>
      </p:sp>
    </p:spTree>
    <p:extLst>
      <p:ext uri="{BB962C8B-B14F-4D97-AF65-F5344CB8AC3E}">
        <p14:creationId xmlns:p14="http://schemas.microsoft.com/office/powerpoint/2010/main" val="909992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方法一示例</a:t>
            </a:r>
          </a:p>
        </p:txBody>
      </p:sp>
      <p:sp>
        <p:nvSpPr>
          <p:cNvPr id="4" name="灯片编号占位符 3"/>
          <p:cNvSpPr>
            <a:spLocks noGrp="1"/>
          </p:cNvSpPr>
          <p:nvPr>
            <p:ph type="sldNum" sz="quarter" idx="5"/>
          </p:nvPr>
        </p:nvSpPr>
        <p:spPr/>
        <p:txBody>
          <a:bodyPr/>
          <a:lstStyle/>
          <a:p>
            <a:fld id="{F940804A-A160-47EB-B5EC-D7AF1DD6551D}" type="slidenum">
              <a:rPr lang="zh-CN" altLang="en-US" smtClean="0"/>
              <a:t>3</a:t>
            </a:fld>
            <a:endParaRPr lang="zh-CN" altLang="en-US"/>
          </a:p>
        </p:txBody>
      </p:sp>
    </p:spTree>
    <p:extLst>
      <p:ext uri="{BB962C8B-B14F-4D97-AF65-F5344CB8AC3E}">
        <p14:creationId xmlns:p14="http://schemas.microsoft.com/office/powerpoint/2010/main" val="2007269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随着大家认识到情感词典对分类准确率的影响重大，</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又因为情感词典的构建十分复杂，费时费力， 更多的研究者将工作方向转换到情感词典的自动化构建上</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词典的匹配过程</a:t>
            </a:r>
            <a:r>
              <a:rPr lang="zh-CN" altLang="zh-CN" sz="1200" kern="1200" dirty="0">
                <a:solidFill>
                  <a:schemeClr val="tx1"/>
                </a:solidFill>
                <a:effectLst/>
                <a:latin typeface="+mn-lt"/>
                <a:ea typeface="+mn-ea"/>
                <a:cs typeface="+mn-cs"/>
              </a:rPr>
              <a:t>需要</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完全精确匹配，因此</a:t>
            </a:r>
            <a:r>
              <a:rPr lang="zh-CN" altLang="zh-CN" sz="1200" b="1" kern="1200" dirty="0">
                <a:solidFill>
                  <a:schemeClr val="tx1"/>
                </a:solidFill>
                <a:effectLst/>
                <a:latin typeface="+mn-lt"/>
                <a:ea typeface="+mn-ea"/>
                <a:cs typeface="+mn-cs"/>
              </a:rPr>
              <a:t>召回率</a:t>
            </a:r>
            <a:r>
              <a:rPr lang="zh-CN" altLang="zh-CN" sz="1200" kern="1200" dirty="0">
                <a:solidFill>
                  <a:schemeClr val="tx1"/>
                </a:solidFill>
                <a:effectLst/>
                <a:latin typeface="+mn-lt"/>
                <a:ea typeface="+mn-ea"/>
                <a:cs typeface="+mn-cs"/>
              </a:rPr>
              <a:t>比较差。同一个含义可以有很多种表述方式，尤其在情感分析领域，</a:t>
            </a:r>
            <a:r>
              <a:rPr lang="zh-CN" altLang="en-US" sz="1200" kern="1200" dirty="0">
                <a:solidFill>
                  <a:schemeClr val="tx1"/>
                </a:solidFill>
                <a:effectLst/>
                <a:latin typeface="+mn-lt"/>
                <a:ea typeface="+mn-ea"/>
                <a:cs typeface="+mn-cs"/>
              </a:rPr>
              <a:t>例如 </a:t>
            </a:r>
            <a:r>
              <a:rPr lang="zh-CN" altLang="zh-CN" sz="1200" kern="1200" dirty="0">
                <a:solidFill>
                  <a:schemeClr val="tx1"/>
                </a:solidFill>
                <a:effectLst/>
                <a:latin typeface="+mn-lt"/>
                <a:ea typeface="+mn-ea"/>
                <a:cs typeface="+mn-cs"/>
              </a:rPr>
              <a:t>常常出现双重否定等复杂句式，</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规则必须设计得足够复杂才能进行识别。此外，</a:t>
            </a:r>
            <a:r>
              <a:rPr lang="zh-CN" altLang="zh-CN" sz="1200" b="1" kern="1200" dirty="0">
                <a:solidFill>
                  <a:schemeClr val="tx1"/>
                </a:solidFill>
                <a:effectLst/>
                <a:latin typeface="+mn-lt"/>
                <a:ea typeface="+mn-ea"/>
                <a:cs typeface="+mn-cs"/>
              </a:rPr>
              <a:t>当</a:t>
            </a:r>
            <a:r>
              <a:rPr lang="zh-CN" altLang="en-US" sz="1200" b="1" kern="1200" dirty="0">
                <a:solidFill>
                  <a:schemeClr val="tx1"/>
                </a:solidFill>
                <a:effectLst/>
                <a:latin typeface="+mn-lt"/>
                <a:ea typeface="+mn-ea"/>
                <a:cs typeface="+mn-cs"/>
              </a:rPr>
              <a:t>匹配的</a:t>
            </a:r>
            <a:r>
              <a:rPr lang="zh-CN" altLang="zh-CN" sz="1200" b="1" kern="1200" dirty="0">
                <a:solidFill>
                  <a:schemeClr val="tx1"/>
                </a:solidFill>
                <a:effectLst/>
                <a:latin typeface="+mn-lt"/>
                <a:ea typeface="+mn-ea"/>
                <a:cs typeface="+mn-cs"/>
              </a:rPr>
              <a:t>规则比较多的时候，不同规则</a:t>
            </a:r>
            <a:r>
              <a:rPr lang="zh-CN" altLang="en-US" sz="1200" b="1" kern="1200" dirty="0">
                <a:solidFill>
                  <a:schemeClr val="tx1"/>
                </a:solidFill>
                <a:effectLst/>
                <a:latin typeface="+mn-lt"/>
                <a:ea typeface="+mn-ea"/>
                <a:cs typeface="+mn-cs"/>
              </a:rPr>
              <a:t>之间</a:t>
            </a:r>
            <a:r>
              <a:rPr lang="zh-CN" altLang="zh-CN" sz="1200" b="1" kern="1200" dirty="0">
                <a:solidFill>
                  <a:schemeClr val="tx1"/>
                </a:solidFill>
                <a:effectLst/>
                <a:latin typeface="+mn-lt"/>
                <a:ea typeface="+mn-ea"/>
                <a:cs typeface="+mn-cs"/>
              </a:rPr>
              <a:t>往往会发生互相冲突</a:t>
            </a:r>
            <a:r>
              <a:rPr lang="zh-CN" altLang="zh-CN" sz="1200" kern="1200" dirty="0">
                <a:solidFill>
                  <a:schemeClr val="tx1"/>
                </a:solidFill>
                <a:effectLst/>
                <a:latin typeface="+mn-lt"/>
                <a:ea typeface="+mn-ea"/>
                <a:cs typeface="+mn-cs"/>
              </a:rPr>
              <a:t>，会导致准确率下降</a:t>
            </a: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4</a:t>
            </a:fld>
            <a:endParaRPr lang="zh-CN" altLang="en-US"/>
          </a:p>
        </p:txBody>
      </p:sp>
    </p:spTree>
    <p:extLst>
      <p:ext uri="{BB962C8B-B14F-4D97-AF65-F5344CB8AC3E}">
        <p14:creationId xmlns:p14="http://schemas.microsoft.com/office/powerpoint/2010/main" val="368146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基于语义词典的方法</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：先收集小规模的带有情感标记的词语集 和 未标注的词表， 通过已有的词典资源，查找词表中词语的同义词和反义词来扩展次词语集，发现的新词语被加入词表中。这个过程会一直迭代到没有新的词语出现。</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5</a:t>
            </a:fld>
            <a:endParaRPr lang="zh-CN" altLang="en-US"/>
          </a:p>
        </p:txBody>
      </p:sp>
    </p:spTree>
    <p:extLst>
      <p:ext uri="{BB962C8B-B14F-4D97-AF65-F5344CB8AC3E}">
        <p14:creationId xmlns:p14="http://schemas.microsoft.com/office/powerpoint/2010/main" val="1986800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最常用的也是最简单的特征是词袋模型（</a:t>
            </a:r>
            <a:r>
              <a:rPr lang="en-US" altLang="zh-CN" sz="1200" kern="1200" dirty="0">
                <a:solidFill>
                  <a:schemeClr val="tx1"/>
                </a:solidFill>
                <a:effectLst/>
                <a:latin typeface="+mn-lt"/>
                <a:ea typeface="+mn-ea"/>
                <a:cs typeface="+mn-cs"/>
              </a:rPr>
              <a:t>bag of words</a:t>
            </a:r>
            <a:r>
              <a:rPr lang="zh-CN" altLang="zh-CN" sz="1200" kern="1200" dirty="0">
                <a:solidFill>
                  <a:schemeClr val="tx1"/>
                </a:solidFill>
                <a:effectLst/>
                <a:latin typeface="+mn-lt"/>
                <a:ea typeface="+mn-ea"/>
                <a:cs typeface="+mn-cs"/>
              </a:rPr>
              <a:t>），即将文本转换为基于词语的一个向量，向量的每一维度是一个词语，词语可以基于分词得到，也可以基于</a:t>
            </a:r>
            <a:r>
              <a:rPr lang="en-US" altLang="zh-CN" sz="1200" kern="1200" dirty="0">
                <a:solidFill>
                  <a:schemeClr val="tx1"/>
                </a:solidFill>
                <a:effectLst/>
                <a:latin typeface="+mn-lt"/>
                <a:ea typeface="+mn-ea"/>
                <a:cs typeface="+mn-cs"/>
              </a:rPr>
              <a:t>N-Gram</a:t>
            </a:r>
            <a:r>
              <a:rPr lang="zh-CN" altLang="zh-CN" sz="1200" kern="1200" dirty="0">
                <a:solidFill>
                  <a:schemeClr val="tx1"/>
                </a:solidFill>
                <a:effectLst/>
                <a:latin typeface="+mn-lt"/>
                <a:ea typeface="+mn-ea"/>
                <a:cs typeface="+mn-cs"/>
              </a:rPr>
              <a:t>模型得到。</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每一维度的特征取值也可以有多种计算法方式</a:t>
            </a:r>
            <a:r>
              <a:rPr lang="zh-CN" altLang="zh-CN" sz="1200" kern="1200" dirty="0">
                <a:solidFill>
                  <a:schemeClr val="tx1"/>
                </a:solidFill>
                <a:effectLst/>
                <a:latin typeface="+mn-lt"/>
                <a:ea typeface="+mn-ea"/>
                <a:cs typeface="+mn-cs"/>
              </a:rPr>
              <a:t>，比如经典的</a:t>
            </a:r>
            <a:r>
              <a:rPr lang="en-US" altLang="zh-CN" sz="1200" kern="1200" dirty="0">
                <a:solidFill>
                  <a:schemeClr val="tx1"/>
                </a:solidFill>
                <a:effectLst/>
                <a:latin typeface="+mn-lt"/>
                <a:ea typeface="+mn-ea"/>
                <a:cs typeface="+mn-cs"/>
              </a:rPr>
              <a:t>one-hot</a:t>
            </a:r>
            <a:r>
              <a:rPr lang="zh-CN" altLang="zh-CN" sz="1200" kern="1200" dirty="0">
                <a:solidFill>
                  <a:schemeClr val="tx1"/>
                </a:solidFill>
                <a:effectLst/>
                <a:latin typeface="+mn-lt"/>
                <a:ea typeface="+mn-ea"/>
                <a:cs typeface="+mn-cs"/>
              </a:rPr>
              <a:t>编码和</a:t>
            </a:r>
            <a:r>
              <a:rPr lang="en-US" altLang="zh-CN" sz="1200" kern="1200" dirty="0" err="1">
                <a:solidFill>
                  <a:schemeClr val="tx1"/>
                </a:solidFill>
                <a:effectLst/>
                <a:latin typeface="+mn-lt"/>
                <a:ea typeface="+mn-ea"/>
                <a:cs typeface="+mn-cs"/>
              </a:rPr>
              <a:t>tf-idf</a:t>
            </a:r>
            <a:r>
              <a:rPr lang="zh-CN" altLang="zh-CN" sz="1200" kern="1200" dirty="0">
                <a:solidFill>
                  <a:schemeClr val="tx1"/>
                </a:solidFill>
                <a:effectLst/>
                <a:latin typeface="+mn-lt"/>
                <a:ea typeface="+mn-ea"/>
                <a:cs typeface="+mn-cs"/>
              </a:rPr>
              <a:t>值</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6</a:t>
            </a:fld>
            <a:endParaRPr lang="zh-CN" altLang="en-US"/>
          </a:p>
        </p:txBody>
      </p:sp>
    </p:spTree>
    <p:extLst>
      <p:ext uri="{BB962C8B-B14F-4D97-AF65-F5344CB8AC3E}">
        <p14:creationId xmlns:p14="http://schemas.microsoft.com/office/powerpoint/2010/main" val="49465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在相同的特征下，如果只使用简单分类器，那选择不同的分类算法，效果差别不会太大。</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要做好特征工程，非常依赖于人的先验知识，即需要我们对数据进行足够深入的观察和分析，把那些对区分正负面情感最有用的特征一个一个找出来</a:t>
            </a: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另外的一种分类方法：基于树模型的无监督情感分析</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通过评论数据对词项的频繁项集进行挖掘，生成频繁模式树，主要是消极和积极两大类频繁项集</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在进行分类的过程中，通过两个频繁项集对单词序列进行词项分组，分别计算两种情感极性的分值和情感偏向，最终分类</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7</a:t>
            </a:fld>
            <a:endParaRPr lang="zh-CN" altLang="en-US"/>
          </a:p>
        </p:txBody>
      </p:sp>
    </p:spTree>
    <p:extLst>
      <p:ext uri="{BB962C8B-B14F-4D97-AF65-F5344CB8AC3E}">
        <p14:creationId xmlns:p14="http://schemas.microsoft.com/office/powerpoint/2010/main" val="3633322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dirty="0"/>
              <a:t>（</a:t>
            </a:r>
            <a:r>
              <a:rPr lang="en-US" altLang="zh-CN" dirty="0"/>
              <a:t>google</a:t>
            </a:r>
            <a:r>
              <a:rPr lang="zh-CN" altLang="en-US" dirty="0"/>
              <a:t>的</a:t>
            </a:r>
            <a:r>
              <a:rPr lang="en-US" altLang="zh-CN" dirty="0"/>
              <a:t>word2vec</a:t>
            </a:r>
            <a:r>
              <a:rPr lang="zh-CN" altLang="en-US" dirty="0"/>
              <a:t>算法是目前应用最广泛的词向量生成算法，实践证明其效果是非常可靠的，尤其是在衡量两个词语的相似度方面。</a:t>
            </a:r>
            <a:endParaRPr lang="en-US" altLang="zh-CN" dirty="0"/>
          </a:p>
          <a:p>
            <a:r>
              <a:rPr lang="en-US" altLang="zh-CN" dirty="0"/>
              <a:t>Word2vec</a:t>
            </a:r>
            <a:r>
              <a:rPr lang="zh-CN" altLang="en-US" dirty="0"/>
              <a:t>算法包含了</a:t>
            </a:r>
            <a:r>
              <a:rPr lang="en-US" altLang="zh-CN" dirty="0"/>
              <a:t>CBOW</a:t>
            </a:r>
            <a:r>
              <a:rPr lang="zh-CN" altLang="en-US" dirty="0"/>
              <a:t>（</a:t>
            </a:r>
            <a:r>
              <a:rPr lang="en-US" altLang="zh-CN" dirty="0"/>
              <a:t>Continuous Bag-of-Word</a:t>
            </a:r>
            <a:r>
              <a:rPr lang="zh-CN" altLang="en-US" dirty="0"/>
              <a:t>）模型和</a:t>
            </a:r>
            <a:r>
              <a:rPr lang="en-US" altLang="zh-CN" dirty="0"/>
              <a:t>Skip-gram</a:t>
            </a:r>
            <a:r>
              <a:rPr lang="zh-CN" altLang="en-US" dirty="0"/>
              <a:t>（</a:t>
            </a:r>
            <a:r>
              <a:rPr lang="en-US" altLang="zh-CN" dirty="0"/>
              <a:t>Continuous Skip-gram</a:t>
            </a:r>
            <a:r>
              <a:rPr lang="zh-CN" altLang="en-US" dirty="0"/>
              <a:t>）模型。简单而言，</a:t>
            </a:r>
            <a:r>
              <a:rPr lang="en-US" altLang="zh-CN" dirty="0"/>
              <a:t>CBOW</a:t>
            </a:r>
            <a:r>
              <a:rPr lang="zh-CN" altLang="en-US" dirty="0"/>
              <a:t>模型的作用是已知当前词</a:t>
            </a:r>
            <a:r>
              <a:rPr lang="en-US" altLang="zh-CN" dirty="0" err="1"/>
              <a:t>Wt</a:t>
            </a:r>
            <a:r>
              <a:rPr lang="zh-CN" altLang="en-US" dirty="0"/>
              <a:t>的上下文环境（</a:t>
            </a:r>
            <a:r>
              <a:rPr lang="en-US" altLang="zh-CN" dirty="0"/>
              <a:t>Wt-2</a:t>
            </a:r>
            <a:r>
              <a:rPr lang="zh-CN" altLang="en-US" dirty="0"/>
              <a:t>，</a:t>
            </a:r>
            <a:r>
              <a:rPr lang="en-US" altLang="zh-CN" dirty="0"/>
              <a:t>Wt-1</a:t>
            </a:r>
            <a:r>
              <a:rPr lang="zh-CN" altLang="en-US" dirty="0"/>
              <a:t>，</a:t>
            </a:r>
            <a:r>
              <a:rPr lang="en-US" altLang="zh-CN" dirty="0"/>
              <a:t>Wt+1</a:t>
            </a:r>
            <a:r>
              <a:rPr lang="zh-CN" altLang="en-US" dirty="0"/>
              <a:t>，</a:t>
            </a:r>
            <a:r>
              <a:rPr lang="en-US" altLang="zh-CN" dirty="0"/>
              <a:t>Wt+2</a:t>
            </a:r>
            <a:r>
              <a:rPr lang="zh-CN" altLang="en-US" dirty="0"/>
              <a:t>）来预测当前词，</a:t>
            </a:r>
            <a:r>
              <a:rPr lang="en-US" altLang="zh-CN" dirty="0"/>
              <a:t>Skip-gram</a:t>
            </a:r>
            <a:r>
              <a:rPr lang="zh-CN" altLang="en-US" dirty="0"/>
              <a:t>模型的作用是根据当前词</a:t>
            </a:r>
            <a:r>
              <a:rPr lang="en-US" altLang="zh-CN" dirty="0" err="1"/>
              <a:t>Wt</a:t>
            </a:r>
            <a:r>
              <a:rPr lang="zh-CN" altLang="en-US" dirty="0"/>
              <a:t>来预测上下文（</a:t>
            </a:r>
            <a:r>
              <a:rPr lang="en-US" altLang="zh-CN" dirty="0"/>
              <a:t>Wt-2</a:t>
            </a:r>
            <a:r>
              <a:rPr lang="zh-CN" altLang="en-US" dirty="0"/>
              <a:t>，</a:t>
            </a:r>
            <a:r>
              <a:rPr lang="en-US" altLang="zh-CN" dirty="0"/>
              <a:t>Wt-1</a:t>
            </a:r>
            <a:r>
              <a:rPr lang="zh-CN" altLang="en-US" dirty="0"/>
              <a:t>，</a:t>
            </a:r>
            <a:r>
              <a:rPr lang="en-US" altLang="zh-CN" dirty="0"/>
              <a:t>Wt+1</a:t>
            </a:r>
            <a:r>
              <a:rPr lang="zh-CN" altLang="en-US" dirty="0"/>
              <a:t>，</a:t>
            </a:r>
            <a:r>
              <a:rPr lang="en-US" altLang="zh-CN" dirty="0"/>
              <a:t>Wt+2</a:t>
            </a:r>
            <a:r>
              <a:rPr lang="zh-CN" altLang="en-US" dirty="0"/>
              <a:t>）。</a:t>
            </a:r>
            <a:endParaRPr lang="en-US" altLang="zh-CN" dirty="0"/>
          </a:p>
          <a:p>
            <a:r>
              <a:rPr lang="zh-CN" altLang="en-US" dirty="0"/>
              <a:t>因此，</a:t>
            </a:r>
            <a:r>
              <a:rPr lang="zh-CN" altLang="en-US" b="1" dirty="0"/>
              <a:t>每个词向量事实上是基于词语的上下文来生成的，也就具备了词袋模型所不具备的表意能力</a:t>
            </a:r>
            <a:r>
              <a:rPr lang="zh-CN" altLang="en-US"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词转成固定维度的词向量之后，一个文本也就自然而然可以形成一个矩阵。以矩阵作为输入的深度学习算法，</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第一个想到的自然是在图像识别领域获得过成功的卷积神经网络（</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）。但</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在文本挖掘领域的运用具有一定局限性，因其</a:t>
            </a:r>
            <a:r>
              <a:rPr lang="zh-CN" altLang="zh-CN" sz="1200" b="1" kern="1200" dirty="0">
                <a:solidFill>
                  <a:schemeClr val="tx1"/>
                </a:solidFill>
                <a:effectLst/>
                <a:latin typeface="+mn-lt"/>
                <a:ea typeface="+mn-ea"/>
                <a:cs typeface="+mn-cs"/>
              </a:rPr>
              <a:t>每层内部的节点之间是没有连接的，即又丢失了词与词之间的联系。</a:t>
            </a:r>
            <a:r>
              <a:rPr lang="en-US" altLang="zh-CN" sz="1200" b="1"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词语的上下文关系对文本挖掘是至关重要的</a:t>
            </a:r>
            <a:r>
              <a:rPr lang="zh-CN" altLang="zh-CN" sz="1200" kern="1200" dirty="0">
                <a:solidFill>
                  <a:schemeClr val="tx1"/>
                </a:solidFill>
                <a:effectLst/>
                <a:latin typeface="+mn-lt"/>
                <a:ea typeface="+mn-ea"/>
                <a:cs typeface="+mn-cs"/>
              </a:rPr>
              <a:t>，尤其对情感分析，情感词（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喜欢</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）和否定词（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）、程度词（</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很</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）的搭配会对情感倾向产生根本性的影响。）因此目前比较广泛使用的是</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Long Short-Term Memory</a:t>
            </a:r>
            <a:r>
              <a:rPr lang="zh-CN" altLang="zh-CN" sz="1200" kern="1200" dirty="0">
                <a:solidFill>
                  <a:schemeClr val="tx1"/>
                </a:solidFill>
                <a:effectLst/>
                <a:latin typeface="+mn-lt"/>
                <a:ea typeface="+mn-ea"/>
                <a:cs typeface="+mn-cs"/>
              </a:rPr>
              <a:t>，长短时记忆），</a:t>
            </a:r>
            <a:r>
              <a:rPr lang="en-US" altLang="zh-CN" sz="1200" kern="1200" dirty="0">
                <a:solidFill>
                  <a:schemeClr val="tx1"/>
                </a:solidFill>
                <a:effectLst/>
                <a:latin typeface="+mn-lt"/>
                <a:ea typeface="+mn-ea"/>
                <a:cs typeface="+mn-cs"/>
              </a:rPr>
              <a:t>LSTM</a:t>
            </a:r>
            <a:r>
              <a:rPr lang="zh-CN" altLang="zh-CN" sz="1200" kern="1200" dirty="0">
                <a:solidFill>
                  <a:schemeClr val="tx1"/>
                </a:solidFill>
                <a:effectLst/>
                <a:latin typeface="+mn-lt"/>
                <a:ea typeface="+mn-ea"/>
                <a:cs typeface="+mn-cs"/>
              </a:rPr>
              <a:t>能够</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记住</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较长距离范围内的上下文对当前节点的影响</a:t>
            </a:r>
          </a:p>
          <a:p>
            <a:endParaRPr lang="zh-CN" altLang="en-US" dirty="0"/>
          </a:p>
        </p:txBody>
      </p:sp>
      <p:sp>
        <p:nvSpPr>
          <p:cNvPr id="4" name="灯片编号占位符 3"/>
          <p:cNvSpPr>
            <a:spLocks noGrp="1"/>
          </p:cNvSpPr>
          <p:nvPr>
            <p:ph type="sldNum" sz="quarter" idx="5"/>
          </p:nvPr>
        </p:nvSpPr>
        <p:spPr/>
        <p:txBody>
          <a:bodyPr/>
          <a:lstStyle/>
          <a:p>
            <a:fld id="{F940804A-A160-47EB-B5EC-D7AF1DD6551D}" type="slidenum">
              <a:rPr lang="zh-CN" altLang="en-US" smtClean="0"/>
              <a:t>8</a:t>
            </a:fld>
            <a:endParaRPr lang="zh-CN" altLang="en-US"/>
          </a:p>
        </p:txBody>
      </p:sp>
    </p:spTree>
    <p:extLst>
      <p:ext uri="{BB962C8B-B14F-4D97-AF65-F5344CB8AC3E}">
        <p14:creationId xmlns:p14="http://schemas.microsoft.com/office/powerpoint/2010/main" val="307931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263900" y="509588"/>
            <a:ext cx="3400425" cy="2549525"/>
          </a:xfrm>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基于目标的情感分类：</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target mention(e.g. positive, negative, neutral) </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将目标提及分别连接到每一词的词嵌入表示中，作为输入向量喂给双向的</a:t>
            </a:r>
            <a:r>
              <a:rPr lang="en-US" altLang="zh-CN" sz="1200" b="0" i="0" kern="1200" dirty="0" err="1">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模型，实现分类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940804A-A160-47EB-B5EC-D7AF1DD6551D}" type="slidenum">
              <a:rPr lang="zh-CN" altLang="en-US" smtClean="0"/>
              <a:t>9</a:t>
            </a:fld>
            <a:endParaRPr lang="zh-CN" altLang="en-US"/>
          </a:p>
        </p:txBody>
      </p:sp>
    </p:spTree>
    <p:extLst>
      <p:ext uri="{BB962C8B-B14F-4D97-AF65-F5344CB8AC3E}">
        <p14:creationId xmlns:p14="http://schemas.microsoft.com/office/powerpoint/2010/main" val="185222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7" name="矩形 6"/>
          <p:cNvSpPr/>
          <p:nvPr userDrawn="1"/>
        </p:nvSpPr>
        <p:spPr>
          <a:xfrm>
            <a:off x="0" y="-1"/>
            <a:ext cx="925252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ie 4"/>
          <p:cNvSpPr/>
          <p:nvPr/>
        </p:nvSpPr>
        <p:spPr>
          <a:xfrm rot="5400000" flipH="1" flipV="1">
            <a:off x="-623887" y="2597151"/>
            <a:ext cx="1247774" cy="1663700"/>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Pie 4"/>
          <p:cNvSpPr/>
          <p:nvPr/>
        </p:nvSpPr>
        <p:spPr>
          <a:xfrm rot="16200000" flipV="1">
            <a:off x="8520113" y="2594329"/>
            <a:ext cx="1247774" cy="1663700"/>
          </a:xfrm>
          <a:prstGeom prst="pie">
            <a:avLst>
              <a:gd name="adj1" fmla="val 0"/>
              <a:gd name="adj2" fmla="val 10782358"/>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c mockup layout">
    <p:spTree>
      <p:nvGrpSpPr>
        <p:cNvPr id="1" name=""/>
        <p:cNvGrpSpPr/>
        <p:nvPr/>
      </p:nvGrpSpPr>
      <p:grpSpPr>
        <a:xfrm>
          <a:off x="0" y="0"/>
          <a:ext cx="0" cy="0"/>
          <a:chOff x="0" y="0"/>
          <a:chExt cx="0" cy="0"/>
        </a:xfrm>
      </p:grpSpPr>
      <p:pic>
        <p:nvPicPr>
          <p:cNvPr id="17" name="Picture 16" descr="iMac-Flat-Mockup.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803400"/>
            <a:ext cx="4038600" cy="4359243"/>
          </a:xfrm>
          <a:prstGeom prst="rect">
            <a:avLst/>
          </a:prstGeom>
        </p:spPr>
      </p:pic>
      <p:sp>
        <p:nvSpPr>
          <p:cNvPr id="19" name="Picture Placeholder 9"/>
          <p:cNvSpPr>
            <a:spLocks noGrp="1"/>
          </p:cNvSpPr>
          <p:nvPr>
            <p:ph type="pic" sz="quarter" idx="24"/>
          </p:nvPr>
        </p:nvSpPr>
        <p:spPr>
          <a:xfrm>
            <a:off x="2895600" y="2108200"/>
            <a:ext cx="3581400" cy="2743200"/>
          </a:xfrm>
        </p:spPr>
        <p:txBody>
          <a:bodyPr/>
          <a:lstStyle/>
          <a:p>
            <a:r>
              <a:rPr lang="zh-CN" altLang="en-US"/>
              <a:t>单击图标添加图片</a:t>
            </a:r>
            <a:endParaRPr lang="en-US"/>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2"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Column Content Layout">
    <p:spTree>
      <p:nvGrpSpPr>
        <p:cNvPr id="1" name=""/>
        <p:cNvGrpSpPr/>
        <p:nvPr/>
      </p:nvGrpSpPr>
      <p:grpSpPr>
        <a:xfrm>
          <a:off x="0" y="0"/>
          <a:ext cx="0" cy="0"/>
          <a:chOff x="0" y="0"/>
          <a:chExt cx="0" cy="0"/>
        </a:xfrm>
      </p:grpSpPr>
      <p:sp>
        <p:nvSpPr>
          <p:cNvPr id="7" name="Content Placeholder 13"/>
          <p:cNvSpPr>
            <a:spLocks noGrp="1"/>
          </p:cNvSpPr>
          <p:nvPr>
            <p:ph sz="quarter" idx="13" hasCustomPrompt="1"/>
          </p:nvPr>
        </p:nvSpPr>
        <p:spPr>
          <a:xfrm>
            <a:off x="6096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8" name="Content Placeholder 38"/>
          <p:cNvSpPr>
            <a:spLocks noGrp="1"/>
          </p:cNvSpPr>
          <p:nvPr>
            <p:ph sz="quarter" idx="39" hasCustomPrompt="1"/>
          </p:nvPr>
        </p:nvSpPr>
        <p:spPr>
          <a:xfrm>
            <a:off x="1139952"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9" name="Content Placeholder 13"/>
          <p:cNvSpPr>
            <a:spLocks noGrp="1"/>
          </p:cNvSpPr>
          <p:nvPr>
            <p:ph sz="quarter" idx="42" hasCustomPrompt="1"/>
          </p:nvPr>
        </p:nvSpPr>
        <p:spPr>
          <a:xfrm>
            <a:off x="34290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10" name="Content Placeholder 13"/>
          <p:cNvSpPr>
            <a:spLocks noGrp="1"/>
          </p:cNvSpPr>
          <p:nvPr>
            <p:ph sz="quarter" idx="43" hasCustomPrompt="1"/>
          </p:nvPr>
        </p:nvSpPr>
        <p:spPr>
          <a:xfrm>
            <a:off x="6324600" y="2743200"/>
            <a:ext cx="2362200" cy="3022600"/>
          </a:xfrm>
        </p:spPr>
        <p:txBody>
          <a:bodyPr>
            <a:normAutofit/>
          </a:bodyPr>
          <a:lstStyle>
            <a:lvl1pPr algn="l">
              <a:lnSpc>
                <a:spcPts val="1400"/>
              </a:lnSpc>
              <a:buNone/>
              <a:defRPr sz="1400">
                <a:solidFill>
                  <a:srgbClr val="7F7F7F"/>
                </a:solidFill>
                <a:latin typeface="Calibri" panose="020F0502020204030204"/>
                <a:cs typeface="Calibri" panose="020F0502020204030204"/>
              </a:defRPr>
            </a:lvl1pPr>
          </a:lstStyle>
          <a:p>
            <a:pPr lvl="0"/>
            <a:r>
              <a:rPr lang="zh-CN" altLang="en-US"/>
              <a:t>编辑母版文本样式</a:t>
            </a:r>
          </a:p>
        </p:txBody>
      </p:sp>
      <p:sp>
        <p:nvSpPr>
          <p:cNvPr id="11" name="Content Placeholder 38"/>
          <p:cNvSpPr>
            <a:spLocks noGrp="1"/>
          </p:cNvSpPr>
          <p:nvPr>
            <p:ph sz="quarter" idx="60" hasCustomPrompt="1"/>
          </p:nvPr>
        </p:nvSpPr>
        <p:spPr>
          <a:xfrm>
            <a:off x="3886200"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12" name="Content Placeholder 38"/>
          <p:cNvSpPr>
            <a:spLocks noGrp="1"/>
          </p:cNvSpPr>
          <p:nvPr>
            <p:ph sz="quarter" idx="61" hasCustomPrompt="1"/>
          </p:nvPr>
        </p:nvSpPr>
        <p:spPr>
          <a:xfrm>
            <a:off x="6781800" y="2108200"/>
            <a:ext cx="1984248" cy="463296"/>
          </a:xfrm>
          <a:prstGeom prst="rect">
            <a:avLst/>
          </a:prstGeom>
          <a:noFill/>
          <a:ln>
            <a:noFill/>
          </a:ln>
        </p:spPr>
        <p:txBody>
          <a:bodyPr anchor="ctr">
            <a:noAutofit/>
          </a:bodyPr>
          <a:lstStyle>
            <a:lvl1pPr algn="l">
              <a:buNone/>
              <a:defRPr sz="1865" b="0" i="0">
                <a:solidFill>
                  <a:srgbClr val="1399EE"/>
                </a:solidFill>
                <a:latin typeface="Glegoo"/>
                <a:ea typeface="Calibri" panose="020F0502020204030204"/>
                <a:cs typeface="Glegoo"/>
              </a:defRPr>
            </a:lvl1pPr>
          </a:lstStyle>
          <a:p>
            <a:pPr lvl="0"/>
            <a:r>
              <a:rPr lang="zh-CN" altLang="en-US"/>
              <a:t>编辑母版文本样式</a:t>
            </a:r>
          </a:p>
        </p:txBody>
      </p:sp>
      <p:sp>
        <p:nvSpPr>
          <p:cNvPr id="13"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isting layout">
    <p:spTree>
      <p:nvGrpSpPr>
        <p:cNvPr id="1" name=""/>
        <p:cNvGrpSpPr/>
        <p:nvPr/>
      </p:nvGrpSpPr>
      <p:grpSpPr>
        <a:xfrm>
          <a:off x="0" y="0"/>
          <a:ext cx="0" cy="0"/>
          <a:chOff x="0" y="0"/>
          <a:chExt cx="0" cy="0"/>
        </a:xfrm>
      </p:grpSpPr>
      <p:sp>
        <p:nvSpPr>
          <p:cNvPr id="7" name="Text Placeholder 13"/>
          <p:cNvSpPr>
            <a:spLocks noGrp="1"/>
          </p:cNvSpPr>
          <p:nvPr>
            <p:ph type="body" sz="quarter" idx="47" hasCustomPrompt="1"/>
          </p:nvPr>
        </p:nvSpPr>
        <p:spPr>
          <a:xfrm>
            <a:off x="989964" y="2078567"/>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8" name="Text Placeholder 13"/>
          <p:cNvSpPr>
            <a:spLocks noGrp="1"/>
          </p:cNvSpPr>
          <p:nvPr>
            <p:ph type="body" sz="quarter" idx="48" hasCustomPrompt="1"/>
          </p:nvPr>
        </p:nvSpPr>
        <p:spPr>
          <a:xfrm>
            <a:off x="990283" y="27897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9" name="Text Placeholder 13"/>
          <p:cNvSpPr>
            <a:spLocks noGrp="1"/>
          </p:cNvSpPr>
          <p:nvPr>
            <p:ph type="body" sz="quarter" idx="49" hasCustomPrompt="1"/>
          </p:nvPr>
        </p:nvSpPr>
        <p:spPr>
          <a:xfrm>
            <a:off x="990600" y="36025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0" name="Text Placeholder 13"/>
          <p:cNvSpPr>
            <a:spLocks noGrp="1"/>
          </p:cNvSpPr>
          <p:nvPr>
            <p:ph type="body" sz="quarter" idx="50" hasCustomPrompt="1"/>
          </p:nvPr>
        </p:nvSpPr>
        <p:spPr>
          <a:xfrm>
            <a:off x="990600" y="4313768"/>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1" name="Text Placeholder 13"/>
          <p:cNvSpPr>
            <a:spLocks noGrp="1"/>
          </p:cNvSpPr>
          <p:nvPr>
            <p:ph type="body" sz="quarter" idx="51" hasCustomPrompt="1"/>
          </p:nvPr>
        </p:nvSpPr>
        <p:spPr>
          <a:xfrm>
            <a:off x="990600" y="50249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2" name="Content Placeholder 6"/>
          <p:cNvSpPr>
            <a:spLocks noGrp="1"/>
          </p:cNvSpPr>
          <p:nvPr>
            <p:ph sz="quarter" idx="55" hasCustomPrompt="1"/>
          </p:nvPr>
        </p:nvSpPr>
        <p:spPr>
          <a:xfrm>
            <a:off x="533400" y="2006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17" name="Text Placeholder 13"/>
          <p:cNvSpPr>
            <a:spLocks noGrp="1"/>
          </p:cNvSpPr>
          <p:nvPr>
            <p:ph type="body" sz="quarter" idx="60" hasCustomPrompt="1"/>
          </p:nvPr>
        </p:nvSpPr>
        <p:spPr>
          <a:xfrm>
            <a:off x="5181283" y="2078567"/>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8" name="Text Placeholder 13"/>
          <p:cNvSpPr>
            <a:spLocks noGrp="1"/>
          </p:cNvSpPr>
          <p:nvPr>
            <p:ph type="body" sz="quarter" idx="61" hasCustomPrompt="1"/>
          </p:nvPr>
        </p:nvSpPr>
        <p:spPr>
          <a:xfrm>
            <a:off x="5181600" y="27897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19" name="Text Placeholder 13"/>
          <p:cNvSpPr>
            <a:spLocks noGrp="1"/>
          </p:cNvSpPr>
          <p:nvPr>
            <p:ph type="body" sz="quarter" idx="62" hasCustomPrompt="1"/>
          </p:nvPr>
        </p:nvSpPr>
        <p:spPr>
          <a:xfrm>
            <a:off x="5181600" y="36025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0" name="Text Placeholder 13"/>
          <p:cNvSpPr>
            <a:spLocks noGrp="1"/>
          </p:cNvSpPr>
          <p:nvPr>
            <p:ph type="body" sz="quarter" idx="63" hasCustomPrompt="1"/>
          </p:nvPr>
        </p:nvSpPr>
        <p:spPr>
          <a:xfrm>
            <a:off x="5181600" y="4313768"/>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1" name="Text Placeholder 13"/>
          <p:cNvSpPr>
            <a:spLocks noGrp="1"/>
          </p:cNvSpPr>
          <p:nvPr>
            <p:ph type="body" sz="quarter" idx="64" hasCustomPrompt="1"/>
          </p:nvPr>
        </p:nvSpPr>
        <p:spPr>
          <a:xfrm>
            <a:off x="5181600" y="5024969"/>
            <a:ext cx="3048000" cy="537633"/>
          </a:xfrm>
        </p:spPr>
        <p:txBody>
          <a:bodyPr anchor="ctr">
            <a:normAutofit/>
          </a:bodyPr>
          <a:lstStyle>
            <a:lvl1pPr marL="0" indent="0">
              <a:lnSpc>
                <a:spcPts val="1400"/>
              </a:lnSpc>
              <a:buFontTx/>
              <a:buNone/>
              <a:defRPr sz="1400" b="0">
                <a:solidFill>
                  <a:srgbClr val="7F7F7F"/>
                </a:solidFill>
                <a:latin typeface="Calibri" panose="020F0502020204030204"/>
                <a:ea typeface="Calibri" panose="020F0502020204030204"/>
                <a:cs typeface="Calibri" panose="020F0502020204030204"/>
              </a:defRPr>
            </a:lvl1pPr>
          </a:lstStyle>
          <a:p>
            <a:pPr lvl="0"/>
            <a:r>
              <a:rPr lang="zh-CN" altLang="en-US"/>
              <a:t>编辑母版文本样式</a:t>
            </a:r>
          </a:p>
        </p:txBody>
      </p:sp>
      <p:sp>
        <p:nvSpPr>
          <p:cNvPr id="27" name="Content Placeholder 6"/>
          <p:cNvSpPr>
            <a:spLocks noGrp="1"/>
          </p:cNvSpPr>
          <p:nvPr>
            <p:ph sz="quarter" idx="65" hasCustomPrompt="1"/>
          </p:nvPr>
        </p:nvSpPr>
        <p:spPr>
          <a:xfrm>
            <a:off x="533400" y="273812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8" name="Content Placeholder 6"/>
          <p:cNvSpPr>
            <a:spLocks noGrp="1"/>
          </p:cNvSpPr>
          <p:nvPr>
            <p:ph sz="quarter" idx="66" hasCustomPrompt="1"/>
          </p:nvPr>
        </p:nvSpPr>
        <p:spPr>
          <a:xfrm>
            <a:off x="533400" y="3530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9" name="Content Placeholder 6"/>
          <p:cNvSpPr>
            <a:spLocks noGrp="1"/>
          </p:cNvSpPr>
          <p:nvPr>
            <p:ph sz="quarter" idx="67" hasCustomPrompt="1"/>
          </p:nvPr>
        </p:nvSpPr>
        <p:spPr>
          <a:xfrm>
            <a:off x="533400" y="42418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0" name="Content Placeholder 6"/>
          <p:cNvSpPr>
            <a:spLocks noGrp="1"/>
          </p:cNvSpPr>
          <p:nvPr>
            <p:ph sz="quarter" idx="68" hasCustomPrompt="1"/>
          </p:nvPr>
        </p:nvSpPr>
        <p:spPr>
          <a:xfrm>
            <a:off x="533400" y="49530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1" name="Content Placeholder 6"/>
          <p:cNvSpPr>
            <a:spLocks noGrp="1"/>
          </p:cNvSpPr>
          <p:nvPr>
            <p:ph sz="quarter" idx="69" hasCustomPrompt="1"/>
          </p:nvPr>
        </p:nvSpPr>
        <p:spPr>
          <a:xfrm>
            <a:off x="4693920" y="2006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2" name="Content Placeholder 6"/>
          <p:cNvSpPr>
            <a:spLocks noGrp="1"/>
          </p:cNvSpPr>
          <p:nvPr>
            <p:ph sz="quarter" idx="70" hasCustomPrompt="1"/>
          </p:nvPr>
        </p:nvSpPr>
        <p:spPr>
          <a:xfrm>
            <a:off x="4693920" y="273812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3" name="Content Placeholder 6"/>
          <p:cNvSpPr>
            <a:spLocks noGrp="1"/>
          </p:cNvSpPr>
          <p:nvPr>
            <p:ph sz="quarter" idx="71" hasCustomPrompt="1"/>
          </p:nvPr>
        </p:nvSpPr>
        <p:spPr>
          <a:xfrm>
            <a:off x="4693920" y="35306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4" name="Content Placeholder 6"/>
          <p:cNvSpPr>
            <a:spLocks noGrp="1"/>
          </p:cNvSpPr>
          <p:nvPr>
            <p:ph sz="quarter" idx="72" hasCustomPrompt="1"/>
          </p:nvPr>
        </p:nvSpPr>
        <p:spPr>
          <a:xfrm>
            <a:off x="4693920" y="42418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35" name="Content Placeholder 6"/>
          <p:cNvSpPr>
            <a:spLocks noGrp="1"/>
          </p:cNvSpPr>
          <p:nvPr>
            <p:ph sz="quarter" idx="73" hasCustomPrompt="1"/>
          </p:nvPr>
        </p:nvSpPr>
        <p:spPr>
          <a:xfrm>
            <a:off x="4693920" y="4953000"/>
            <a:ext cx="411480" cy="548640"/>
          </a:xfrm>
          <a:prstGeom prst="ellipse">
            <a:avLst/>
          </a:prstGeom>
          <a:solidFill>
            <a:srgbClr val="48597F"/>
          </a:solidFill>
        </p:spPr>
        <p:txBody>
          <a:bodyPr anchor="ctr">
            <a:noAutofit/>
          </a:bodyPr>
          <a:lstStyle>
            <a:lvl1pPr marL="0" indent="0" algn="ctr">
              <a:buFontTx/>
              <a:buNone/>
              <a:defRPr sz="1865" b="0" i="0">
                <a:solidFill>
                  <a:schemeClr val="bg1"/>
                </a:solidFill>
                <a:latin typeface="Glegoo"/>
                <a:ea typeface="Calibri" panose="020F0502020204030204"/>
                <a:cs typeface="Glegoo"/>
              </a:defRPr>
            </a:lvl1pPr>
          </a:lstStyle>
          <a:p>
            <a:pPr lvl="0"/>
            <a:r>
              <a:rPr lang="en-US" dirty="0"/>
              <a:t>1</a:t>
            </a:r>
          </a:p>
        </p:txBody>
      </p:sp>
      <p:sp>
        <p:nvSpPr>
          <p:cNvPr id="26"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3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3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2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2">
    <p:spTree>
      <p:nvGrpSpPr>
        <p:cNvPr id="1" name=""/>
        <p:cNvGrpSpPr/>
        <p:nvPr/>
      </p:nvGrpSpPr>
      <p:grpSpPr>
        <a:xfrm>
          <a:off x="0" y="0"/>
          <a:ext cx="0" cy="0"/>
          <a:chOff x="0" y="0"/>
          <a:chExt cx="0" cy="0"/>
        </a:xfrm>
      </p:grpSpPr>
      <p:sp>
        <p:nvSpPr>
          <p:cNvPr id="8" name="Text Placeholder 2"/>
          <p:cNvSpPr>
            <a:spLocks noGrp="1"/>
          </p:cNvSpPr>
          <p:nvPr>
            <p:ph type="body" sz="quarter" idx="33" hasCustomPrompt="1"/>
          </p:nvPr>
        </p:nvSpPr>
        <p:spPr>
          <a:xfrm>
            <a:off x="838200" y="19456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9" name="Text Placeholder 14"/>
          <p:cNvSpPr>
            <a:spLocks noGrp="1"/>
          </p:cNvSpPr>
          <p:nvPr>
            <p:ph type="body" sz="quarter" idx="34" hasCustomPrompt="1"/>
          </p:nvPr>
        </p:nvSpPr>
        <p:spPr>
          <a:xfrm>
            <a:off x="838200" y="22098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0" name="Text Placeholder 2"/>
          <p:cNvSpPr>
            <a:spLocks noGrp="1"/>
          </p:cNvSpPr>
          <p:nvPr>
            <p:ph type="body" sz="quarter" idx="35" hasCustomPrompt="1"/>
          </p:nvPr>
        </p:nvSpPr>
        <p:spPr>
          <a:xfrm>
            <a:off x="838200" y="33680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11" name="Text Placeholder 14"/>
          <p:cNvSpPr>
            <a:spLocks noGrp="1"/>
          </p:cNvSpPr>
          <p:nvPr>
            <p:ph type="body" sz="quarter" idx="36" hasCustomPrompt="1"/>
          </p:nvPr>
        </p:nvSpPr>
        <p:spPr>
          <a:xfrm>
            <a:off x="838200" y="36322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2" name="Text Placeholder 2"/>
          <p:cNvSpPr>
            <a:spLocks noGrp="1"/>
          </p:cNvSpPr>
          <p:nvPr>
            <p:ph type="body" sz="quarter" idx="37" hasCustomPrompt="1"/>
          </p:nvPr>
        </p:nvSpPr>
        <p:spPr>
          <a:xfrm>
            <a:off x="838200" y="4790440"/>
            <a:ext cx="2133600" cy="365760"/>
          </a:xfrm>
        </p:spPr>
        <p:txBody>
          <a:bodyPr>
            <a:noAutofit/>
          </a:bodyPr>
          <a:lstStyle>
            <a:lvl1pPr marL="0" indent="0">
              <a:buNone/>
              <a:defRPr sz="1600" b="0" i="0">
                <a:solidFill>
                  <a:srgbClr val="1399EE"/>
                </a:solidFill>
                <a:latin typeface="Glegoo"/>
                <a:cs typeface="Glegoo"/>
              </a:defRPr>
            </a:lvl1pPr>
          </a:lstStyle>
          <a:p>
            <a:pPr lvl="0"/>
            <a:r>
              <a:rPr lang="zh-CN" altLang="en-US"/>
              <a:t>编辑母版文本样式</a:t>
            </a:r>
          </a:p>
        </p:txBody>
      </p:sp>
      <p:sp>
        <p:nvSpPr>
          <p:cNvPr id="13" name="Text Placeholder 14"/>
          <p:cNvSpPr>
            <a:spLocks noGrp="1"/>
          </p:cNvSpPr>
          <p:nvPr>
            <p:ph type="body" sz="quarter" idx="38" hasCustomPrompt="1"/>
          </p:nvPr>
        </p:nvSpPr>
        <p:spPr>
          <a:xfrm>
            <a:off x="838200" y="5054600"/>
            <a:ext cx="2819400" cy="812800"/>
          </a:xfrm>
        </p:spPr>
        <p:txBody>
          <a:bodyPr>
            <a:normAutofit/>
          </a:bodyPr>
          <a:lstStyle>
            <a:lvl1pPr marL="0" indent="0">
              <a:buFontTx/>
              <a:buNone/>
              <a:defRPr sz="1400">
                <a:solidFill>
                  <a:srgbClr val="7F7F7F"/>
                </a:solidFill>
                <a:latin typeface="Calibri" panose="020F0502020204030204"/>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4"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8"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act Us">
    <p:spTree>
      <p:nvGrpSpPr>
        <p:cNvPr id="1" name=""/>
        <p:cNvGrpSpPr/>
        <p:nvPr/>
      </p:nvGrpSpPr>
      <p:grpSpPr>
        <a:xfrm>
          <a:off x="0" y="0"/>
          <a:ext cx="0" cy="0"/>
          <a:chOff x="0" y="0"/>
          <a:chExt cx="0" cy="0"/>
        </a:xfrm>
      </p:grpSpPr>
      <p:sp>
        <p:nvSpPr>
          <p:cNvPr id="10" name="Rectangle 9"/>
          <p:cNvSpPr/>
          <p:nvPr/>
        </p:nvSpPr>
        <p:spPr>
          <a:xfrm>
            <a:off x="0" y="304800"/>
            <a:ext cx="9144000" cy="3022600"/>
          </a:xfrm>
          <a:prstGeom prst="rect">
            <a:avLst/>
          </a:prstGeom>
          <a:solidFill>
            <a:srgbClr val="4859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Calibri" panose="020F0502020204030204"/>
            </a:endParaRPr>
          </a:p>
        </p:txBody>
      </p:sp>
      <p:sp>
        <p:nvSpPr>
          <p:cNvPr id="2" name="Title 1"/>
          <p:cNvSpPr>
            <a:spLocks noGrp="1"/>
          </p:cNvSpPr>
          <p:nvPr>
            <p:ph type="title"/>
          </p:nvPr>
        </p:nvSpPr>
        <p:spPr>
          <a:xfrm>
            <a:off x="533400" y="685800"/>
            <a:ext cx="3657600" cy="1828800"/>
          </a:xfrm>
        </p:spPr>
        <p:txBody>
          <a:bodyPr>
            <a:normAutofit/>
          </a:bodyPr>
          <a:lstStyle>
            <a:lvl1pPr algn="l">
              <a:defRPr sz="3735" b="1" i="0">
                <a:solidFill>
                  <a:schemeClr val="bg1"/>
                </a:solidFill>
                <a:latin typeface="Glegoo"/>
                <a:cs typeface="Glegoo"/>
              </a:defRPr>
            </a:lvl1pPr>
          </a:lstStyle>
          <a:p>
            <a:r>
              <a:rPr lang="zh-CN" altLang="en-US"/>
              <a:t>单击此处编辑母版标题样式</a:t>
            </a:r>
            <a:endParaRPr lang="en-US" dirty="0"/>
          </a:p>
        </p:txBody>
      </p:sp>
      <p:sp>
        <p:nvSpPr>
          <p:cNvPr id="17" name="Picture Placeholder 16"/>
          <p:cNvSpPr>
            <a:spLocks noGrp="1"/>
          </p:cNvSpPr>
          <p:nvPr>
            <p:ph type="pic" sz="quarter" idx="59"/>
          </p:nvPr>
        </p:nvSpPr>
        <p:spPr>
          <a:xfrm>
            <a:off x="0" y="3225800"/>
            <a:ext cx="9144000" cy="3632200"/>
          </a:xfrm>
        </p:spPr>
        <p:txBody>
          <a:bodyPr>
            <a:normAutofit/>
          </a:bodyPr>
          <a:lstStyle>
            <a:lvl1pPr>
              <a:defRPr sz="1865">
                <a:solidFill>
                  <a:srgbClr val="17375E"/>
                </a:solidFill>
              </a:defRPr>
            </a:lvl1pPr>
          </a:lstStyle>
          <a:p>
            <a:r>
              <a:rPr lang="zh-CN" altLang="en-US"/>
              <a:t>单击图标添加图片</a:t>
            </a:r>
            <a:endParaRPr lang="en-US"/>
          </a:p>
        </p:txBody>
      </p:sp>
      <p:sp>
        <p:nvSpPr>
          <p:cNvPr id="12" name="Text Placeholder 18"/>
          <p:cNvSpPr>
            <a:spLocks noGrp="1"/>
          </p:cNvSpPr>
          <p:nvPr>
            <p:ph type="body" sz="quarter" idx="62" hasCustomPrompt="1"/>
          </p:nvPr>
        </p:nvSpPr>
        <p:spPr>
          <a:xfrm>
            <a:off x="3469120" y="1498600"/>
            <a:ext cx="2093480" cy="1198880"/>
          </a:xfrm>
        </p:spPr>
        <p:txBody>
          <a:bodyPr>
            <a:noAutofit/>
          </a:bodyPr>
          <a:lstStyle>
            <a:lvl1pPr marL="0" indent="0">
              <a:buFontTx/>
              <a:buNone/>
              <a:defRPr sz="1335">
                <a:solidFill>
                  <a:schemeClr val="bg1"/>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14" name="Text Placeholder 18"/>
          <p:cNvSpPr>
            <a:spLocks noGrp="1"/>
          </p:cNvSpPr>
          <p:nvPr>
            <p:ph type="body" sz="quarter" idx="63" hasCustomPrompt="1"/>
          </p:nvPr>
        </p:nvSpPr>
        <p:spPr>
          <a:xfrm>
            <a:off x="6212320" y="1498600"/>
            <a:ext cx="2093480" cy="1198880"/>
          </a:xfrm>
        </p:spPr>
        <p:txBody>
          <a:bodyPr>
            <a:noAutofit/>
          </a:bodyPr>
          <a:lstStyle>
            <a:lvl1pPr marL="0" indent="0">
              <a:buFontTx/>
              <a:buNone/>
              <a:defRPr sz="1335">
                <a:solidFill>
                  <a:schemeClr val="bg1"/>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7"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 Image layout">
    <p:spTree>
      <p:nvGrpSpPr>
        <p:cNvPr id="1" name=""/>
        <p:cNvGrpSpPr/>
        <p:nvPr/>
      </p:nvGrpSpPr>
      <p:grpSpPr>
        <a:xfrm>
          <a:off x="0" y="0"/>
          <a:ext cx="0" cy="0"/>
          <a:chOff x="0" y="0"/>
          <a:chExt cx="0" cy="0"/>
        </a:xfrm>
      </p:grpSpPr>
      <p:sp>
        <p:nvSpPr>
          <p:cNvPr id="7" name="Picture Placeholder 3"/>
          <p:cNvSpPr>
            <a:spLocks noGrp="1"/>
          </p:cNvSpPr>
          <p:nvPr>
            <p:ph type="pic" sz="quarter" idx="56"/>
          </p:nvPr>
        </p:nvSpPr>
        <p:spPr>
          <a:xfrm>
            <a:off x="533400" y="20066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8" name="Picture Placeholder 3"/>
          <p:cNvSpPr>
            <a:spLocks noGrp="1"/>
          </p:cNvSpPr>
          <p:nvPr>
            <p:ph type="pic" sz="quarter" idx="57"/>
          </p:nvPr>
        </p:nvSpPr>
        <p:spPr>
          <a:xfrm>
            <a:off x="2760663" y="20066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9" name="Picture Placeholder 3"/>
          <p:cNvSpPr>
            <a:spLocks noGrp="1"/>
          </p:cNvSpPr>
          <p:nvPr>
            <p:ph type="pic" sz="quarter" idx="58"/>
          </p:nvPr>
        </p:nvSpPr>
        <p:spPr>
          <a:xfrm>
            <a:off x="533400" y="39370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10" name="Picture Placeholder 3"/>
          <p:cNvSpPr>
            <a:spLocks noGrp="1"/>
          </p:cNvSpPr>
          <p:nvPr>
            <p:ph type="pic" sz="quarter" idx="59"/>
          </p:nvPr>
        </p:nvSpPr>
        <p:spPr>
          <a:xfrm>
            <a:off x="2760663" y="3937000"/>
            <a:ext cx="2133600" cy="1828800"/>
          </a:xfrm>
        </p:spPr>
        <p:txBody>
          <a:bodyPr>
            <a:normAutofit/>
          </a:bodyPr>
          <a:lstStyle>
            <a:lvl1pPr marL="0" indent="0">
              <a:buFontTx/>
              <a:buNone/>
              <a:defRPr sz="1465">
                <a:solidFill>
                  <a:srgbClr val="17252F"/>
                </a:solidFill>
              </a:defRPr>
            </a:lvl1pPr>
          </a:lstStyle>
          <a:p>
            <a:r>
              <a:rPr lang="zh-CN" altLang="en-US"/>
              <a:t>单击图标添加图片</a:t>
            </a:r>
            <a:endParaRPr lang="en-US"/>
          </a:p>
        </p:txBody>
      </p:sp>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4"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5"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2"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3"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ngle Image Layout 3">
    <p:spTree>
      <p:nvGrpSpPr>
        <p:cNvPr id="1" name=""/>
        <p:cNvGrpSpPr/>
        <p:nvPr/>
      </p:nvGrpSpPr>
      <p:grpSpPr>
        <a:xfrm>
          <a:off x="0" y="0"/>
          <a:ext cx="0" cy="0"/>
          <a:chOff x="0" y="0"/>
          <a:chExt cx="0" cy="0"/>
        </a:xfrm>
      </p:grpSpPr>
      <p:sp>
        <p:nvSpPr>
          <p:cNvPr id="3" name="Picture Placeholder 2"/>
          <p:cNvSpPr>
            <a:spLocks noGrp="1"/>
          </p:cNvSpPr>
          <p:nvPr>
            <p:ph type="pic" sz="quarter" idx="29"/>
          </p:nvPr>
        </p:nvSpPr>
        <p:spPr>
          <a:xfrm>
            <a:off x="533400" y="0"/>
            <a:ext cx="4343400" cy="6858000"/>
          </a:xfrm>
        </p:spPr>
        <p:txBody>
          <a:bodyPr/>
          <a:lstStyle/>
          <a:p>
            <a:r>
              <a:rPr lang="zh-CN" altLang="en-US"/>
              <a:t>单击图标添加图片</a:t>
            </a:r>
            <a:endParaRPr lang="en-US" dirty="0"/>
          </a:p>
        </p:txBody>
      </p:sp>
      <p:sp>
        <p:nvSpPr>
          <p:cNvPr id="7" name="Title 1"/>
          <p:cNvSpPr>
            <a:spLocks noGrp="1"/>
          </p:cNvSpPr>
          <p:nvPr>
            <p:ph type="title"/>
          </p:nvPr>
        </p:nvSpPr>
        <p:spPr>
          <a:xfrm>
            <a:off x="5105400" y="889000"/>
            <a:ext cx="3581400" cy="1143000"/>
          </a:xfrm>
        </p:spPr>
        <p:txBody>
          <a:bodyPr>
            <a:normAutofit/>
          </a:bodyPr>
          <a:lstStyle>
            <a:lvl1pPr algn="l">
              <a:defRPr sz="3735">
                <a:solidFill>
                  <a:srgbClr val="48597F"/>
                </a:solidFill>
                <a:latin typeface="Lato Light"/>
                <a:cs typeface="Lato Light"/>
              </a:defRPr>
            </a:lvl1pPr>
          </a:lstStyle>
          <a:p>
            <a:r>
              <a:rPr lang="zh-CN" altLang="en-US"/>
              <a:t>单击此处编辑母版标题样式</a:t>
            </a:r>
            <a:endParaRPr lang="en-US" dirty="0"/>
          </a:p>
        </p:txBody>
      </p:sp>
      <p:sp>
        <p:nvSpPr>
          <p:cNvPr id="8" name="Text Placeholder 17"/>
          <p:cNvSpPr>
            <a:spLocks noGrp="1"/>
          </p:cNvSpPr>
          <p:nvPr>
            <p:ph type="body" sz="quarter" idx="23" hasCustomPrompt="1"/>
          </p:nvPr>
        </p:nvSpPr>
        <p:spPr>
          <a:xfrm>
            <a:off x="5105401" y="1676400"/>
            <a:ext cx="2188633" cy="431800"/>
          </a:xfrm>
        </p:spPr>
        <p:txBody>
          <a:bodyPr>
            <a:noAutofit/>
          </a:bodyPr>
          <a:lstStyle>
            <a:lvl1pPr marL="0" indent="0" algn="l">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5"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ingl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25400"/>
            <a:ext cx="9144000" cy="6883400"/>
          </a:xfrm>
        </p:spPr>
        <p:txBody>
          <a:bodyPr/>
          <a:lstStyle/>
          <a:p>
            <a:r>
              <a:rPr lang="zh-CN" altLang="en-US"/>
              <a:t>单击图标添加图片</a:t>
            </a:r>
            <a:endParaRPr lang="en-US"/>
          </a:p>
        </p:txBody>
      </p:sp>
      <p:sp>
        <p:nvSpPr>
          <p:cNvPr id="3"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alf Page Image Layou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4572000" cy="6858000"/>
          </a:xfrm>
        </p:spPr>
        <p:txBody>
          <a:bodyPr/>
          <a:lstStyle/>
          <a:p>
            <a:r>
              <a:rPr lang="zh-CN" altLang="en-US"/>
              <a:t>单击图标添加图片</a:t>
            </a:r>
            <a:endParaRPr lang="en-US"/>
          </a:p>
        </p:txBody>
      </p:sp>
      <p:sp>
        <p:nvSpPr>
          <p:cNvPr id="18" name="Text Placeholder 17"/>
          <p:cNvSpPr>
            <a:spLocks noGrp="1"/>
          </p:cNvSpPr>
          <p:nvPr>
            <p:ph type="body" sz="quarter" idx="15" hasCustomPrompt="1"/>
          </p:nvPr>
        </p:nvSpPr>
        <p:spPr>
          <a:xfrm>
            <a:off x="5029200" y="2717800"/>
            <a:ext cx="3505200" cy="1320800"/>
          </a:xfrm>
        </p:spPr>
        <p:txBody>
          <a:bodyPr>
            <a:noAutofit/>
          </a:bodyPr>
          <a:lstStyle>
            <a:lvl1pPr marL="0" indent="0">
              <a:buFontTx/>
              <a:buNone/>
              <a:defRPr sz="1400">
                <a:solidFill>
                  <a:srgbClr val="7F7F7F"/>
                </a:solidFill>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20" name="Content Placeholder 19"/>
          <p:cNvSpPr>
            <a:spLocks noGrp="1"/>
          </p:cNvSpPr>
          <p:nvPr>
            <p:ph sz="quarter" idx="16" hasCustomPrompt="1"/>
          </p:nvPr>
        </p:nvSpPr>
        <p:spPr>
          <a:xfrm>
            <a:off x="5791200" y="4241805"/>
            <a:ext cx="2438400" cy="410633"/>
          </a:xfrm>
          <a:prstGeom prst="rect">
            <a:avLst/>
          </a:prstGeom>
          <a:noFill/>
        </p:spPr>
        <p:txBody>
          <a:bodyPr>
            <a:noAutofit/>
          </a:bodyPr>
          <a:lstStyle>
            <a:lvl1pPr marL="0" indent="0">
              <a:buFontTx/>
              <a:buNone/>
              <a:defRPr sz="1400">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21" name="Content Placeholder 19"/>
          <p:cNvSpPr>
            <a:spLocks noGrp="1"/>
          </p:cNvSpPr>
          <p:nvPr>
            <p:ph sz="quarter" idx="17" hasCustomPrompt="1"/>
          </p:nvPr>
        </p:nvSpPr>
        <p:spPr>
          <a:xfrm>
            <a:off x="5791200" y="4942444"/>
            <a:ext cx="2438400" cy="620159"/>
          </a:xfrm>
          <a:prstGeom prst="rect">
            <a:avLst/>
          </a:prstGeom>
          <a:noFill/>
        </p:spPr>
        <p:txBody>
          <a:bodyPr>
            <a:noAutofit/>
          </a:bodyPr>
          <a:lstStyle>
            <a:lvl1pPr marL="0" indent="0">
              <a:buFontTx/>
              <a:buNone/>
              <a:defRPr sz="1400">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23" name="Text Placeholder 22"/>
          <p:cNvSpPr>
            <a:spLocks noGrp="1"/>
          </p:cNvSpPr>
          <p:nvPr>
            <p:ph type="body" sz="quarter" idx="18" hasCustomPrompt="1"/>
          </p:nvPr>
        </p:nvSpPr>
        <p:spPr>
          <a:xfrm>
            <a:off x="5029200" y="2413005"/>
            <a:ext cx="3505200" cy="476249"/>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735">
                <a:latin typeface="Open Sans" pitchFamily="34" charset="0"/>
                <a:ea typeface="Open Sans" pitchFamily="34" charset="0"/>
                <a:cs typeface="Open Sans" pitchFamily="34" charset="0"/>
              </a:defRPr>
            </a:lvl2pPr>
            <a:lvl3pPr marL="1219200" indent="0">
              <a:buFontTx/>
              <a:buNone/>
              <a:defRPr sz="1735">
                <a:latin typeface="Open Sans" pitchFamily="34" charset="0"/>
                <a:ea typeface="Open Sans" pitchFamily="34" charset="0"/>
                <a:cs typeface="Open Sans" pitchFamily="34" charset="0"/>
              </a:defRPr>
            </a:lvl3pPr>
            <a:lvl4pPr marL="1828800" indent="0">
              <a:buFontTx/>
              <a:buNone/>
              <a:defRPr sz="1735">
                <a:latin typeface="Open Sans" pitchFamily="34" charset="0"/>
                <a:ea typeface="Open Sans" pitchFamily="34" charset="0"/>
                <a:cs typeface="Open Sans" pitchFamily="34" charset="0"/>
              </a:defRPr>
            </a:lvl4pPr>
            <a:lvl5pPr marL="2438400" indent="0">
              <a:buFontTx/>
              <a:buNone/>
              <a:defRPr sz="1735">
                <a:latin typeface="Open Sans" pitchFamily="34" charset="0"/>
                <a:ea typeface="Open Sans" pitchFamily="34" charset="0"/>
                <a:cs typeface="Open Sans" pitchFamily="34" charset="0"/>
              </a:defRPr>
            </a:lvl5pPr>
          </a:lstStyle>
          <a:p>
            <a:pPr lvl="0"/>
            <a:r>
              <a:rPr lang="zh-CN" altLang="en-US"/>
              <a:t>编辑母版文本样式</a:t>
            </a:r>
          </a:p>
        </p:txBody>
      </p:sp>
      <p:sp>
        <p:nvSpPr>
          <p:cNvPr id="11" name="Title 1"/>
          <p:cNvSpPr>
            <a:spLocks noGrp="1"/>
          </p:cNvSpPr>
          <p:nvPr>
            <p:ph type="title"/>
          </p:nvPr>
        </p:nvSpPr>
        <p:spPr>
          <a:xfrm>
            <a:off x="5105400" y="889000"/>
            <a:ext cx="3581400" cy="1143000"/>
          </a:xfrm>
        </p:spPr>
        <p:txBody>
          <a:bodyPr>
            <a:normAutofit/>
          </a:bodyPr>
          <a:lstStyle>
            <a:lvl1pPr algn="l">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5105401" y="1676400"/>
            <a:ext cx="2188633" cy="431800"/>
          </a:xfrm>
        </p:spPr>
        <p:txBody>
          <a:bodyPr>
            <a:noAutofit/>
          </a:bodyPr>
          <a:lstStyle>
            <a:lvl1pPr marL="0" indent="0" algn="l">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9"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2" name="矩形 1"/>
          <p:cNvSpPr/>
          <p:nvPr userDrawn="1"/>
        </p:nvSpPr>
        <p:spPr>
          <a:xfrm>
            <a:off x="0" y="-1"/>
            <a:ext cx="914400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844596"/>
            <a:ext cx="9144000" cy="1044677"/>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3528" y="452669"/>
            <a:ext cx="2600325" cy="800100"/>
          </a:xfrm>
          <a:prstGeom prst="rect">
            <a:avLst/>
          </a:prstGeom>
        </p:spPr>
      </p:pic>
      <p:cxnSp>
        <p:nvCxnSpPr>
          <p:cNvPr id="9" name="直接连接符 8"/>
          <p:cNvCxnSpPr/>
          <p:nvPr userDrawn="1"/>
        </p:nvCxnSpPr>
        <p:spPr>
          <a:xfrm>
            <a:off x="734911" y="2084851"/>
            <a:ext cx="7818189" cy="0"/>
          </a:xfrm>
          <a:prstGeom prst="line">
            <a:avLst/>
          </a:prstGeom>
          <a:ln>
            <a:solidFill>
              <a:srgbClr val="C00000"/>
            </a:solidFill>
            <a:prstDash val="sysDot"/>
          </a:ln>
          <a:effectLst>
            <a:outerShdw blurRad="40000" dist="20000" dir="5400000" rotWithShape="0">
              <a:srgbClr val="00B0F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userDrawn="1"/>
        </p:nvCxnSpPr>
        <p:spPr>
          <a:xfrm>
            <a:off x="755576" y="3813043"/>
            <a:ext cx="7818189" cy="0"/>
          </a:xfrm>
          <a:prstGeom prst="line">
            <a:avLst/>
          </a:prstGeom>
          <a:ln>
            <a:solidFill>
              <a:srgbClr val="C00000"/>
            </a:solidFill>
            <a:prstDash val="sysDot"/>
          </a:ln>
          <a:effectLst>
            <a:outerShdw blurRad="40000" dist="20000" dir="5400000" rotWithShape="0">
              <a:srgbClr val="00B0F0">
                <a:alpha val="38000"/>
              </a:srgbClr>
            </a:outerShdw>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Layout">
    <p:spTree>
      <p:nvGrpSpPr>
        <p:cNvPr id="1" name=""/>
        <p:cNvGrpSpPr/>
        <p:nvPr/>
      </p:nvGrpSpPr>
      <p:grpSpPr>
        <a:xfrm>
          <a:off x="0" y="0"/>
          <a:ext cx="0" cy="0"/>
          <a:chOff x="0" y="0"/>
          <a:chExt cx="0" cy="0"/>
        </a:xfrm>
      </p:grpSpPr>
      <p:cxnSp>
        <p:nvCxnSpPr>
          <p:cNvPr id="8" name="Straight Connector 7"/>
          <p:cNvCxnSpPr/>
          <p:nvPr/>
        </p:nvCxnSpPr>
        <p:spPr>
          <a:xfrm>
            <a:off x="4572000" y="2450053"/>
            <a:ext cx="0" cy="220799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p:cNvSpPr>
            <a:spLocks noGrp="1"/>
          </p:cNvSpPr>
          <p:nvPr>
            <p:ph type="body" sz="quarter" idx="15" hasCustomPrompt="1"/>
          </p:nvPr>
        </p:nvSpPr>
        <p:spPr>
          <a:xfrm>
            <a:off x="609601" y="2481785"/>
            <a:ext cx="2987675" cy="854087"/>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2" name="Text Placeholder 7"/>
          <p:cNvSpPr>
            <a:spLocks noGrp="1"/>
          </p:cNvSpPr>
          <p:nvPr>
            <p:ph type="body" sz="quarter" idx="16" hasCustomPrompt="1"/>
          </p:nvPr>
        </p:nvSpPr>
        <p:spPr>
          <a:xfrm>
            <a:off x="625476" y="2116667"/>
            <a:ext cx="2459037" cy="499533"/>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865">
                <a:solidFill>
                  <a:srgbClr val="0070C0"/>
                </a:solidFill>
              </a:defRPr>
            </a:lvl2pPr>
            <a:lvl3pPr marL="1219200" indent="0">
              <a:buFontTx/>
              <a:buNone/>
              <a:defRPr sz="1865">
                <a:solidFill>
                  <a:srgbClr val="0070C0"/>
                </a:solidFill>
              </a:defRPr>
            </a:lvl3pPr>
            <a:lvl4pPr marL="1828800" indent="0">
              <a:buFontTx/>
              <a:buNone/>
              <a:defRPr sz="1865">
                <a:solidFill>
                  <a:srgbClr val="0070C0"/>
                </a:solidFill>
              </a:defRPr>
            </a:lvl4pPr>
            <a:lvl5pPr marL="2438400" indent="0">
              <a:buFontTx/>
              <a:buNone/>
              <a:defRPr sz="1865">
                <a:solidFill>
                  <a:srgbClr val="0070C0"/>
                </a:solidFill>
              </a:defRPr>
            </a:lvl5pPr>
          </a:lstStyle>
          <a:p>
            <a:pPr lvl="0"/>
            <a:r>
              <a:rPr lang="zh-CN" altLang="en-US"/>
              <a:t>编辑母版文本样式</a:t>
            </a:r>
          </a:p>
        </p:txBody>
      </p:sp>
      <p:sp>
        <p:nvSpPr>
          <p:cNvPr id="13" name="Text Placeholder 4"/>
          <p:cNvSpPr>
            <a:spLocks noGrp="1"/>
          </p:cNvSpPr>
          <p:nvPr>
            <p:ph type="body" sz="quarter" idx="17" hasCustomPrompt="1"/>
          </p:nvPr>
        </p:nvSpPr>
        <p:spPr>
          <a:xfrm>
            <a:off x="5257805" y="2473319"/>
            <a:ext cx="2987675" cy="854087"/>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4" name="Text Placeholder 7"/>
          <p:cNvSpPr>
            <a:spLocks noGrp="1"/>
          </p:cNvSpPr>
          <p:nvPr>
            <p:ph type="body" sz="quarter" idx="18" hasCustomPrompt="1"/>
          </p:nvPr>
        </p:nvSpPr>
        <p:spPr>
          <a:xfrm>
            <a:off x="5273680" y="2108199"/>
            <a:ext cx="2459037" cy="499533"/>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sz="1865">
                <a:solidFill>
                  <a:srgbClr val="0070C0"/>
                </a:solidFill>
              </a:defRPr>
            </a:lvl2pPr>
            <a:lvl3pPr marL="1219200" indent="0">
              <a:buFontTx/>
              <a:buNone/>
              <a:defRPr sz="1865">
                <a:solidFill>
                  <a:srgbClr val="0070C0"/>
                </a:solidFill>
              </a:defRPr>
            </a:lvl3pPr>
            <a:lvl4pPr marL="1828800" indent="0">
              <a:buFontTx/>
              <a:buNone/>
              <a:defRPr sz="1865">
                <a:solidFill>
                  <a:srgbClr val="0070C0"/>
                </a:solidFill>
              </a:defRPr>
            </a:lvl4pPr>
            <a:lvl5pPr marL="2438400" indent="0">
              <a:buFontTx/>
              <a:buNone/>
              <a:defRPr sz="1865">
                <a:solidFill>
                  <a:srgbClr val="0070C0"/>
                </a:solidFill>
              </a:defRPr>
            </a:lvl5pPr>
          </a:lstStyle>
          <a:p>
            <a:pPr lvl="0"/>
            <a:r>
              <a:rPr lang="zh-CN" altLang="en-US"/>
              <a:t>编辑母版文本样式</a:t>
            </a:r>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0"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 and Content">
    <p:spTree>
      <p:nvGrpSpPr>
        <p:cNvPr id="1" name=""/>
        <p:cNvGrpSpPr/>
        <p:nvPr/>
      </p:nvGrpSpPr>
      <p:grpSpPr>
        <a:xfrm>
          <a:off x="0" y="0"/>
          <a:ext cx="0" cy="0"/>
          <a:chOff x="0" y="0"/>
          <a:chExt cx="0" cy="0"/>
        </a:xfrm>
      </p:grpSpPr>
      <p:sp>
        <p:nvSpPr>
          <p:cNvPr id="7" name="Picture Placeholder 17"/>
          <p:cNvSpPr>
            <a:spLocks noGrp="1"/>
          </p:cNvSpPr>
          <p:nvPr>
            <p:ph type="pic" sz="quarter" idx="13"/>
          </p:nvPr>
        </p:nvSpPr>
        <p:spPr>
          <a:xfrm>
            <a:off x="4648201" y="2616205"/>
            <a:ext cx="3924300" cy="3100916"/>
          </a:xfrm>
          <a:prstGeom prst="roundRect">
            <a:avLst>
              <a:gd name="adj" fmla="val 0"/>
            </a:avLst>
          </a:prstGeom>
        </p:spPr>
        <p:txBody>
          <a:bodyPr>
            <a:normAutofit/>
          </a:bodyPr>
          <a:lstStyle>
            <a:lvl1pPr marL="0" indent="0">
              <a:buFontTx/>
              <a:buNone/>
              <a:defRPr sz="2135">
                <a:solidFill>
                  <a:srgbClr val="17252F"/>
                </a:solidFill>
              </a:defRPr>
            </a:lvl1pPr>
          </a:lstStyle>
          <a:p>
            <a:r>
              <a:rPr lang="zh-CN" altLang="en-US"/>
              <a:t>单击图标添加图片</a:t>
            </a:r>
            <a:endParaRPr lang="en-US" dirty="0"/>
          </a:p>
        </p:txBody>
      </p:sp>
      <p:sp>
        <p:nvSpPr>
          <p:cNvPr id="8" name="Text Placeholder 19"/>
          <p:cNvSpPr>
            <a:spLocks noGrp="1"/>
          </p:cNvSpPr>
          <p:nvPr>
            <p:ph type="body" sz="quarter" idx="14" hasCustomPrompt="1"/>
          </p:nvPr>
        </p:nvSpPr>
        <p:spPr>
          <a:xfrm>
            <a:off x="1219200" y="3130553"/>
            <a:ext cx="2971800" cy="1111249"/>
          </a:xfrm>
        </p:spPr>
        <p:txBody>
          <a:bodyPr>
            <a:normAutofit/>
          </a:bodyPr>
          <a:lstStyle>
            <a:lvl1pPr marL="0" indent="0">
              <a:lnSpc>
                <a:spcPts val="1400"/>
              </a:lnSpc>
              <a:buFontTx/>
              <a:buNone/>
              <a:defRPr sz="1335">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9" name="Text Placeholder 21"/>
          <p:cNvSpPr>
            <a:spLocks noGrp="1"/>
          </p:cNvSpPr>
          <p:nvPr>
            <p:ph type="body" sz="quarter" idx="15" hasCustomPrompt="1"/>
          </p:nvPr>
        </p:nvSpPr>
        <p:spPr>
          <a:xfrm>
            <a:off x="457200" y="1672169"/>
            <a:ext cx="8229600" cy="639233"/>
          </a:xfrm>
        </p:spPr>
        <p:txBody>
          <a:bodyPr>
            <a:noAutofit/>
          </a:bodyPr>
          <a:lstStyle>
            <a:lvl1pPr marL="0" indent="0" algn="ctr">
              <a:lnSpc>
                <a:spcPts val="1500"/>
              </a:lnSpc>
              <a:buNone/>
              <a:defRPr sz="1400">
                <a:solidFill>
                  <a:srgbClr val="595959"/>
                </a:solidFill>
              </a:defRPr>
            </a:lvl1pPr>
            <a:lvl2pPr marL="609600" indent="0" algn="ctr">
              <a:buNone/>
              <a:defRPr sz="1465"/>
            </a:lvl2pPr>
            <a:lvl3pPr marL="1219200" indent="0" algn="ctr">
              <a:buNone/>
              <a:defRPr sz="1465"/>
            </a:lvl3pPr>
            <a:lvl4pPr marL="1828800" indent="0" algn="ctr">
              <a:buNone/>
              <a:defRPr sz="1465"/>
            </a:lvl4pPr>
            <a:lvl5pPr marL="2438400" indent="0" algn="ctr">
              <a:buNone/>
              <a:defRPr sz="1465"/>
            </a:lvl5pPr>
          </a:lstStyle>
          <a:p>
            <a:pPr lvl="0"/>
            <a:r>
              <a:rPr lang="zh-CN" altLang="en-US"/>
              <a:t>编辑母版文本样式</a:t>
            </a:r>
          </a:p>
        </p:txBody>
      </p:sp>
      <p:sp>
        <p:nvSpPr>
          <p:cNvPr id="10" name="Text Placeholder 23"/>
          <p:cNvSpPr>
            <a:spLocks noGrp="1"/>
          </p:cNvSpPr>
          <p:nvPr>
            <p:ph type="body" sz="quarter" idx="16" hasCustomPrompt="1"/>
          </p:nvPr>
        </p:nvSpPr>
        <p:spPr>
          <a:xfrm>
            <a:off x="1219200" y="2825749"/>
            <a:ext cx="1828800" cy="476251"/>
          </a:xfrm>
        </p:spPr>
        <p:txBody>
          <a:bodyPr>
            <a:noAutofit/>
          </a:bodyPr>
          <a:lstStyle>
            <a:lvl1pPr marL="0" indent="0">
              <a:buFontTx/>
              <a:buNone/>
              <a:defRPr sz="1600" b="0" i="0">
                <a:solidFill>
                  <a:srgbClr val="1399EE"/>
                </a:solidFill>
                <a:latin typeface="Glegoo"/>
                <a:ea typeface="Calibri" panose="020F0502020204030204"/>
                <a:cs typeface="Glegoo"/>
              </a:defRPr>
            </a:lvl1pPr>
          </a:lstStyle>
          <a:p>
            <a:pPr lvl="0"/>
            <a:r>
              <a:rPr lang="zh-CN" altLang="en-US"/>
              <a:t>编辑母版文本样式</a:t>
            </a:r>
          </a:p>
        </p:txBody>
      </p:sp>
      <p:sp>
        <p:nvSpPr>
          <p:cNvPr id="11" name="Text Placeholder 19"/>
          <p:cNvSpPr>
            <a:spLocks noGrp="1"/>
          </p:cNvSpPr>
          <p:nvPr>
            <p:ph type="body" sz="quarter" idx="17" hasCustomPrompt="1"/>
          </p:nvPr>
        </p:nvSpPr>
        <p:spPr>
          <a:xfrm>
            <a:off x="1219200" y="4546603"/>
            <a:ext cx="2971800" cy="1111249"/>
          </a:xfrm>
        </p:spPr>
        <p:txBody>
          <a:bodyPr>
            <a:normAutofit/>
          </a:bodyPr>
          <a:lstStyle>
            <a:lvl1pPr marL="0" indent="0">
              <a:lnSpc>
                <a:spcPts val="1400"/>
              </a:lnSpc>
              <a:buFontTx/>
              <a:buNone/>
              <a:defRPr sz="1335">
                <a:solidFill>
                  <a:srgbClr val="7F7F7F"/>
                </a:solidFill>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2" name="Text Placeholder 23"/>
          <p:cNvSpPr>
            <a:spLocks noGrp="1"/>
          </p:cNvSpPr>
          <p:nvPr>
            <p:ph type="body" sz="quarter" idx="18" hasCustomPrompt="1"/>
          </p:nvPr>
        </p:nvSpPr>
        <p:spPr>
          <a:xfrm>
            <a:off x="1219200" y="4241800"/>
            <a:ext cx="1828800" cy="476251"/>
          </a:xfrm>
        </p:spPr>
        <p:txBody>
          <a:bodyPr>
            <a:noAutofit/>
          </a:bodyPr>
          <a:lstStyle>
            <a:lvl1pPr marL="0" indent="0">
              <a:buFontTx/>
              <a:buNone/>
              <a:defRPr sz="1600" b="0" i="0">
                <a:solidFill>
                  <a:srgbClr val="1399EE"/>
                </a:solidFill>
                <a:latin typeface="Glegoo"/>
                <a:ea typeface="Calibri" panose="020F0502020204030204"/>
                <a:cs typeface="Glegoo"/>
              </a:defRPr>
            </a:lvl1pPr>
          </a:lstStyle>
          <a:p>
            <a:pPr lvl="0"/>
            <a:r>
              <a:rPr lang="zh-CN" altLang="en-US"/>
              <a:t>编辑母版文本样式</a:t>
            </a:r>
          </a:p>
        </p:txBody>
      </p:sp>
      <p:sp>
        <p:nvSpPr>
          <p:cNvPr id="13"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eet The Team">
    <p:spTree>
      <p:nvGrpSpPr>
        <p:cNvPr id="1" name=""/>
        <p:cNvGrpSpPr/>
        <p:nvPr/>
      </p:nvGrpSpPr>
      <p:grpSpPr>
        <a:xfrm>
          <a:off x="0" y="0"/>
          <a:ext cx="0" cy="0"/>
          <a:chOff x="0" y="0"/>
          <a:chExt cx="0" cy="0"/>
        </a:xfrm>
      </p:grpSpPr>
      <p:sp>
        <p:nvSpPr>
          <p:cNvPr id="6" name="Text Placeholder 5"/>
          <p:cNvSpPr>
            <a:spLocks noGrp="1"/>
          </p:cNvSpPr>
          <p:nvPr>
            <p:ph type="body" sz="quarter" idx="68" hasCustomPrompt="1"/>
          </p:nvPr>
        </p:nvSpPr>
        <p:spPr>
          <a:xfrm>
            <a:off x="1219202" y="4946651"/>
            <a:ext cx="1843231"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32" name="Text Placeholder 5"/>
          <p:cNvSpPr>
            <a:spLocks noGrp="1"/>
          </p:cNvSpPr>
          <p:nvPr>
            <p:ph type="body" sz="quarter" idx="69" hasCustomPrompt="1"/>
          </p:nvPr>
        </p:nvSpPr>
        <p:spPr>
          <a:xfrm>
            <a:off x="2819400" y="4953000"/>
            <a:ext cx="1613027"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12" name="Text Placeholder 11"/>
          <p:cNvSpPr>
            <a:spLocks noGrp="1"/>
          </p:cNvSpPr>
          <p:nvPr>
            <p:ph type="body" sz="quarter" idx="70" hasCustomPrompt="1"/>
          </p:nvPr>
        </p:nvSpPr>
        <p:spPr>
          <a:xfrm>
            <a:off x="1206359" y="4241800"/>
            <a:ext cx="183038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14" name="Text Placeholder 13"/>
          <p:cNvSpPr>
            <a:spLocks noGrp="1"/>
          </p:cNvSpPr>
          <p:nvPr>
            <p:ph type="body" sz="quarter" idx="71" hasCustomPrompt="1"/>
          </p:nvPr>
        </p:nvSpPr>
        <p:spPr>
          <a:xfrm>
            <a:off x="1219200"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35" name="Text Placeholder 11"/>
          <p:cNvSpPr>
            <a:spLocks noGrp="1"/>
          </p:cNvSpPr>
          <p:nvPr>
            <p:ph type="body" sz="quarter" idx="72" hasCustomPrompt="1"/>
          </p:nvPr>
        </p:nvSpPr>
        <p:spPr>
          <a:xfrm>
            <a:off x="2819401" y="4241800"/>
            <a:ext cx="160178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36" name="Text Placeholder 13"/>
          <p:cNvSpPr>
            <a:spLocks noGrp="1"/>
          </p:cNvSpPr>
          <p:nvPr>
            <p:ph type="body" sz="quarter" idx="73" hasCustomPrompt="1"/>
          </p:nvPr>
        </p:nvSpPr>
        <p:spPr>
          <a:xfrm>
            <a:off x="28322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38" name="Text Placeholder 5"/>
          <p:cNvSpPr>
            <a:spLocks noGrp="1"/>
          </p:cNvSpPr>
          <p:nvPr>
            <p:ph type="body" sz="quarter" idx="74" hasCustomPrompt="1"/>
          </p:nvPr>
        </p:nvSpPr>
        <p:spPr>
          <a:xfrm>
            <a:off x="4419600" y="4953000"/>
            <a:ext cx="1675229"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39" name="Text Placeholder 11"/>
          <p:cNvSpPr>
            <a:spLocks noGrp="1"/>
          </p:cNvSpPr>
          <p:nvPr>
            <p:ph type="body" sz="quarter" idx="75" hasCustomPrompt="1"/>
          </p:nvPr>
        </p:nvSpPr>
        <p:spPr>
          <a:xfrm>
            <a:off x="4419600" y="4241800"/>
            <a:ext cx="166355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40" name="Text Placeholder 13"/>
          <p:cNvSpPr>
            <a:spLocks noGrp="1"/>
          </p:cNvSpPr>
          <p:nvPr>
            <p:ph type="body" sz="quarter" idx="76" hasCustomPrompt="1"/>
          </p:nvPr>
        </p:nvSpPr>
        <p:spPr>
          <a:xfrm>
            <a:off x="44324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41" name="Text Placeholder 5"/>
          <p:cNvSpPr>
            <a:spLocks noGrp="1"/>
          </p:cNvSpPr>
          <p:nvPr>
            <p:ph type="body" sz="quarter" idx="77" hasCustomPrompt="1"/>
          </p:nvPr>
        </p:nvSpPr>
        <p:spPr>
          <a:xfrm>
            <a:off x="5943601" y="4953000"/>
            <a:ext cx="1751964" cy="711200"/>
          </a:xfrm>
        </p:spPr>
        <p:txBody>
          <a:bodyPr>
            <a:normAutofit/>
          </a:bodyPr>
          <a:lstStyle>
            <a:lvl1pPr marL="0" indent="0">
              <a:buFontTx/>
              <a:buNone/>
              <a:defRPr sz="1400">
                <a:solidFill>
                  <a:srgbClr val="7F7F7F"/>
                </a:solidFill>
              </a:defRPr>
            </a:lvl1pPr>
          </a:lstStyle>
          <a:p>
            <a:pPr lvl="0"/>
            <a:r>
              <a:rPr lang="zh-CN" altLang="en-US"/>
              <a:t>编辑母版文本样式</a:t>
            </a:r>
          </a:p>
        </p:txBody>
      </p:sp>
      <p:sp>
        <p:nvSpPr>
          <p:cNvPr id="42" name="Text Placeholder 11"/>
          <p:cNvSpPr>
            <a:spLocks noGrp="1"/>
          </p:cNvSpPr>
          <p:nvPr>
            <p:ph type="body" sz="quarter" idx="78" hasCustomPrompt="1"/>
          </p:nvPr>
        </p:nvSpPr>
        <p:spPr>
          <a:xfrm>
            <a:off x="5943600" y="4241800"/>
            <a:ext cx="1739757" cy="400051"/>
          </a:xfrm>
        </p:spPr>
        <p:txBody>
          <a:bodyPr>
            <a:noAutofit/>
          </a:bodyPr>
          <a:lstStyle>
            <a:lvl1pPr marL="0" indent="0">
              <a:buFontTx/>
              <a:buNone/>
              <a:defRPr sz="1600" b="0" i="0">
                <a:solidFill>
                  <a:srgbClr val="1399EE"/>
                </a:solidFill>
                <a:latin typeface="Glegoo"/>
                <a:cs typeface="Glegoo"/>
              </a:defRPr>
            </a:lvl1pPr>
            <a:lvl2pPr>
              <a:defRPr sz="1400">
                <a:latin typeface="Mission Gothic Regular" pitchFamily="50" charset="0"/>
              </a:defRPr>
            </a:lvl2pPr>
            <a:lvl3pPr>
              <a:defRPr sz="1400">
                <a:latin typeface="Mission Gothic Regular" pitchFamily="50" charset="0"/>
              </a:defRPr>
            </a:lvl3pPr>
            <a:lvl4pPr>
              <a:defRPr sz="1400">
                <a:latin typeface="Mission Gothic Regular" pitchFamily="50" charset="0"/>
              </a:defRPr>
            </a:lvl4pPr>
            <a:lvl5pPr>
              <a:defRPr sz="1400">
                <a:latin typeface="Mission Gothic Regular" pitchFamily="50" charset="0"/>
              </a:defRPr>
            </a:lvl5pPr>
          </a:lstStyle>
          <a:p>
            <a:pPr lvl="0"/>
            <a:r>
              <a:rPr lang="zh-CN" altLang="en-US"/>
              <a:t>编辑母版文本样式</a:t>
            </a:r>
          </a:p>
        </p:txBody>
      </p:sp>
      <p:sp>
        <p:nvSpPr>
          <p:cNvPr id="43" name="Text Placeholder 13"/>
          <p:cNvSpPr>
            <a:spLocks noGrp="1"/>
          </p:cNvSpPr>
          <p:nvPr>
            <p:ph type="body" sz="quarter" idx="79" hasCustomPrompt="1"/>
          </p:nvPr>
        </p:nvSpPr>
        <p:spPr>
          <a:xfrm>
            <a:off x="5956443" y="4480984"/>
            <a:ext cx="1097280" cy="309033"/>
          </a:xfrm>
        </p:spPr>
        <p:txBody>
          <a:bodyPr>
            <a:noAutofit/>
          </a:bodyPr>
          <a:lstStyle>
            <a:lvl1pPr marL="0" indent="0">
              <a:buFontTx/>
              <a:buNone/>
              <a:defRPr sz="1200">
                <a:solidFill>
                  <a:srgbClr val="7F7F7F"/>
                </a:solidFill>
                <a:latin typeface="Calibri" panose="020F0502020204030204"/>
                <a:ea typeface="Calibri" panose="020F0502020204030204"/>
              </a:defRPr>
            </a:lvl1pPr>
          </a:lstStyle>
          <a:p>
            <a:pPr lvl="0"/>
            <a:r>
              <a:rPr lang="zh-CN" altLang="en-US"/>
              <a:t>编辑母版文本样式</a:t>
            </a:r>
          </a:p>
        </p:txBody>
      </p:sp>
      <p:sp>
        <p:nvSpPr>
          <p:cNvPr id="5" name="Picture Placeholder 4"/>
          <p:cNvSpPr>
            <a:spLocks noGrp="1"/>
          </p:cNvSpPr>
          <p:nvPr>
            <p:ph type="pic" sz="quarter" idx="80"/>
          </p:nvPr>
        </p:nvSpPr>
        <p:spPr>
          <a:xfrm>
            <a:off x="1295400" y="2108200"/>
            <a:ext cx="1600200" cy="1930400"/>
          </a:xfrm>
        </p:spPr>
        <p:txBody>
          <a:bodyPr/>
          <a:lstStyle/>
          <a:p>
            <a:r>
              <a:rPr lang="zh-CN" altLang="en-US"/>
              <a:t>单击图标添加图片</a:t>
            </a:r>
            <a:endParaRPr lang="en-US"/>
          </a:p>
        </p:txBody>
      </p:sp>
      <p:sp>
        <p:nvSpPr>
          <p:cNvPr id="31" name="Picture Placeholder 4"/>
          <p:cNvSpPr>
            <a:spLocks noGrp="1"/>
          </p:cNvSpPr>
          <p:nvPr>
            <p:ph type="pic" sz="quarter" idx="81"/>
          </p:nvPr>
        </p:nvSpPr>
        <p:spPr>
          <a:xfrm>
            <a:off x="2895600" y="2108200"/>
            <a:ext cx="1600200" cy="1930400"/>
          </a:xfrm>
        </p:spPr>
        <p:txBody>
          <a:bodyPr/>
          <a:lstStyle/>
          <a:p>
            <a:r>
              <a:rPr lang="zh-CN" altLang="en-US"/>
              <a:t>单击图标添加图片</a:t>
            </a:r>
            <a:endParaRPr lang="en-US"/>
          </a:p>
        </p:txBody>
      </p:sp>
      <p:sp>
        <p:nvSpPr>
          <p:cNvPr id="33" name="Picture Placeholder 4"/>
          <p:cNvSpPr>
            <a:spLocks noGrp="1"/>
          </p:cNvSpPr>
          <p:nvPr>
            <p:ph type="pic" sz="quarter" idx="82"/>
          </p:nvPr>
        </p:nvSpPr>
        <p:spPr>
          <a:xfrm>
            <a:off x="4495800" y="2108200"/>
            <a:ext cx="1600200" cy="1930400"/>
          </a:xfrm>
        </p:spPr>
        <p:txBody>
          <a:bodyPr/>
          <a:lstStyle/>
          <a:p>
            <a:r>
              <a:rPr lang="zh-CN" altLang="en-US"/>
              <a:t>单击图标添加图片</a:t>
            </a:r>
            <a:endParaRPr lang="en-US"/>
          </a:p>
        </p:txBody>
      </p:sp>
      <p:sp>
        <p:nvSpPr>
          <p:cNvPr id="34" name="Picture Placeholder 4"/>
          <p:cNvSpPr>
            <a:spLocks noGrp="1"/>
          </p:cNvSpPr>
          <p:nvPr>
            <p:ph type="pic" sz="quarter" idx="83"/>
          </p:nvPr>
        </p:nvSpPr>
        <p:spPr>
          <a:xfrm>
            <a:off x="6096000" y="2108200"/>
            <a:ext cx="1600200" cy="1930400"/>
          </a:xfrm>
        </p:spPr>
        <p:txBody>
          <a:bodyPr/>
          <a:lstStyle/>
          <a:p>
            <a:r>
              <a:rPr lang="zh-CN" altLang="en-US"/>
              <a:t>单击图标添加图片</a:t>
            </a:r>
            <a:endParaRPr lang="en-US"/>
          </a:p>
        </p:txBody>
      </p:sp>
      <p:sp>
        <p:nvSpPr>
          <p:cNvPr id="2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23" name="Text Placeholder 17"/>
          <p:cNvSpPr>
            <a:spLocks noGrp="1"/>
          </p:cNvSpPr>
          <p:nvPr>
            <p:ph type="body" sz="quarter" idx="23" hasCustomPrompt="1"/>
          </p:nvPr>
        </p:nvSpPr>
        <p:spPr>
          <a:xfrm>
            <a:off x="2044557"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21"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Meet The Team">
    <p:spTree>
      <p:nvGrpSpPr>
        <p:cNvPr id="1" name=""/>
        <p:cNvGrpSpPr/>
        <p:nvPr/>
      </p:nvGrpSpPr>
      <p:grpSpPr>
        <a:xfrm>
          <a:off x="0" y="0"/>
          <a:ext cx="0" cy="0"/>
          <a:chOff x="0" y="0"/>
          <a:chExt cx="0" cy="0"/>
        </a:xfrm>
      </p:grpSpPr>
      <p:sp>
        <p:nvSpPr>
          <p:cNvPr id="5" name="Picture Placeholder 4"/>
          <p:cNvSpPr>
            <a:spLocks noGrp="1"/>
          </p:cNvSpPr>
          <p:nvPr>
            <p:ph type="pic" sz="quarter" idx="80"/>
          </p:nvPr>
        </p:nvSpPr>
        <p:spPr>
          <a:xfrm>
            <a:off x="0" y="2006600"/>
            <a:ext cx="9144000" cy="4851400"/>
          </a:xfrm>
        </p:spPr>
        <p:txBody>
          <a:bodyPr/>
          <a:lstStyle/>
          <a:p>
            <a:r>
              <a:rPr lang="zh-CN" altLang="en-US"/>
              <a:t>单击图标添加图片</a:t>
            </a:r>
            <a:endParaRPr lang="en-US"/>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6"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6"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normAutofit/>
          </a:bodyPr>
          <a:lstStyle>
            <a:lvl1pPr algn="l">
              <a:defRPr sz="4265" b="1" cap="all">
                <a:solidFill>
                  <a:srgbClr val="48597F"/>
                </a:solidFill>
                <a:latin typeface="Lato Light"/>
                <a:cs typeface="Lato Light"/>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7"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863725"/>
            <a:ext cx="4038600" cy="3902075"/>
          </a:xfrm>
        </p:spPr>
        <p:txBody>
          <a:bodyPr>
            <a:normAutofit/>
          </a:bodyPr>
          <a:lstStyle>
            <a:lvl1pPr>
              <a:defRPr sz="2135">
                <a:solidFill>
                  <a:srgbClr val="7F7F7F"/>
                </a:solidFill>
              </a:defRPr>
            </a:lvl1pPr>
            <a:lvl2pPr>
              <a:defRPr sz="1865">
                <a:solidFill>
                  <a:srgbClr val="7F7F7F"/>
                </a:solidFill>
              </a:defRPr>
            </a:lvl2pPr>
            <a:lvl3pPr>
              <a:defRPr sz="1600">
                <a:solidFill>
                  <a:srgbClr val="7F7F7F"/>
                </a:solidFill>
              </a:defRPr>
            </a:lvl3pPr>
            <a:lvl4pPr>
              <a:defRPr sz="1465">
                <a:solidFill>
                  <a:srgbClr val="7F7F7F"/>
                </a:solidFill>
              </a:defRPr>
            </a:lvl4pPr>
            <a:lvl5pPr>
              <a:defRPr sz="1465">
                <a:solidFill>
                  <a:srgbClr val="7F7F7F"/>
                </a:solidFill>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48200" y="1863725"/>
            <a:ext cx="4038600" cy="3902075"/>
          </a:xfrm>
        </p:spPr>
        <p:txBody>
          <a:bodyPr>
            <a:normAutofit/>
          </a:bodyPr>
          <a:lstStyle>
            <a:lvl1pPr>
              <a:defRPr sz="2135">
                <a:solidFill>
                  <a:srgbClr val="7F7F7F"/>
                </a:solidFill>
              </a:defRPr>
            </a:lvl1pPr>
            <a:lvl2pPr>
              <a:defRPr sz="1865">
                <a:solidFill>
                  <a:srgbClr val="7F7F7F"/>
                </a:solidFill>
              </a:defRPr>
            </a:lvl2pPr>
            <a:lvl3pPr>
              <a:defRPr sz="1600">
                <a:solidFill>
                  <a:srgbClr val="7F7F7F"/>
                </a:solidFill>
              </a:defRPr>
            </a:lvl3pPr>
            <a:lvl4pPr>
              <a:defRPr sz="1465">
                <a:solidFill>
                  <a:srgbClr val="7F7F7F"/>
                </a:solidFill>
              </a:defRPr>
            </a:lvl4pPr>
            <a:lvl5pPr>
              <a:defRPr sz="1465">
                <a:solidFill>
                  <a:srgbClr val="7F7F7F"/>
                </a:solidFill>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2"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57201" y="1773237"/>
            <a:ext cx="4040188" cy="639763"/>
          </a:xfrm>
        </p:spPr>
        <p:txBody>
          <a:bodyPr anchor="b">
            <a:normAutofit/>
          </a:bodyPr>
          <a:lstStyle>
            <a:lvl1pPr marL="0" indent="0">
              <a:buNone/>
              <a:defRPr sz="1600" b="1">
                <a:solidFill>
                  <a:srgbClr val="7F7F7F"/>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457201" y="2413000"/>
            <a:ext cx="4040188" cy="3713163"/>
          </a:xfrm>
        </p:spPr>
        <p:txBody>
          <a:bodyPr>
            <a:normAutofit/>
          </a:bodyPr>
          <a:lstStyle>
            <a:lvl1pPr>
              <a:defRPr sz="1865">
                <a:solidFill>
                  <a:srgbClr val="7F7F7F"/>
                </a:solidFill>
              </a:defRPr>
            </a:lvl1pPr>
            <a:lvl2pPr>
              <a:defRPr sz="1600">
                <a:solidFill>
                  <a:srgbClr val="7F7F7F"/>
                </a:solidFill>
              </a:defRPr>
            </a:lvl2pPr>
            <a:lvl3pPr>
              <a:defRPr sz="1465">
                <a:solidFill>
                  <a:srgbClr val="7F7F7F"/>
                </a:solidFill>
              </a:defRPr>
            </a:lvl3pPr>
            <a:lvl4pPr>
              <a:defRPr sz="1400">
                <a:solidFill>
                  <a:srgbClr val="7F7F7F"/>
                </a:solidFill>
              </a:defRPr>
            </a:lvl4pPr>
            <a:lvl5pPr>
              <a:defRPr sz="1400">
                <a:solidFill>
                  <a:srgbClr val="7F7F7F"/>
                </a:solidFill>
              </a:defRPr>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45031" y="1773237"/>
            <a:ext cx="4041775" cy="639763"/>
          </a:xfrm>
        </p:spPr>
        <p:txBody>
          <a:bodyPr anchor="b">
            <a:normAutofit/>
          </a:bodyPr>
          <a:lstStyle>
            <a:lvl1pPr marL="0" indent="0">
              <a:buNone/>
              <a:defRPr sz="1600" b="1">
                <a:solidFill>
                  <a:srgbClr val="7F7F7F"/>
                </a:solidFill>
              </a:defRPr>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4645031" y="2413000"/>
            <a:ext cx="4041775" cy="3713163"/>
          </a:xfrm>
        </p:spPr>
        <p:txBody>
          <a:bodyPr>
            <a:normAutofit/>
          </a:bodyPr>
          <a:lstStyle>
            <a:lvl1pPr>
              <a:defRPr sz="1865">
                <a:solidFill>
                  <a:srgbClr val="7F7F7F"/>
                </a:solidFill>
              </a:defRPr>
            </a:lvl1pPr>
            <a:lvl2pPr>
              <a:defRPr sz="1600">
                <a:solidFill>
                  <a:srgbClr val="7F7F7F"/>
                </a:solidFill>
              </a:defRPr>
            </a:lvl2pPr>
            <a:lvl3pPr>
              <a:defRPr sz="1465">
                <a:solidFill>
                  <a:srgbClr val="7F7F7F"/>
                </a:solidFill>
              </a:defRPr>
            </a:lvl3pPr>
            <a:lvl4pPr>
              <a:defRPr sz="1400">
                <a:solidFill>
                  <a:srgbClr val="7F7F7F"/>
                </a:solidFill>
              </a:defRPr>
            </a:lvl4pPr>
            <a:lvl5pPr>
              <a:defRPr sz="1400">
                <a:solidFill>
                  <a:srgbClr val="7F7F7F"/>
                </a:solidFill>
              </a:defRPr>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2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0"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1"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a:ln>
            <a:noFill/>
          </a:ln>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18" name="Picture 17"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9"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iPAD mockup layout">
    <p:spTree>
      <p:nvGrpSpPr>
        <p:cNvPr id="1" name=""/>
        <p:cNvGrpSpPr/>
        <p:nvPr/>
      </p:nvGrpSpPr>
      <p:grpSpPr>
        <a:xfrm>
          <a:off x="0" y="0"/>
          <a:ext cx="0" cy="0"/>
          <a:chOff x="0" y="0"/>
          <a:chExt cx="0" cy="0"/>
        </a:xfrm>
      </p:grpSpPr>
      <p:sp>
        <p:nvSpPr>
          <p:cNvPr id="8" name="Rectangle 7"/>
          <p:cNvSpPr/>
          <p:nvPr/>
        </p:nvSpPr>
        <p:spPr>
          <a:xfrm>
            <a:off x="1371600" y="2921000"/>
            <a:ext cx="2667000" cy="9144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371600" y="3835400"/>
            <a:ext cx="2667000" cy="9144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18" name="Picture 17"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9"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iPAD mockup layout">
    <p:spTree>
      <p:nvGrpSpPr>
        <p:cNvPr id="1" name=""/>
        <p:cNvGrpSpPr/>
        <p:nvPr/>
      </p:nvGrpSpPr>
      <p:grpSpPr>
        <a:xfrm>
          <a:off x="0" y="0"/>
          <a:ext cx="0" cy="0"/>
          <a:chOff x="0" y="0"/>
          <a:chExt cx="0" cy="0"/>
        </a:xfrm>
      </p:grpSpPr>
      <p:sp>
        <p:nvSpPr>
          <p:cNvPr id="11"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2"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b="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3"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4" name="Rectangle 13"/>
          <p:cNvSpPr/>
          <p:nvPr/>
        </p:nvSpPr>
        <p:spPr>
          <a:xfrm>
            <a:off x="1295400" y="3835400"/>
            <a:ext cx="6324600" cy="914400"/>
          </a:xfrm>
          <a:prstGeom prst="rect">
            <a:avLst/>
          </a:prstGeom>
          <a:solidFill>
            <a:srgbClr val="4859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295400" y="2921000"/>
            <a:ext cx="6324600" cy="9144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1" y="1727200"/>
            <a:ext cx="2552879" cy="4749800"/>
          </a:xfrm>
          <a:prstGeom prst="rect">
            <a:avLst/>
          </a:prstGeom>
        </p:spPr>
      </p:pic>
      <p:sp>
        <p:nvSpPr>
          <p:cNvPr id="17" name="Picture Placeholder 20"/>
          <p:cNvSpPr>
            <a:spLocks noGrp="1"/>
          </p:cNvSpPr>
          <p:nvPr>
            <p:ph type="pic" sz="quarter" idx="25"/>
          </p:nvPr>
        </p:nvSpPr>
        <p:spPr>
          <a:xfrm>
            <a:off x="3505200" y="22352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PAD mockup layout 2">
    <p:spTree>
      <p:nvGrpSpPr>
        <p:cNvPr id="1" name=""/>
        <p:cNvGrpSpPr/>
        <p:nvPr/>
      </p:nvGrpSpPr>
      <p:grpSpPr>
        <a:xfrm>
          <a:off x="0" y="0"/>
          <a:ext cx="0" cy="0"/>
          <a:chOff x="0" y="0"/>
          <a:chExt cx="0" cy="0"/>
        </a:xfrm>
      </p:grpSpPr>
      <p:sp>
        <p:nvSpPr>
          <p:cNvPr id="23" name="Text Placeholder 22"/>
          <p:cNvSpPr>
            <a:spLocks noGrp="1"/>
          </p:cNvSpPr>
          <p:nvPr>
            <p:ph type="body" sz="quarter" idx="25" hasCustomPrompt="1"/>
          </p:nvPr>
        </p:nvSpPr>
        <p:spPr>
          <a:xfrm>
            <a:off x="762000" y="2717800"/>
            <a:ext cx="3429000" cy="1320800"/>
          </a:xfrm>
        </p:spPr>
        <p:txBody>
          <a:bodyPr>
            <a:normAutofit/>
          </a:bodyPr>
          <a:lstStyle>
            <a:lvl1pPr marL="0" indent="0">
              <a:lnSpc>
                <a:spcPts val="1400"/>
              </a:lnSpc>
              <a:buFontTx/>
              <a:buNone/>
              <a:defRPr sz="1400">
                <a:solidFill>
                  <a:srgbClr val="7F7F7F"/>
                </a:solidFill>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25" name="Text Placeholder 24"/>
          <p:cNvSpPr>
            <a:spLocks noGrp="1"/>
          </p:cNvSpPr>
          <p:nvPr>
            <p:ph type="body" sz="quarter" idx="26" hasCustomPrompt="1"/>
          </p:nvPr>
        </p:nvSpPr>
        <p:spPr>
          <a:xfrm>
            <a:off x="762000" y="2413000"/>
            <a:ext cx="2286000" cy="406400"/>
          </a:xfrm>
        </p:spPr>
        <p:txBody>
          <a:bodyPr>
            <a:noAutofit/>
          </a:bodyPr>
          <a:lstStyle>
            <a:lvl1pPr marL="0" indent="0">
              <a:buFontTx/>
              <a:buNone/>
              <a:defRPr sz="1600" i="0">
                <a:solidFill>
                  <a:srgbClr val="1399EE"/>
                </a:solidFill>
                <a:latin typeface="Glegoo"/>
                <a:ea typeface="Calibri" panose="020F0502020204030204"/>
                <a:cs typeface="Glegoo"/>
              </a:defRPr>
            </a:lvl1pPr>
            <a:lvl2pPr marL="609600" indent="0">
              <a:buFontTx/>
              <a:buNone/>
              <a:defRPr sz="1465"/>
            </a:lvl2pPr>
            <a:lvl3pPr marL="1219200" indent="0">
              <a:buFontTx/>
              <a:buNone/>
              <a:defRPr sz="1465"/>
            </a:lvl3pPr>
            <a:lvl4pPr marL="1828800" indent="0">
              <a:buFontTx/>
              <a:buNone/>
              <a:defRPr sz="1465"/>
            </a:lvl4pPr>
            <a:lvl5pPr marL="2438400" indent="0">
              <a:buFontTx/>
              <a:buNone/>
              <a:defRPr sz="1465"/>
            </a:lvl5pPr>
          </a:lstStyle>
          <a:p>
            <a:pPr lvl="0"/>
            <a:r>
              <a:rPr lang="zh-CN" altLang="en-US"/>
              <a:t>编辑母版文本样式</a:t>
            </a:r>
          </a:p>
        </p:txBody>
      </p:sp>
      <p:sp>
        <p:nvSpPr>
          <p:cNvPr id="14"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0" name="Picture 19" descr="iPad-Retina-Display-Mocku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1" y="1803400"/>
            <a:ext cx="2552879" cy="4749800"/>
          </a:xfrm>
          <a:prstGeom prst="rect">
            <a:avLst/>
          </a:prstGeom>
        </p:spPr>
      </p:pic>
      <p:sp>
        <p:nvSpPr>
          <p:cNvPr id="22" name="Picture Placeholder 20"/>
          <p:cNvSpPr>
            <a:spLocks noGrp="1"/>
          </p:cNvSpPr>
          <p:nvPr>
            <p:ph type="pic" sz="quarter" idx="31"/>
          </p:nvPr>
        </p:nvSpPr>
        <p:spPr>
          <a:xfrm>
            <a:off x="5410200" y="2311400"/>
            <a:ext cx="1956816" cy="3225800"/>
          </a:xfrm>
        </p:spPr>
        <p:txBody>
          <a:bodyPr/>
          <a:lstStyle/>
          <a:p>
            <a:r>
              <a:rPr lang="zh-CN" altLang="en-US"/>
              <a:t>单击图标添加图片</a:t>
            </a:r>
            <a:endParaRPr lang="en-US"/>
          </a:p>
        </p:txBody>
      </p:sp>
      <p:sp>
        <p:nvSpPr>
          <p:cNvPr id="9"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Phone mockup layout">
    <p:spTree>
      <p:nvGrpSpPr>
        <p:cNvPr id="1" name=""/>
        <p:cNvGrpSpPr/>
        <p:nvPr/>
      </p:nvGrpSpPr>
      <p:grpSpPr>
        <a:xfrm>
          <a:off x="0" y="0"/>
          <a:ext cx="0" cy="0"/>
          <a:chOff x="0" y="0"/>
          <a:chExt cx="0" cy="0"/>
        </a:xfrm>
      </p:grpSpPr>
      <p:sp>
        <p:nvSpPr>
          <p:cNvPr id="19" name="Rectangle 18"/>
          <p:cNvSpPr/>
          <p:nvPr/>
        </p:nvSpPr>
        <p:spPr>
          <a:xfrm>
            <a:off x="0" y="2413000"/>
            <a:ext cx="9144000" cy="2032000"/>
          </a:xfrm>
          <a:prstGeom prst="rect">
            <a:avLst/>
          </a:prstGeom>
          <a:solidFill>
            <a:srgbClr val="1399E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a:endParaRPr>
          </a:p>
        </p:txBody>
      </p:sp>
      <p:sp>
        <p:nvSpPr>
          <p:cNvPr id="14" name="Text Placeholder 13"/>
          <p:cNvSpPr>
            <a:spLocks noGrp="1"/>
          </p:cNvSpPr>
          <p:nvPr>
            <p:ph type="body" sz="quarter" idx="24" hasCustomPrompt="1"/>
          </p:nvPr>
        </p:nvSpPr>
        <p:spPr>
          <a:xfrm>
            <a:off x="1828800" y="4434416"/>
            <a:ext cx="2362200" cy="512233"/>
          </a:xfrm>
        </p:spPr>
        <p:txBody>
          <a:bodyPr>
            <a:noAutofit/>
          </a:bodyPr>
          <a:lstStyle>
            <a:lvl1pPr marL="0" indent="0">
              <a:buFontTx/>
              <a:buNone/>
              <a:defRPr sz="1400">
                <a:solidFill>
                  <a:srgbClr val="7F7F7F"/>
                </a:solidFill>
              </a:defRPr>
            </a:lvl1pPr>
            <a:lvl2pPr marL="609600" indent="0">
              <a:buFontTx/>
              <a:buNone/>
              <a:defRPr sz="1400">
                <a:solidFill>
                  <a:schemeClr val="bg1">
                    <a:lumMod val="65000"/>
                  </a:schemeClr>
                </a:solidFill>
              </a:defRPr>
            </a:lvl2pPr>
            <a:lvl3pPr marL="1219200" indent="0">
              <a:buFontTx/>
              <a:buNone/>
              <a:defRPr sz="1400">
                <a:solidFill>
                  <a:schemeClr val="bg1">
                    <a:lumMod val="65000"/>
                  </a:schemeClr>
                </a:solidFill>
              </a:defRPr>
            </a:lvl3pPr>
            <a:lvl4pPr marL="1828800" indent="0">
              <a:buFontTx/>
              <a:buNone/>
              <a:defRPr sz="1400">
                <a:solidFill>
                  <a:schemeClr val="bg1">
                    <a:lumMod val="65000"/>
                  </a:schemeClr>
                </a:solidFill>
              </a:defRPr>
            </a:lvl4pPr>
            <a:lvl5pPr marL="2438400" indent="0">
              <a:buFontTx/>
              <a:buNone/>
              <a:defRPr sz="1400">
                <a:solidFill>
                  <a:schemeClr val="bg1">
                    <a:lumMod val="65000"/>
                  </a:schemeClr>
                </a:solidFill>
              </a:defRPr>
            </a:lvl5pPr>
          </a:lstStyle>
          <a:p>
            <a:pPr lvl="0"/>
            <a:r>
              <a:rPr lang="zh-CN" altLang="en-US"/>
              <a:t>编辑母版文本样式</a:t>
            </a:r>
          </a:p>
        </p:txBody>
      </p:sp>
      <p:sp>
        <p:nvSpPr>
          <p:cNvPr id="16" name="Text Placeholder 15"/>
          <p:cNvSpPr>
            <a:spLocks noGrp="1"/>
          </p:cNvSpPr>
          <p:nvPr>
            <p:ph type="body" sz="quarter" idx="25" hasCustomPrompt="1"/>
          </p:nvPr>
        </p:nvSpPr>
        <p:spPr>
          <a:xfrm>
            <a:off x="1828800" y="5145616"/>
            <a:ext cx="2590800" cy="620184"/>
          </a:xfrm>
        </p:spPr>
        <p:txBody>
          <a:bodyPr>
            <a:noAutofit/>
          </a:bodyPr>
          <a:lstStyle>
            <a:lvl1pPr marL="0" indent="0">
              <a:buFontTx/>
              <a:buNone/>
              <a:defRPr sz="1400">
                <a:solidFill>
                  <a:srgbClr val="7F7F7F"/>
                </a:solidFill>
                <a:latin typeface="Calibri" panose="020F0502020204030204"/>
              </a:defRPr>
            </a:lvl1pPr>
            <a:lvl2pPr marL="609600" indent="0">
              <a:buFontTx/>
              <a:buNone/>
              <a:defRPr sz="1400">
                <a:solidFill>
                  <a:schemeClr val="bg1">
                    <a:lumMod val="65000"/>
                  </a:schemeClr>
                </a:solidFill>
                <a:latin typeface="+mj-lt"/>
              </a:defRPr>
            </a:lvl2pPr>
            <a:lvl3pPr marL="1219200" indent="0">
              <a:buFontTx/>
              <a:buNone/>
              <a:defRPr sz="1400">
                <a:solidFill>
                  <a:schemeClr val="bg1">
                    <a:lumMod val="65000"/>
                  </a:schemeClr>
                </a:solidFill>
                <a:latin typeface="+mj-lt"/>
              </a:defRPr>
            </a:lvl3pPr>
            <a:lvl4pPr marL="1828800" indent="0">
              <a:buFontTx/>
              <a:buNone/>
              <a:defRPr sz="1400">
                <a:solidFill>
                  <a:schemeClr val="bg1">
                    <a:lumMod val="65000"/>
                  </a:schemeClr>
                </a:solidFill>
                <a:latin typeface="+mj-lt"/>
              </a:defRPr>
            </a:lvl4pPr>
            <a:lvl5pPr marL="2438400" indent="0">
              <a:buFontTx/>
              <a:buNone/>
              <a:defRPr sz="1400">
                <a:solidFill>
                  <a:schemeClr val="bg1">
                    <a:lumMod val="65000"/>
                  </a:schemeClr>
                </a:solidFill>
                <a:latin typeface="+mj-lt"/>
              </a:defRPr>
            </a:lvl5pPr>
          </a:lstStyle>
          <a:p>
            <a:pPr lvl="0"/>
            <a:r>
              <a:rPr lang="zh-CN" altLang="en-US"/>
              <a:t>编辑母版文本样式</a:t>
            </a:r>
          </a:p>
        </p:txBody>
      </p:sp>
      <p:sp>
        <p:nvSpPr>
          <p:cNvPr id="18" name="Text Placeholder 17"/>
          <p:cNvSpPr>
            <a:spLocks noGrp="1"/>
          </p:cNvSpPr>
          <p:nvPr>
            <p:ph type="body" sz="quarter" idx="26" hasCustomPrompt="1"/>
          </p:nvPr>
        </p:nvSpPr>
        <p:spPr>
          <a:xfrm>
            <a:off x="1143000" y="2944283"/>
            <a:ext cx="3429000" cy="1388533"/>
          </a:xfrm>
        </p:spPr>
        <p:txBody>
          <a:bodyPr>
            <a:noAutofit/>
          </a:bodyPr>
          <a:lstStyle>
            <a:lvl1pPr marL="0" indent="0">
              <a:buFontTx/>
              <a:buNone/>
              <a:defRPr sz="1400">
                <a:solidFill>
                  <a:schemeClr val="bg1"/>
                </a:solidFill>
                <a:latin typeface="Calibri" panose="020F0502020204030204"/>
              </a:defRPr>
            </a:lvl1pPr>
            <a:lvl2pPr marL="609600" indent="0">
              <a:buFontTx/>
              <a:buNone/>
              <a:defRPr sz="1400">
                <a:solidFill>
                  <a:schemeClr val="bg1">
                    <a:lumMod val="65000"/>
                  </a:schemeClr>
                </a:solidFill>
                <a:latin typeface="+mj-lt"/>
              </a:defRPr>
            </a:lvl2pPr>
            <a:lvl3pPr marL="1219200" indent="0">
              <a:buFontTx/>
              <a:buNone/>
              <a:defRPr sz="1400">
                <a:solidFill>
                  <a:schemeClr val="bg1">
                    <a:lumMod val="65000"/>
                  </a:schemeClr>
                </a:solidFill>
                <a:latin typeface="+mj-lt"/>
              </a:defRPr>
            </a:lvl3pPr>
            <a:lvl4pPr marL="1828800" indent="0">
              <a:buFontTx/>
              <a:buNone/>
              <a:defRPr sz="1400">
                <a:solidFill>
                  <a:schemeClr val="bg1">
                    <a:lumMod val="65000"/>
                  </a:schemeClr>
                </a:solidFill>
                <a:latin typeface="+mj-lt"/>
              </a:defRPr>
            </a:lvl4pPr>
            <a:lvl5pPr marL="2438400" indent="0">
              <a:buFontTx/>
              <a:buNone/>
              <a:defRPr sz="1400">
                <a:solidFill>
                  <a:schemeClr val="bg1">
                    <a:lumMod val="65000"/>
                  </a:schemeClr>
                </a:solidFill>
                <a:latin typeface="+mj-lt"/>
              </a:defRPr>
            </a:lvl5pPr>
          </a:lstStyle>
          <a:p>
            <a:pPr lvl="0"/>
            <a:r>
              <a:rPr lang="zh-CN" altLang="en-US"/>
              <a:t>编辑母版文本样式</a:t>
            </a:r>
          </a:p>
        </p:txBody>
      </p:sp>
      <p:sp>
        <p:nvSpPr>
          <p:cNvPr id="20" name="Text Placeholder 19"/>
          <p:cNvSpPr>
            <a:spLocks noGrp="1"/>
          </p:cNvSpPr>
          <p:nvPr>
            <p:ph type="body" sz="quarter" idx="27" hasCustomPrompt="1"/>
          </p:nvPr>
        </p:nvSpPr>
        <p:spPr>
          <a:xfrm>
            <a:off x="1143000" y="2605616"/>
            <a:ext cx="2362200" cy="476251"/>
          </a:xfrm>
        </p:spPr>
        <p:txBody>
          <a:bodyPr>
            <a:noAutofit/>
          </a:bodyPr>
          <a:lstStyle>
            <a:lvl1pPr marL="0" indent="0">
              <a:buFontTx/>
              <a:buNone/>
              <a:defRPr sz="1465">
                <a:solidFill>
                  <a:schemeClr val="bg1"/>
                </a:solidFill>
                <a:latin typeface="Glegoo"/>
              </a:defRPr>
            </a:lvl1pPr>
            <a:lvl2pPr marL="609600" indent="0">
              <a:buFontTx/>
              <a:buNone/>
              <a:defRPr sz="1465">
                <a:solidFill>
                  <a:srgbClr val="424C53"/>
                </a:solidFill>
              </a:defRPr>
            </a:lvl2pPr>
            <a:lvl3pPr marL="1219200" indent="0">
              <a:buFontTx/>
              <a:buNone/>
              <a:defRPr sz="1465">
                <a:solidFill>
                  <a:srgbClr val="424C53"/>
                </a:solidFill>
              </a:defRPr>
            </a:lvl3pPr>
            <a:lvl4pPr marL="1828800" indent="0">
              <a:buFontTx/>
              <a:buNone/>
              <a:defRPr sz="1465">
                <a:solidFill>
                  <a:srgbClr val="424C53"/>
                </a:solidFill>
              </a:defRPr>
            </a:lvl4pPr>
            <a:lvl5pPr marL="2438400" indent="0">
              <a:buFontTx/>
              <a:buNone/>
              <a:defRPr sz="1465">
                <a:solidFill>
                  <a:srgbClr val="424C53"/>
                </a:solidFill>
              </a:defRPr>
            </a:lvl5pPr>
          </a:lstStyle>
          <a:p>
            <a:pPr lvl="0"/>
            <a:r>
              <a:rPr lang="zh-CN" altLang="en-US"/>
              <a:t>编辑母版文本样式</a:t>
            </a:r>
          </a:p>
        </p:txBody>
      </p:sp>
      <p:sp>
        <p:nvSpPr>
          <p:cNvPr id="15"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5"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6" name="Picture 25"/>
          <p:cNvPicPr>
            <a:picLocks noChangeAspect="1"/>
          </p:cNvPicPr>
          <p:nvPr/>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4835246" y="1905000"/>
            <a:ext cx="1602039" cy="4470400"/>
          </a:xfrm>
          <a:prstGeom prst="rect">
            <a:avLst/>
          </a:prstGeom>
        </p:spPr>
      </p:pic>
      <p:sp>
        <p:nvSpPr>
          <p:cNvPr id="27" name="Picture Placeholder 19"/>
          <p:cNvSpPr>
            <a:spLocks noGrp="1"/>
          </p:cNvSpPr>
          <p:nvPr>
            <p:ph type="pic" sz="quarter" idx="64"/>
          </p:nvPr>
        </p:nvSpPr>
        <p:spPr>
          <a:xfrm>
            <a:off x="5029200" y="2616200"/>
            <a:ext cx="1247555" cy="3048000"/>
          </a:xfrm>
        </p:spPr>
        <p:txBody>
          <a:bodyPr/>
          <a:lstStyle/>
          <a:p>
            <a:r>
              <a:rPr lang="zh-CN" altLang="en-US"/>
              <a:t>单击图标添加图片</a:t>
            </a:r>
            <a:endParaRPr lang="en-US"/>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953" r="7816"/>
          <a:stretch>
            <a:fillRect/>
          </a:stretch>
        </p:blipFill>
        <p:spPr>
          <a:xfrm>
            <a:off x="6475162" y="1905000"/>
            <a:ext cx="1602039" cy="4470400"/>
          </a:xfrm>
          <a:prstGeom prst="rect">
            <a:avLst/>
          </a:prstGeom>
        </p:spPr>
      </p:pic>
      <p:sp>
        <p:nvSpPr>
          <p:cNvPr id="29" name="Picture Placeholder 19"/>
          <p:cNvSpPr>
            <a:spLocks noGrp="1"/>
          </p:cNvSpPr>
          <p:nvPr>
            <p:ph type="pic" sz="quarter" idx="65"/>
          </p:nvPr>
        </p:nvSpPr>
        <p:spPr>
          <a:xfrm>
            <a:off x="6669117" y="2616200"/>
            <a:ext cx="1247555" cy="3048000"/>
          </a:xfrm>
        </p:spPr>
        <p:txBody>
          <a:bodyPr/>
          <a:lstStyle/>
          <a:p>
            <a:r>
              <a:rPr lang="zh-CN" altLang="en-US"/>
              <a:t>单击图标添加图片</a:t>
            </a:r>
            <a:endParaRPr lang="en-US"/>
          </a:p>
        </p:txBody>
      </p:sp>
      <p:sp>
        <p:nvSpPr>
          <p:cNvPr id="21"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5">
    <p:spTree>
      <p:nvGrpSpPr>
        <p:cNvPr id="1" name=""/>
        <p:cNvGrpSpPr/>
        <p:nvPr/>
      </p:nvGrpSpPr>
      <p:grpSpPr>
        <a:xfrm>
          <a:off x="0" y="0"/>
          <a:ext cx="0" cy="0"/>
          <a:chOff x="0" y="0"/>
          <a:chExt cx="0" cy="0"/>
        </a:xfrm>
      </p:grpSpPr>
      <p:sp>
        <p:nvSpPr>
          <p:cNvPr id="10" name="Text Placeholder 9"/>
          <p:cNvSpPr>
            <a:spLocks noGrp="1"/>
          </p:cNvSpPr>
          <p:nvPr>
            <p:ph type="body" sz="quarter" idx="24" hasCustomPrompt="1"/>
          </p:nvPr>
        </p:nvSpPr>
        <p:spPr>
          <a:xfrm>
            <a:off x="5334000" y="2992969"/>
            <a:ext cx="2971800" cy="2366433"/>
          </a:xfrm>
        </p:spPr>
        <p:txBody>
          <a:bodyPr>
            <a:normAutofit/>
          </a:bodyPr>
          <a:lstStyle>
            <a:lvl1pPr marL="0" indent="0">
              <a:lnSpc>
                <a:spcPts val="1400"/>
              </a:lnSpc>
              <a:buFontTx/>
              <a:buNone/>
              <a:defRPr sz="1335">
                <a:solidFill>
                  <a:schemeClr val="bg1">
                    <a:lumMod val="50000"/>
                  </a:schemeClr>
                </a:solidFill>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11" name="Text Placeholder 9"/>
          <p:cNvSpPr>
            <a:spLocks noGrp="1"/>
          </p:cNvSpPr>
          <p:nvPr>
            <p:ph type="body" sz="quarter" idx="25" hasCustomPrompt="1"/>
          </p:nvPr>
        </p:nvSpPr>
        <p:spPr>
          <a:xfrm>
            <a:off x="5334000" y="2616203"/>
            <a:ext cx="2971800" cy="436033"/>
          </a:xfrm>
        </p:spPr>
        <p:txBody>
          <a:bodyPr>
            <a:normAutofit/>
          </a:bodyPr>
          <a:lstStyle>
            <a:lvl1pPr marL="0" indent="0">
              <a:buFontTx/>
              <a:buNone/>
              <a:defRPr sz="1600" b="0" i="0">
                <a:solidFill>
                  <a:srgbClr val="1399EE"/>
                </a:solidFill>
                <a:latin typeface="Glegoo"/>
                <a:cs typeface="Glegoo"/>
              </a:defRPr>
            </a:lvl1pPr>
            <a:lvl2pPr marL="609600" indent="0">
              <a:buFontTx/>
              <a:buNone/>
              <a:defRPr sz="1335">
                <a:solidFill>
                  <a:schemeClr val="bg1">
                    <a:lumMod val="65000"/>
                  </a:schemeClr>
                </a:solidFill>
              </a:defRPr>
            </a:lvl2pPr>
            <a:lvl3pPr marL="1219200" indent="0">
              <a:buFontTx/>
              <a:buNone/>
              <a:defRPr sz="1335">
                <a:solidFill>
                  <a:schemeClr val="bg1">
                    <a:lumMod val="65000"/>
                  </a:schemeClr>
                </a:solidFill>
              </a:defRPr>
            </a:lvl3pPr>
            <a:lvl4pPr marL="1828800" indent="0">
              <a:buFontTx/>
              <a:buNone/>
              <a:defRPr sz="1335">
                <a:solidFill>
                  <a:schemeClr val="bg1">
                    <a:lumMod val="65000"/>
                  </a:schemeClr>
                </a:solidFill>
              </a:defRPr>
            </a:lvl4pPr>
            <a:lvl5pPr marL="2438400" indent="0">
              <a:buFontTx/>
              <a:buNone/>
              <a:defRPr sz="1335">
                <a:solidFill>
                  <a:schemeClr val="bg1">
                    <a:lumMod val="65000"/>
                  </a:schemeClr>
                </a:solidFill>
              </a:defRPr>
            </a:lvl5pPr>
          </a:lstStyle>
          <a:p>
            <a:pPr lvl="0"/>
            <a:r>
              <a:rPr lang="zh-CN" altLang="en-US"/>
              <a:t>编辑母版文本样式</a:t>
            </a:r>
          </a:p>
        </p:txBody>
      </p:sp>
      <p:sp>
        <p:nvSpPr>
          <p:cNvPr id="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1"/>
          </a:xfrm>
          <a:prstGeom prst="rect">
            <a:avLst/>
          </a:prstGeom>
        </p:spPr>
        <p:txBody>
          <a:bodyPr/>
          <a:lstStyle>
            <a:lvl1pPr>
              <a:defRPr/>
            </a:lvl1pPr>
          </a:lstStyle>
          <a:p>
            <a:endParaRPr lang="zh-CN" altLang="en-US"/>
          </a:p>
        </p:txBody>
      </p:sp>
      <p:sp>
        <p:nvSpPr>
          <p:cNvPr id="3" name="页脚占位符 2"/>
          <p:cNvSpPr>
            <a:spLocks noGrp="1"/>
          </p:cNvSpPr>
          <p:nvPr>
            <p:ph type="ftr" sz="quarter" idx="11"/>
          </p:nvPr>
        </p:nvSpPr>
        <p:spPr>
          <a:xfrm>
            <a:off x="3124200" y="6245225"/>
            <a:ext cx="2895600" cy="476251"/>
          </a:xfrm>
          <a:prstGeom prst="rect">
            <a:avLst/>
          </a:prstGeom>
        </p:spPr>
        <p:txBody>
          <a:bodyPr/>
          <a:lstStyle>
            <a:lvl1pPr>
              <a:defRPr/>
            </a:lvl1pPr>
          </a:lstStyle>
          <a:p>
            <a:endParaRPr lang="zh-CN" altLang="en-US"/>
          </a:p>
        </p:txBody>
      </p:sp>
      <p:sp>
        <p:nvSpPr>
          <p:cNvPr id="4" name="灯片编号占位符 3"/>
          <p:cNvSpPr>
            <a:spLocks noGrp="1"/>
          </p:cNvSpPr>
          <p:nvPr>
            <p:ph type="sldNum" sz="quarter" idx="12"/>
          </p:nvPr>
        </p:nvSpPr>
        <p:spPr>
          <a:xfrm>
            <a:off x="-35340" y="6464757"/>
            <a:ext cx="381000" cy="366183"/>
          </a:xfrm>
          <a:prstGeom prst="rect">
            <a:avLst/>
          </a:prstGeom>
        </p:spPr>
        <p:txBody>
          <a:bodyPr/>
          <a:lstStyle>
            <a:lvl1pPr>
              <a:defRPr/>
            </a:lvl1pPr>
          </a:lstStyle>
          <a:p>
            <a:fld id="{97FF3420-EE2D-4F5A-A504-90632F25341B}" type="slidenum">
              <a:rPr lang="zh-CN" altLang="en-US" smtClean="0"/>
              <a:t>‹#›</a:t>
            </a:fld>
            <a:endParaRPr lang="zh-CN" altLang="en-US"/>
          </a:p>
        </p:txBody>
      </p:sp>
      <p:sp>
        <p:nvSpPr>
          <p:cNvPr id="5"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Full Screen Image">
    <p:spTree>
      <p:nvGrpSpPr>
        <p:cNvPr id="1" name=""/>
        <p:cNvGrpSpPr/>
        <p:nvPr/>
      </p:nvGrpSpPr>
      <p:grpSpPr>
        <a:xfrm>
          <a:off x="0" y="0"/>
          <a:ext cx="0" cy="0"/>
          <a:chOff x="0" y="0"/>
          <a:chExt cx="0" cy="0"/>
        </a:xfrm>
      </p:grpSpPr>
      <p:sp>
        <p:nvSpPr>
          <p:cNvPr id="23" name="Picture Placeholder 22"/>
          <p:cNvSpPr>
            <a:spLocks noGrp="1"/>
          </p:cNvSpPr>
          <p:nvPr>
            <p:ph type="pic" sz="quarter" idx="10"/>
          </p:nvPr>
        </p:nvSpPr>
        <p:spPr>
          <a:xfrm>
            <a:off x="0" y="0"/>
            <a:ext cx="9144000" cy="6858000"/>
          </a:xfrm>
          <a:prstGeom prst="rect">
            <a:avLst/>
          </a:prstGeom>
        </p:spPr>
        <p:txBody>
          <a:bodyPr/>
          <a:lstStyle/>
          <a:p>
            <a:r>
              <a:rPr lang="zh-CN" altLang="en-US"/>
              <a:t>单击图标添加图片</a:t>
            </a:r>
            <a:endParaRPr lang="en-US"/>
          </a:p>
        </p:txBody>
      </p:sp>
      <p:sp>
        <p:nvSpPr>
          <p:cNvPr id="3"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Front Page - Subject, Presenter &amp; Designation w/Logo (full)">
    <p:spTree>
      <p:nvGrpSpPr>
        <p:cNvPr id="1" name=""/>
        <p:cNvGrpSpPr/>
        <p:nvPr/>
      </p:nvGrpSpPr>
      <p:grpSpPr>
        <a:xfrm>
          <a:off x="0" y="0"/>
          <a:ext cx="0" cy="0"/>
          <a:chOff x="0" y="0"/>
          <a:chExt cx="0" cy="0"/>
        </a:xfrm>
      </p:grpSpPr>
      <p:sp>
        <p:nvSpPr>
          <p:cNvPr id="7" name="Text Placeholder 5"/>
          <p:cNvSpPr>
            <a:spLocks noGrp="1"/>
          </p:cNvSpPr>
          <p:nvPr>
            <p:ph type="body" sz="quarter" idx="10" hasCustomPrompt="1"/>
          </p:nvPr>
        </p:nvSpPr>
        <p:spPr>
          <a:xfrm>
            <a:off x="355600" y="4845051"/>
            <a:ext cx="3168000" cy="955249"/>
          </a:xfrm>
          <a:prstGeom prst="rect">
            <a:avLst/>
          </a:prstGeom>
        </p:spPr>
        <p:txBody>
          <a:bodyPr/>
          <a:lstStyle>
            <a:lvl1pPr algn="l">
              <a:lnSpc>
                <a:spcPct val="110000"/>
              </a:lnSpc>
              <a:defRPr lang="en-US" sz="2000">
                <a:solidFill>
                  <a:schemeClr val="tx1"/>
                </a:solidFill>
                <a:ea typeface="MS PGothic" panose="020B0600070205080204" charset="-128"/>
                <a:cs typeface="Gill Sans Light" charset="0"/>
                <a:sym typeface="Gill Sans Light" charset="0"/>
              </a:defRPr>
            </a:lvl1pPr>
          </a:lstStyle>
          <a:p>
            <a:r>
              <a:rPr lang="zh-CN" altLang="en-US" dirty="0"/>
              <a:t>主讲人：</a:t>
            </a:r>
            <a:endParaRPr lang="en-US" dirty="0"/>
          </a:p>
          <a:p>
            <a:pPr algn="l">
              <a:defRPr/>
            </a:pPr>
            <a:r>
              <a:rPr lang="en-US" sz="1350" dirty="0">
                <a:solidFill>
                  <a:schemeClr val="tx1"/>
                </a:solidFill>
                <a:latin typeface="+mj-lt"/>
                <a:ea typeface="MS PGothic" panose="020B0600070205080204" charset="-128"/>
                <a:cs typeface="Gill Sans Light" charset="0"/>
                <a:sym typeface="Gill Sans Light" charset="0"/>
              </a:rPr>
              <a:t>Name</a:t>
            </a:r>
          </a:p>
          <a:p>
            <a:pPr algn="l">
              <a:lnSpc>
                <a:spcPct val="110000"/>
              </a:lnSpc>
              <a:defRPr/>
            </a:pPr>
            <a:r>
              <a:rPr lang="en-US" sz="1200" dirty="0">
                <a:solidFill>
                  <a:schemeClr val="tx1"/>
                </a:solidFill>
                <a:latin typeface="+mj-lt"/>
                <a:ea typeface="MS PGothic" panose="020B0600070205080204" charset="-128"/>
                <a:cs typeface="Gill Sans Light" charset="0"/>
                <a:sym typeface="Gill Sans Light" charset="0"/>
              </a:rPr>
              <a:t>Designation,</a:t>
            </a:r>
            <a:r>
              <a:rPr lang="en-US" sz="1200" baseline="0" dirty="0">
                <a:solidFill>
                  <a:schemeClr val="tx1"/>
                </a:solidFill>
                <a:latin typeface="+mj-lt"/>
                <a:ea typeface="MS PGothic" panose="020B0600070205080204" charset="-128"/>
                <a:cs typeface="Gill Sans Light" charset="0"/>
                <a:sym typeface="Gill Sans Light" charset="0"/>
              </a:rPr>
              <a:t> Department</a:t>
            </a:r>
            <a:endParaRPr lang="en-US" sz="1200" dirty="0">
              <a:solidFill>
                <a:schemeClr val="tx1"/>
              </a:solidFill>
              <a:latin typeface="+mj-lt"/>
              <a:ea typeface="MS PGothic" panose="020B0600070205080204" charset="-128"/>
              <a:cs typeface="Gill Sans Light" charset="0"/>
              <a:sym typeface="Gill Sans Light" charset="0"/>
            </a:endParaRPr>
          </a:p>
        </p:txBody>
      </p:sp>
      <p:sp>
        <p:nvSpPr>
          <p:cNvPr id="8" name="Title 1"/>
          <p:cNvSpPr>
            <a:spLocks noGrp="1"/>
          </p:cNvSpPr>
          <p:nvPr>
            <p:ph type="title" hasCustomPrompt="1"/>
          </p:nvPr>
        </p:nvSpPr>
        <p:spPr>
          <a:xfrm>
            <a:off x="352134" y="1998384"/>
            <a:ext cx="3168000" cy="2680692"/>
          </a:xfrm>
        </p:spPr>
        <p:txBody>
          <a:bodyPr anchor="ctr"/>
          <a:lstStyle>
            <a:lvl1pPr>
              <a:defRPr sz="4000">
                <a:solidFill>
                  <a:schemeClr val="tx1"/>
                </a:solidFill>
              </a:defRPr>
            </a:lvl1pPr>
          </a:lstStyle>
          <a:p>
            <a:r>
              <a:rPr lang="en-US" dirty="0"/>
              <a:t>Slide title, Arial, Size 40, left aligned</a:t>
            </a:r>
            <a:endParaRPr lang="en-GB"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sp>
        <p:nvSpPr>
          <p:cNvPr id="10" name="矩形 9"/>
          <p:cNvSpPr/>
          <p:nvPr userDrawn="1"/>
        </p:nvSpPr>
        <p:spPr>
          <a:xfrm>
            <a:off x="0" y="-1"/>
            <a:ext cx="9252520" cy="6889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Pie 13"/>
          <p:cNvSpPr/>
          <p:nvPr userDrawn="1"/>
        </p:nvSpPr>
        <p:spPr>
          <a:xfrm rot="10800000" flipH="1" flipV="1">
            <a:off x="0" y="6443840"/>
            <a:ext cx="410467" cy="421483"/>
          </a:xfrm>
          <a:prstGeom prst="homePlate">
            <a:avLst/>
          </a:prstGeom>
          <a:solidFill>
            <a:srgbClr val="297F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任意多边形 4"/>
          <p:cNvSpPr/>
          <p:nvPr userDrawn="1">
            <p:custDataLst>
              <p:tags r:id="rId1"/>
            </p:custDataLst>
          </p:nvPr>
        </p:nvSpPr>
        <p:spPr>
          <a:xfrm>
            <a:off x="521546" y="727460"/>
            <a:ext cx="8622455"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5"/>
          <p:cNvSpPr/>
          <p:nvPr userDrawn="1">
            <p:custDataLst>
              <p:tags r:id="rId2"/>
            </p:custDataLst>
          </p:nvPr>
        </p:nvSpPr>
        <p:spPr>
          <a:xfrm>
            <a:off x="2" y="0"/>
            <a:ext cx="410465" cy="76023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2"/>
          <p:cNvPicPr>
            <a:picLocks noChangeAspect="1"/>
          </p:cNvPicPr>
          <p:nvPr userDrawn="1"/>
        </p:nvPicPr>
        <p:blipFill>
          <a:blip r:embed="rId4" cstate="print">
            <a:extLst>
              <a:ext uri="{28A0092B-C50C-407E-A947-70E740481C1C}">
                <a14:useLocalDpi xmlns:a14="http://schemas.microsoft.com/office/drawing/2010/main" val="0"/>
              </a:ext>
            </a:extLst>
          </a:blip>
          <a:srcRect b="7591"/>
          <a:stretch>
            <a:fillRect/>
          </a:stretch>
        </p:blipFill>
        <p:spPr bwMode="auto">
          <a:xfrm>
            <a:off x="6009917" y="142075"/>
            <a:ext cx="386990" cy="47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userDrawn="1"/>
        </p:nvSpPr>
        <p:spPr>
          <a:xfrm>
            <a:off x="6333770" y="94845"/>
            <a:ext cx="2825849" cy="306705"/>
          </a:xfrm>
          <a:prstGeom prst="rect">
            <a:avLst/>
          </a:prstGeom>
          <a:noFill/>
        </p:spPr>
        <p:txBody>
          <a:bodyPr wrap="square">
            <a:spAutoFit/>
          </a:bodyPr>
          <a:lstStyle/>
          <a:p>
            <a:pPr algn="dist">
              <a:defRPr/>
            </a:pPr>
            <a:r>
              <a:rPr lang="zh-CN" altLang="en-US" sz="1400" b="1" dirty="0">
                <a:ln>
                  <a:solidFill>
                    <a:srgbClr val="338ED1"/>
                  </a:solidFill>
                </a:ln>
                <a:solidFill>
                  <a:srgbClr val="0070C0"/>
                </a:solidFill>
                <a:latin typeface="楷体" panose="02010609060101010101" pitchFamily="49" charset="-122"/>
                <a:ea typeface="楷体" panose="02010609060101010101" pitchFamily="49" charset="-122"/>
              </a:rPr>
              <a:t>北京理工大学计算机学院</a:t>
            </a:r>
            <a:endParaRPr lang="en-US" altLang="zh-CN" sz="1400" b="1" dirty="0">
              <a:ln>
                <a:solidFill>
                  <a:srgbClr val="338ED1"/>
                </a:solidFill>
              </a:ln>
              <a:solidFill>
                <a:srgbClr val="0070C0"/>
              </a:solidFill>
              <a:latin typeface="楷体" panose="02010609060101010101" pitchFamily="49" charset="-122"/>
              <a:ea typeface="楷体" panose="02010609060101010101" pitchFamily="49" charset="-122"/>
            </a:endParaRPr>
          </a:p>
        </p:txBody>
      </p:sp>
      <p:sp>
        <p:nvSpPr>
          <p:cNvPr id="9" name="矩形 5"/>
          <p:cNvSpPr>
            <a:spLocks noChangeArrowheads="1"/>
          </p:cNvSpPr>
          <p:nvPr userDrawn="1"/>
        </p:nvSpPr>
        <p:spPr bwMode="auto">
          <a:xfrm>
            <a:off x="5924206" y="359900"/>
            <a:ext cx="3234969"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000" dirty="0">
                <a:solidFill>
                  <a:srgbClr val="0070C0"/>
                </a:solidFill>
              </a:rPr>
              <a:t>School of Computer Science &amp; Technology,BIT</a:t>
            </a:r>
            <a:endParaRPr lang="zh-CN" altLang="en-US" sz="10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57200" y="1803400"/>
            <a:ext cx="8229600" cy="3962403"/>
          </a:xfrm>
        </p:spPr>
        <p:txBody>
          <a:bodyPr>
            <a:normAutofit/>
          </a:bodyPr>
          <a:lstStyle>
            <a:lvl1pPr>
              <a:defRPr sz="2400">
                <a:solidFill>
                  <a:schemeClr val="tx1">
                    <a:lumMod val="85000"/>
                    <a:lumOff val="15000"/>
                  </a:schemeClr>
                </a:solidFill>
              </a:defRPr>
            </a:lvl1pPr>
            <a:lvl2pPr>
              <a:defRPr sz="2135">
                <a:solidFill>
                  <a:schemeClr val="tx1">
                    <a:lumMod val="85000"/>
                    <a:lumOff val="15000"/>
                  </a:schemeClr>
                </a:solidFill>
              </a:defRPr>
            </a:lvl2pPr>
            <a:lvl3pPr>
              <a:defRPr sz="1865">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0"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6" name="Rectangle 3"/>
          <p:cNvSpPr>
            <a:spLocks noChangeArrowheads="1"/>
          </p:cNvSpPr>
          <p:nvPr userDrawn="1"/>
        </p:nvSpPr>
        <p:spPr bwMode="auto">
          <a:xfrm>
            <a:off x="323528" y="164637"/>
            <a:ext cx="5257800" cy="762000"/>
          </a:xfrm>
          <a:prstGeom prst="rect">
            <a:avLst/>
          </a:prstGeom>
          <a:noFill/>
          <a:ln w="9525">
            <a:noFill/>
            <a:miter lim="800000"/>
          </a:ln>
          <a:effectLst/>
        </p:spPr>
        <p:txBody>
          <a:bodyPr anchor="ct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defRPr/>
            </a:pPr>
            <a:r>
              <a:rPr lang="zh-CN" altLang="en-US" sz="1800" dirty="0">
                <a:solidFill>
                  <a:schemeClr val="tx1">
                    <a:lumMod val="85000"/>
                    <a:lumOff val="1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计算机学院人才队伍建设发展现状</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17"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8"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9"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108204"/>
            <a:ext cx="4419600" cy="3417143"/>
          </a:xfrm>
          <a:prstGeom prst="rect">
            <a:avLst/>
          </a:prstGeom>
        </p:spPr>
      </p:pic>
      <p:sp>
        <p:nvSpPr>
          <p:cNvPr id="21" name="Picture Placeholder 2"/>
          <p:cNvSpPr>
            <a:spLocks noGrp="1"/>
          </p:cNvSpPr>
          <p:nvPr>
            <p:ph type="pic" sz="quarter" idx="13"/>
          </p:nvPr>
        </p:nvSpPr>
        <p:spPr>
          <a:xfrm>
            <a:off x="1481125" y="2413003"/>
            <a:ext cx="3167075" cy="2704892"/>
          </a:xfrm>
        </p:spPr>
        <p:txBody>
          <a:bodyPr/>
          <a:lstStyle>
            <a:lvl1pPr>
              <a:defRPr>
                <a:solidFill>
                  <a:schemeClr val="bg1"/>
                </a:solidFill>
              </a:defRPr>
            </a:lvl1pPr>
          </a:lstStyle>
          <a:p>
            <a:r>
              <a:rPr lang="zh-CN" altLang="en-US"/>
              <a:t>单击图标添加图片</a:t>
            </a:r>
            <a:endParaRPr lang="en-US" dirty="0"/>
          </a:p>
        </p:txBody>
      </p:sp>
      <p:sp>
        <p:nvSpPr>
          <p:cNvPr id="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8" name="Picture Placeholder 27"/>
          <p:cNvSpPr>
            <a:spLocks noGrp="1"/>
          </p:cNvSpPr>
          <p:nvPr>
            <p:ph type="pic" sz="quarter" idx="24"/>
          </p:nvPr>
        </p:nvSpPr>
        <p:spPr>
          <a:xfrm>
            <a:off x="0" y="4608829"/>
            <a:ext cx="2276856" cy="2274571"/>
          </a:xfrm>
        </p:spPr>
        <p:txBody>
          <a:bodyPr/>
          <a:lstStyle/>
          <a:p>
            <a:r>
              <a:rPr lang="zh-CN" altLang="en-US"/>
              <a:t>单击图标添加图片</a:t>
            </a:r>
            <a:endParaRPr lang="en-US"/>
          </a:p>
        </p:txBody>
      </p:sp>
      <p:sp>
        <p:nvSpPr>
          <p:cNvPr id="9" name="Picture Placeholder 27"/>
          <p:cNvSpPr>
            <a:spLocks noGrp="1"/>
          </p:cNvSpPr>
          <p:nvPr>
            <p:ph type="pic" sz="quarter" idx="25"/>
          </p:nvPr>
        </p:nvSpPr>
        <p:spPr>
          <a:xfrm>
            <a:off x="2286000" y="4608829"/>
            <a:ext cx="2276856" cy="2274571"/>
          </a:xfrm>
        </p:spPr>
        <p:txBody>
          <a:bodyPr/>
          <a:lstStyle/>
          <a:p>
            <a:r>
              <a:rPr lang="zh-CN" altLang="en-US"/>
              <a:t>单击图标添加图片</a:t>
            </a:r>
            <a:endParaRPr lang="en-US"/>
          </a:p>
        </p:txBody>
      </p:sp>
      <p:sp>
        <p:nvSpPr>
          <p:cNvPr id="10" name="Picture Placeholder 27"/>
          <p:cNvSpPr>
            <a:spLocks noGrp="1"/>
          </p:cNvSpPr>
          <p:nvPr>
            <p:ph type="pic" sz="quarter" idx="26"/>
          </p:nvPr>
        </p:nvSpPr>
        <p:spPr>
          <a:xfrm>
            <a:off x="4572000" y="4607560"/>
            <a:ext cx="2276856" cy="2274571"/>
          </a:xfrm>
        </p:spPr>
        <p:txBody>
          <a:bodyPr/>
          <a:lstStyle/>
          <a:p>
            <a:r>
              <a:rPr lang="zh-CN" altLang="en-US"/>
              <a:t>单击图标添加图片</a:t>
            </a:r>
            <a:endParaRPr lang="en-US"/>
          </a:p>
        </p:txBody>
      </p:sp>
      <p:sp>
        <p:nvSpPr>
          <p:cNvPr id="11" name="Picture Placeholder 27"/>
          <p:cNvSpPr>
            <a:spLocks noGrp="1"/>
          </p:cNvSpPr>
          <p:nvPr>
            <p:ph type="pic" sz="quarter" idx="27"/>
          </p:nvPr>
        </p:nvSpPr>
        <p:spPr>
          <a:xfrm>
            <a:off x="6858000" y="4607560"/>
            <a:ext cx="2286000" cy="2274571"/>
          </a:xfrm>
        </p:spPr>
        <p:txBody>
          <a:bodyPr/>
          <a:lstStyle/>
          <a:p>
            <a:r>
              <a:rPr lang="zh-CN" altLang="en-US"/>
              <a:t>单击图标添加图片</a:t>
            </a:r>
            <a:endParaRPr lang="en-US" dirty="0"/>
          </a:p>
        </p:txBody>
      </p:sp>
      <p:sp>
        <p:nvSpPr>
          <p:cNvPr id="1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27803" y="6456981"/>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9" name="Picture Placeholder 27"/>
          <p:cNvSpPr>
            <a:spLocks noGrp="1"/>
          </p:cNvSpPr>
          <p:nvPr>
            <p:ph type="pic" sz="quarter" idx="25"/>
          </p:nvPr>
        </p:nvSpPr>
        <p:spPr>
          <a:xfrm>
            <a:off x="2286000" y="2006600"/>
            <a:ext cx="2276856" cy="2641600"/>
          </a:xfrm>
        </p:spPr>
        <p:txBody>
          <a:bodyPr/>
          <a:lstStyle/>
          <a:p>
            <a:r>
              <a:rPr lang="zh-CN" altLang="en-US"/>
              <a:t>单击图标添加图片</a:t>
            </a:r>
            <a:endParaRPr lang="en-US"/>
          </a:p>
        </p:txBody>
      </p:sp>
      <p:sp>
        <p:nvSpPr>
          <p:cNvPr id="10" name="Picture Placeholder 27"/>
          <p:cNvSpPr>
            <a:spLocks noGrp="1"/>
          </p:cNvSpPr>
          <p:nvPr>
            <p:ph type="pic" sz="quarter" idx="26"/>
          </p:nvPr>
        </p:nvSpPr>
        <p:spPr>
          <a:xfrm>
            <a:off x="4572000" y="2006600"/>
            <a:ext cx="2276856" cy="2641600"/>
          </a:xfrm>
        </p:spPr>
        <p:txBody>
          <a:bodyPr/>
          <a:lstStyle/>
          <a:p>
            <a:r>
              <a:rPr lang="zh-CN" altLang="en-US"/>
              <a:t>单击图标添加图片</a:t>
            </a:r>
            <a:endParaRPr lang="en-US"/>
          </a:p>
        </p:txBody>
      </p:sp>
      <p:sp>
        <p:nvSpPr>
          <p:cNvPr id="11" name="Picture Placeholder 27"/>
          <p:cNvSpPr>
            <a:spLocks noGrp="1"/>
          </p:cNvSpPr>
          <p:nvPr>
            <p:ph type="pic" sz="quarter" idx="27"/>
          </p:nvPr>
        </p:nvSpPr>
        <p:spPr>
          <a:xfrm>
            <a:off x="6858000" y="2006600"/>
            <a:ext cx="2286000" cy="2641600"/>
          </a:xfrm>
        </p:spPr>
        <p:txBody>
          <a:bodyPr/>
          <a:lstStyle/>
          <a:p>
            <a:r>
              <a:rPr lang="zh-CN" altLang="en-US"/>
              <a:t>单击图标添加图片</a:t>
            </a:r>
            <a:endParaRPr lang="en-US" dirty="0"/>
          </a:p>
        </p:txBody>
      </p:sp>
      <p:sp>
        <p:nvSpPr>
          <p:cNvPr id="12"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13"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14"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ct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8"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ur Services">
    <p:spTree>
      <p:nvGrpSpPr>
        <p:cNvPr id="1" name=""/>
        <p:cNvGrpSpPr/>
        <p:nvPr/>
      </p:nvGrpSpPr>
      <p:grpSpPr>
        <a:xfrm>
          <a:off x="0" y="0"/>
          <a:ext cx="0" cy="0"/>
          <a:chOff x="0" y="0"/>
          <a:chExt cx="0" cy="0"/>
        </a:xfrm>
      </p:grpSpPr>
      <p:sp>
        <p:nvSpPr>
          <p:cNvPr id="8" name="Picture Placeholder 24"/>
          <p:cNvSpPr>
            <a:spLocks noGrp="1"/>
          </p:cNvSpPr>
          <p:nvPr>
            <p:ph type="pic" sz="quarter" idx="14"/>
          </p:nvPr>
        </p:nvSpPr>
        <p:spPr>
          <a:xfrm>
            <a:off x="457200" y="1803403"/>
            <a:ext cx="2671763" cy="4008969"/>
          </a:xfrm>
        </p:spPr>
        <p:txBody>
          <a:bodyPr>
            <a:normAutofit/>
          </a:bodyPr>
          <a:lstStyle>
            <a:lvl1pPr marL="0" indent="0">
              <a:buFontTx/>
              <a:buNone/>
              <a:defRPr sz="1600">
                <a:solidFill>
                  <a:srgbClr val="17375E"/>
                </a:solidFill>
              </a:defRPr>
            </a:lvl1pPr>
          </a:lstStyle>
          <a:p>
            <a:r>
              <a:rPr lang="zh-CN" altLang="en-US"/>
              <a:t>单击图标添加图片</a:t>
            </a:r>
            <a:endParaRPr lang="en-US"/>
          </a:p>
        </p:txBody>
      </p:sp>
      <p:sp>
        <p:nvSpPr>
          <p:cNvPr id="9" name="Text Placeholder 26"/>
          <p:cNvSpPr>
            <a:spLocks noGrp="1"/>
          </p:cNvSpPr>
          <p:nvPr>
            <p:ph type="body" sz="quarter" idx="15" hasCustomPrompt="1"/>
          </p:nvPr>
        </p:nvSpPr>
        <p:spPr>
          <a:xfrm>
            <a:off x="3733800" y="2423584"/>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0" name="Text Placeholder 26"/>
          <p:cNvSpPr>
            <a:spLocks noGrp="1"/>
          </p:cNvSpPr>
          <p:nvPr>
            <p:ph type="body" sz="quarter" idx="16" hasCustomPrompt="1"/>
          </p:nvPr>
        </p:nvSpPr>
        <p:spPr>
          <a:xfrm>
            <a:off x="6407149" y="2413000"/>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1" name="Text Placeholder 26"/>
          <p:cNvSpPr>
            <a:spLocks noGrp="1"/>
          </p:cNvSpPr>
          <p:nvPr>
            <p:ph type="body" sz="quarter" idx="17" hasCustomPrompt="1"/>
          </p:nvPr>
        </p:nvSpPr>
        <p:spPr>
          <a:xfrm>
            <a:off x="3736975" y="4540437"/>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2" name="Text Placeholder 26"/>
          <p:cNvSpPr>
            <a:spLocks noGrp="1"/>
          </p:cNvSpPr>
          <p:nvPr>
            <p:ph type="body" sz="quarter" idx="18" hasCustomPrompt="1"/>
          </p:nvPr>
        </p:nvSpPr>
        <p:spPr>
          <a:xfrm>
            <a:off x="6410325" y="4529853"/>
            <a:ext cx="2127251" cy="1107016"/>
          </a:xfrm>
        </p:spPr>
        <p:txBody>
          <a:bodyPr>
            <a:noAutofit/>
          </a:bodyPr>
          <a:lstStyle>
            <a:lvl1pPr marL="0" indent="0">
              <a:lnSpc>
                <a:spcPts val="1400"/>
              </a:lnSpc>
              <a:buFontTx/>
              <a:buNone/>
              <a:defRPr sz="1400">
                <a:solidFill>
                  <a:srgbClr val="7F7F7F"/>
                </a:solidFill>
              </a:defRPr>
            </a:lvl1pPr>
            <a:lvl2pPr marL="609600" indent="0">
              <a:buFontTx/>
              <a:buNone/>
              <a:defRPr sz="1600"/>
            </a:lvl2pPr>
            <a:lvl3pPr marL="1219200" indent="0">
              <a:buFontTx/>
              <a:buNone/>
              <a:defRPr sz="1600"/>
            </a:lvl3pPr>
            <a:lvl4pPr marL="1828800" indent="0">
              <a:buFontTx/>
              <a:buNone/>
              <a:defRPr sz="1600"/>
            </a:lvl4pPr>
            <a:lvl5pPr marL="2438400" indent="0">
              <a:buFontTx/>
              <a:buNone/>
              <a:defRPr sz="1600"/>
            </a:lvl5pPr>
          </a:lstStyle>
          <a:p>
            <a:pPr lvl="0"/>
            <a:r>
              <a:rPr lang="zh-CN" altLang="en-US"/>
              <a:t>编辑母版文本样式</a:t>
            </a:r>
          </a:p>
        </p:txBody>
      </p:sp>
      <p:sp>
        <p:nvSpPr>
          <p:cNvPr id="13" name="Text Placeholder 32"/>
          <p:cNvSpPr>
            <a:spLocks noGrp="1"/>
          </p:cNvSpPr>
          <p:nvPr>
            <p:ph type="body" sz="quarter" idx="19" hasCustomPrompt="1"/>
          </p:nvPr>
        </p:nvSpPr>
        <p:spPr>
          <a:xfrm>
            <a:off x="3733800" y="2023347"/>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4" name="Text Placeholder 32"/>
          <p:cNvSpPr>
            <a:spLocks noGrp="1"/>
          </p:cNvSpPr>
          <p:nvPr>
            <p:ph type="body" sz="quarter" idx="20" hasCustomPrompt="1"/>
          </p:nvPr>
        </p:nvSpPr>
        <p:spPr>
          <a:xfrm>
            <a:off x="6400800" y="2023347"/>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5" name="Text Placeholder 32"/>
          <p:cNvSpPr>
            <a:spLocks noGrp="1"/>
          </p:cNvSpPr>
          <p:nvPr>
            <p:ph type="body" sz="quarter" idx="21" hasCustomPrompt="1"/>
          </p:nvPr>
        </p:nvSpPr>
        <p:spPr>
          <a:xfrm>
            <a:off x="3733800" y="4135783"/>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6" name="Text Placeholder 32"/>
          <p:cNvSpPr>
            <a:spLocks noGrp="1"/>
          </p:cNvSpPr>
          <p:nvPr>
            <p:ph type="body" sz="quarter" idx="22" hasCustomPrompt="1"/>
          </p:nvPr>
        </p:nvSpPr>
        <p:spPr>
          <a:xfrm>
            <a:off x="6400800" y="4135783"/>
            <a:ext cx="1600200" cy="410820"/>
          </a:xfrm>
        </p:spPr>
        <p:txBody>
          <a:bodyPr>
            <a:noAutofit/>
          </a:bodyPr>
          <a:lstStyle>
            <a:lvl1pPr marL="0" indent="0">
              <a:buFontTx/>
              <a:buNone/>
              <a:defRPr sz="1600" b="0" i="0">
                <a:solidFill>
                  <a:srgbClr val="1399EE"/>
                </a:solidFill>
                <a:latin typeface="Glegoo"/>
                <a:ea typeface="Calibri" panose="020F0502020204030204"/>
                <a:cs typeface="Glegoo"/>
              </a:defRPr>
            </a:lvl1pPr>
            <a:lvl2pPr marL="609600" indent="0">
              <a:buFontTx/>
              <a:buNone/>
              <a:defRPr/>
            </a:lvl2pPr>
            <a:lvl3pPr marL="1219200" indent="0">
              <a:buFontTx/>
              <a:buNone/>
              <a:defRPr/>
            </a:lvl3pPr>
            <a:lvl4pPr marL="1828800" indent="0">
              <a:buFontTx/>
              <a:buNone/>
              <a:defRPr/>
            </a:lvl4pPr>
            <a:lvl5pPr marL="2438400" indent="0">
              <a:buFontTx/>
              <a:buNone/>
              <a:defRPr/>
            </a:lvl5pPr>
          </a:lstStyle>
          <a:p>
            <a:pPr lvl="0"/>
            <a:r>
              <a:rPr lang="zh-CN" altLang="en-US"/>
              <a:t>编辑母版文本样式</a:t>
            </a:r>
          </a:p>
        </p:txBody>
      </p:sp>
      <p:sp>
        <p:nvSpPr>
          <p:cNvPr id="18" name="Title 1"/>
          <p:cNvSpPr>
            <a:spLocks noGrp="1"/>
          </p:cNvSpPr>
          <p:nvPr>
            <p:ph type="title"/>
          </p:nvPr>
        </p:nvSpPr>
        <p:spPr>
          <a:xfrm>
            <a:off x="457200" y="381000"/>
            <a:ext cx="8229600" cy="1143000"/>
          </a:xfrm>
        </p:spPr>
        <p:txBody>
          <a:bodyPr>
            <a:normAutofit/>
          </a:bodyPr>
          <a:lstStyle>
            <a:lvl1pPr>
              <a:defRPr sz="3735">
                <a:solidFill>
                  <a:srgbClr val="48597F"/>
                </a:solidFill>
                <a:latin typeface="Lato Light"/>
                <a:cs typeface="Lato Light"/>
              </a:defRPr>
            </a:lvl1pPr>
          </a:lstStyle>
          <a:p>
            <a:r>
              <a:rPr lang="zh-CN" altLang="en-US"/>
              <a:t>单击此处编辑母版标题样式</a:t>
            </a:r>
            <a:endParaRPr lang="en-US" dirty="0"/>
          </a:p>
        </p:txBody>
      </p:sp>
      <p:sp>
        <p:nvSpPr>
          <p:cNvPr id="20" name="Text Placeholder 17"/>
          <p:cNvSpPr>
            <a:spLocks noGrp="1"/>
          </p:cNvSpPr>
          <p:nvPr>
            <p:ph type="body" sz="quarter" idx="23" hasCustomPrompt="1"/>
          </p:nvPr>
        </p:nvSpPr>
        <p:spPr>
          <a:xfrm>
            <a:off x="2057400" y="1168400"/>
            <a:ext cx="5029200" cy="431800"/>
          </a:xfrm>
        </p:spPr>
        <p:txBody>
          <a:bodyPr>
            <a:noAutofit/>
          </a:bodyPr>
          <a:lstStyle>
            <a:lvl1pPr marL="0" indent="0" algn="ctr">
              <a:buFontTx/>
              <a:buNone/>
              <a:defRPr sz="1600" i="0">
                <a:solidFill>
                  <a:srgbClr val="1399EE"/>
                </a:solidFill>
                <a:latin typeface="Glegoo"/>
                <a:cs typeface="Glegoo"/>
              </a:defRPr>
            </a:lvl1pPr>
            <a:lvl2pPr marL="609600" indent="0">
              <a:buFontTx/>
              <a:buNone/>
              <a:defRPr sz="1400">
                <a:latin typeface="Mission Gothic Regular" pitchFamily="50" charset="0"/>
              </a:defRPr>
            </a:lvl2pPr>
            <a:lvl3pPr marL="1219200" indent="0">
              <a:buFontTx/>
              <a:buNone/>
              <a:defRPr sz="1400">
                <a:latin typeface="Mission Gothic Regular" pitchFamily="50" charset="0"/>
              </a:defRPr>
            </a:lvl3pPr>
            <a:lvl4pPr marL="1828800" indent="0">
              <a:buFontTx/>
              <a:buNone/>
              <a:defRPr sz="1400">
                <a:latin typeface="Mission Gothic Regular" pitchFamily="50" charset="0"/>
              </a:defRPr>
            </a:lvl4pPr>
            <a:lvl5pPr marL="2438400" indent="0">
              <a:buFontTx/>
              <a:buNone/>
              <a:defRPr sz="1400">
                <a:latin typeface="Mission Gothic Regular" pitchFamily="50" charset="0"/>
              </a:defRPr>
            </a:lvl5pPr>
          </a:lstStyle>
          <a:p>
            <a:pPr lvl="0"/>
            <a:r>
              <a:rPr lang="zh-CN" altLang="en-US"/>
              <a:t>编辑母版文本样式</a:t>
            </a:r>
          </a:p>
        </p:txBody>
      </p:sp>
      <p:sp>
        <p:nvSpPr>
          <p:cNvPr id="21" name="Slide Number Placeholder 5"/>
          <p:cNvSpPr>
            <a:spLocks noGrp="1"/>
          </p:cNvSpPr>
          <p:nvPr>
            <p:ph type="sldNum" sz="quarter" idx="4"/>
          </p:nvPr>
        </p:nvSpPr>
        <p:spPr>
          <a:xfrm>
            <a:off x="4381500" y="6491820"/>
            <a:ext cx="381000" cy="366183"/>
          </a:xfrm>
          <a:prstGeom prst="rect">
            <a:avLst/>
          </a:prstGeom>
        </p:spPr>
        <p:txBody>
          <a:bodyPr vert="horz" lIns="91440" tIns="45720" rIns="91440" bIns="45720" rtlCol="0" anchor="ctr"/>
          <a:lstStyle>
            <a:lvl1pPr algn="r">
              <a:defRPr sz="1335">
                <a:solidFill>
                  <a:srgbClr val="FFFFFF"/>
                </a:solidFill>
                <a:latin typeface="Glegoo"/>
                <a:cs typeface="Glegoo"/>
              </a:defRPr>
            </a:lvl1pPr>
          </a:lstStyle>
          <a:p>
            <a:fld id="{97FF3420-EE2D-4F5A-A504-90632F25341B}" type="slidenum">
              <a:rPr lang="zh-CN" altLang="en-US" smtClean="0"/>
              <a:t>‹#›</a:t>
            </a:fld>
            <a:endParaRPr lang="zh-CN" altLang="en-US"/>
          </a:p>
        </p:txBody>
      </p:sp>
      <p:sp>
        <p:nvSpPr>
          <p:cNvPr id="17" name="Slide Number Placeholder 5"/>
          <p:cNvSpPr txBox="1"/>
          <p:nvPr userDrawn="1"/>
        </p:nvSpPr>
        <p:spPr>
          <a:xfrm>
            <a:off x="-27803" y="6456981"/>
            <a:ext cx="381000" cy="366183"/>
          </a:xfrm>
          <a:prstGeom prst="rect">
            <a:avLst/>
          </a:prstGeom>
        </p:spPr>
        <p:txBody>
          <a:bodyPr vert="horz" lIns="91440" tIns="45720" rIns="91440" bIns="45720" rtlCol="0" anchor="ctr"/>
          <a:lstStyle>
            <a:defPPr>
              <a:defRPr lang="zh-CN"/>
            </a:defPPr>
            <a:lvl1pPr marL="0" algn="ctr" defTabSz="914400" rtl="0" eaLnBrk="1" latinLnBrk="0" hangingPunct="1">
              <a:defRPr sz="1000" kern="1200">
                <a:solidFill>
                  <a:srgbClr val="FFFFFF"/>
                </a:solidFill>
                <a:latin typeface="Glegoo"/>
                <a:ea typeface="+mn-ea"/>
                <a:cs typeface="Glego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FF3420-EE2D-4F5A-A504-90632F25341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2.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8229600" cy="114300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701804"/>
            <a:ext cx="8229600" cy="4165599"/>
          </a:xfrm>
          <a:prstGeom prst="rect">
            <a:avLst/>
          </a:prstGeom>
        </p:spPr>
        <p:txBody>
          <a:bodyPr vert="horz" lIns="91440" tIns="45720" rIns="91440" bIns="45720" rtlCol="0">
            <a:normAutofit/>
          </a:bodyPr>
          <a:lstStyle/>
          <a:p>
            <a:pPr lvl="0"/>
            <a:endParaRPr lang="en-US" dirty="0"/>
          </a:p>
        </p:txBody>
      </p:sp>
      <p:sp>
        <p:nvSpPr>
          <p:cNvPr id="14" name="Pie 13"/>
          <p:cNvSpPr/>
          <p:nvPr userDrawn="1"/>
        </p:nvSpPr>
        <p:spPr>
          <a:xfrm rot="10800000" flipH="1" flipV="1">
            <a:off x="0" y="6443840"/>
            <a:ext cx="410467" cy="421483"/>
          </a:xfrm>
          <a:prstGeom prst="homePlate">
            <a:avLst/>
          </a:prstGeom>
          <a:solidFill>
            <a:srgbClr val="297F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任意多边形 6"/>
          <p:cNvSpPr/>
          <p:nvPr>
            <p:custDataLst>
              <p:tags r:id="rId38"/>
            </p:custDataLst>
          </p:nvPr>
        </p:nvSpPr>
        <p:spPr>
          <a:xfrm>
            <a:off x="521546" y="727460"/>
            <a:ext cx="8622455" cy="29660"/>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7"/>
          <p:cNvSpPr/>
          <p:nvPr>
            <p:custDataLst>
              <p:tags r:id="rId39"/>
            </p:custDataLst>
          </p:nvPr>
        </p:nvSpPr>
        <p:spPr>
          <a:xfrm>
            <a:off x="2" y="0"/>
            <a:ext cx="410465" cy="760236"/>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5" tIns="34287" rIns="68575" bIns="34287" numCol="1" spcCol="0" rtlCol="0" fromWordArt="0" anchor="ctr" anchorCtr="0" forceAA="0" compatLnSpc="1">
            <a:noAutofit/>
          </a:bodyPr>
          <a:lstStyle/>
          <a:p>
            <a:pPr algn="ctr"/>
            <a:endParaRPr lang="zh-CN" altLang="en-US" sz="1425"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9" descr="logo.png"/>
          <p:cNvPicPr>
            <a:picLocks noChangeAspect="1"/>
          </p:cNvPicPr>
          <p:nvPr/>
        </p:nvPicPr>
        <p:blipFill>
          <a:blip r:embed="rId40" cstate="print">
            <a:extLst>
              <a:ext uri="{28A0092B-C50C-407E-A947-70E740481C1C}">
                <a14:useLocalDpi xmlns:a14="http://schemas.microsoft.com/office/drawing/2010/main" val="0"/>
              </a:ext>
            </a:extLst>
          </a:blip>
          <a:srcRect/>
          <a:stretch>
            <a:fillRect/>
          </a:stretch>
        </p:blipFill>
        <p:spPr bwMode="auto">
          <a:xfrm>
            <a:off x="8568383" y="12649"/>
            <a:ext cx="557213" cy="69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2"/>
          <p:cNvPicPr>
            <a:picLocks noChangeAspect="1"/>
          </p:cNvPicPr>
          <p:nvPr/>
        </p:nvPicPr>
        <p:blipFill>
          <a:blip r:embed="rId41" cstate="print">
            <a:extLst>
              <a:ext uri="{28A0092B-C50C-407E-A947-70E740481C1C}">
                <a14:useLocalDpi xmlns:a14="http://schemas.microsoft.com/office/drawing/2010/main" val="0"/>
              </a:ext>
            </a:extLst>
          </a:blip>
          <a:srcRect b="7591"/>
          <a:stretch>
            <a:fillRect/>
          </a:stretch>
        </p:blipFill>
        <p:spPr bwMode="auto">
          <a:xfrm>
            <a:off x="5976338" y="6347832"/>
            <a:ext cx="386990" cy="476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6300191" y="6300603"/>
            <a:ext cx="2825849" cy="306705"/>
          </a:xfrm>
          <a:prstGeom prst="rect">
            <a:avLst/>
          </a:prstGeom>
          <a:noFill/>
        </p:spPr>
        <p:txBody>
          <a:bodyPr wrap="square">
            <a:spAutoFit/>
          </a:bodyPr>
          <a:lstStyle/>
          <a:p>
            <a:pPr algn="dist">
              <a:defRPr/>
            </a:pPr>
            <a:r>
              <a:rPr lang="zh-CN" altLang="en-US" sz="1400" b="1" dirty="0">
                <a:ln>
                  <a:solidFill>
                    <a:srgbClr val="338ED1"/>
                  </a:solidFill>
                </a:ln>
                <a:solidFill>
                  <a:srgbClr val="0070C0"/>
                </a:solidFill>
                <a:latin typeface="楷体" panose="02010609060101010101" pitchFamily="49" charset="-122"/>
                <a:ea typeface="楷体" panose="02010609060101010101" pitchFamily="49" charset="-122"/>
              </a:rPr>
              <a:t>北京理工大学计算机学院</a:t>
            </a:r>
            <a:endParaRPr lang="en-US" altLang="zh-CN" sz="1400" b="1" dirty="0">
              <a:ln>
                <a:solidFill>
                  <a:srgbClr val="338ED1"/>
                </a:solidFill>
              </a:ln>
              <a:solidFill>
                <a:srgbClr val="0070C0"/>
              </a:solidFill>
              <a:latin typeface="楷体" panose="02010609060101010101" pitchFamily="49" charset="-122"/>
              <a:ea typeface="楷体" panose="02010609060101010101" pitchFamily="49" charset="-122"/>
            </a:endParaRPr>
          </a:p>
        </p:txBody>
      </p:sp>
      <p:sp>
        <p:nvSpPr>
          <p:cNvPr id="12" name="矩形 5"/>
          <p:cNvSpPr>
            <a:spLocks noChangeArrowheads="1"/>
          </p:cNvSpPr>
          <p:nvPr/>
        </p:nvSpPr>
        <p:spPr bwMode="auto">
          <a:xfrm>
            <a:off x="5890627" y="6565657"/>
            <a:ext cx="3234969" cy="245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sz="1000" dirty="0">
                <a:solidFill>
                  <a:srgbClr val="0070C0"/>
                </a:solidFill>
              </a:rPr>
              <a:t>School of Computer Science &amp; Technology,BIT</a:t>
            </a:r>
            <a:endParaRPr lang="zh-CN" altLang="en-US" sz="1000" dirty="0">
              <a:solidFill>
                <a:srgbClr val="0070C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1218565" rtl="0" eaLnBrk="1" latinLnBrk="0" hangingPunct="1">
        <a:spcBef>
          <a:spcPct val="0"/>
        </a:spcBef>
        <a:buNone/>
        <a:defRPr sz="3735" b="0" i="0" kern="1200">
          <a:solidFill>
            <a:srgbClr val="48597F"/>
          </a:solidFill>
          <a:effectLst/>
          <a:latin typeface="Lato Light"/>
          <a:ea typeface="Calibri" panose="020F0502020204030204"/>
          <a:cs typeface="Lato Light"/>
        </a:defRPr>
      </a:lvl1pPr>
    </p:titleStyle>
    <p:bodyStyle>
      <a:lvl1pPr marL="457200" indent="-457200" algn="l" defTabSz="1218565" rtl="0" eaLnBrk="1" latinLnBrk="0" hangingPunct="1">
        <a:lnSpc>
          <a:spcPts val="1820"/>
        </a:lnSpc>
        <a:spcBef>
          <a:spcPts val="0"/>
        </a:spcBef>
        <a:buFont typeface="Arial" panose="020B0604020202020204" pitchFamily="34" charset="0"/>
        <a:buChar char="•"/>
        <a:defRPr sz="2135" kern="1200">
          <a:solidFill>
            <a:schemeClr val="tx1">
              <a:lumMod val="65000"/>
              <a:lumOff val="35000"/>
            </a:schemeClr>
          </a:solidFill>
          <a:latin typeface="Calibri" panose="020F0502020204030204"/>
          <a:ea typeface="+mn-ea"/>
          <a:cs typeface="Calibri" panose="020F0502020204030204"/>
        </a:defRPr>
      </a:lvl1pPr>
      <a:lvl2pPr marL="990600" indent="-381000" algn="l" defTabSz="1218565" rtl="0" eaLnBrk="1" latinLnBrk="0" hangingPunct="1">
        <a:lnSpc>
          <a:spcPts val="1820"/>
        </a:lnSpc>
        <a:spcBef>
          <a:spcPts val="0"/>
        </a:spcBef>
        <a:buFont typeface="Arial" panose="020B0604020202020204" pitchFamily="34" charset="0"/>
        <a:buChar char="–"/>
        <a:defRPr sz="1865" kern="1200">
          <a:solidFill>
            <a:schemeClr val="tx1">
              <a:lumMod val="65000"/>
              <a:lumOff val="35000"/>
            </a:schemeClr>
          </a:solidFill>
          <a:latin typeface="Calibri" panose="020F0502020204030204"/>
          <a:ea typeface="+mn-ea"/>
          <a:cs typeface="Calibri" panose="020F0502020204030204"/>
        </a:defRPr>
      </a:lvl2pPr>
      <a:lvl3pPr marL="1524000" indent="-304800" algn="l" defTabSz="1218565" rtl="0" eaLnBrk="1" latinLnBrk="0" hangingPunct="1">
        <a:lnSpc>
          <a:spcPts val="1820"/>
        </a:lnSpc>
        <a:spcBef>
          <a:spcPts val="0"/>
        </a:spcBef>
        <a:buFont typeface="Arial" panose="020B0604020202020204" pitchFamily="34" charset="0"/>
        <a:buChar char="•"/>
        <a:defRPr sz="1600" kern="1200">
          <a:solidFill>
            <a:schemeClr val="tx1">
              <a:lumMod val="65000"/>
              <a:lumOff val="35000"/>
            </a:schemeClr>
          </a:solidFill>
          <a:latin typeface="Calibri" panose="020F0502020204030204"/>
          <a:ea typeface="+mn-ea"/>
          <a:cs typeface="Calibri" panose="020F0502020204030204"/>
        </a:defRPr>
      </a:lvl3pPr>
      <a:lvl4pPr marL="2133600" indent="-304800" algn="l" defTabSz="1218565" rtl="0" eaLnBrk="1" latinLnBrk="0" hangingPunct="1">
        <a:lnSpc>
          <a:spcPts val="1820"/>
        </a:lnSpc>
        <a:spcBef>
          <a:spcPts val="0"/>
        </a:spcBef>
        <a:buFont typeface="Arial" panose="020B0604020202020204" pitchFamily="34" charset="0"/>
        <a:buChar char="–"/>
        <a:defRPr sz="1465" kern="1200">
          <a:solidFill>
            <a:schemeClr val="tx1">
              <a:lumMod val="65000"/>
              <a:lumOff val="35000"/>
            </a:schemeClr>
          </a:solidFill>
          <a:latin typeface="Calibri" panose="020F0502020204030204"/>
          <a:ea typeface="+mn-ea"/>
          <a:cs typeface="Calibri" panose="020F0502020204030204"/>
        </a:defRPr>
      </a:lvl4pPr>
      <a:lvl5pPr marL="2743200" indent="-304800" algn="l" defTabSz="1218565" rtl="0" eaLnBrk="1" latinLnBrk="0" hangingPunct="1">
        <a:lnSpc>
          <a:spcPts val="1820"/>
        </a:lnSpc>
        <a:spcBef>
          <a:spcPts val="0"/>
        </a:spcBef>
        <a:buFont typeface="Arial" panose="020B0604020202020204" pitchFamily="34" charset="0"/>
        <a:buChar char="»"/>
        <a:defRPr sz="1465" kern="1200">
          <a:solidFill>
            <a:schemeClr val="tx1">
              <a:lumMod val="65000"/>
              <a:lumOff val="35000"/>
            </a:schemeClr>
          </a:solidFill>
          <a:latin typeface="Calibri" panose="020F0502020204030204"/>
          <a:ea typeface="+mn-ea"/>
          <a:cs typeface="Calibri" panose="020F0502020204030204"/>
        </a:defRPr>
      </a:lvl5pPr>
      <a:lvl6pPr marL="33528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l" defTabSz="866775" rtl="0" eaLnBrk="1" latinLnBrk="0" hangingPunct="1">
        <a:lnSpc>
          <a:spcPct val="90000"/>
        </a:lnSpc>
        <a:spcBef>
          <a:spcPct val="0"/>
        </a:spcBef>
        <a:buNone/>
        <a:defRPr sz="4175"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900"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490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1C5C84A-BF6D-4367-B902-2312C0E66FF3}"/>
              </a:ext>
            </a:extLst>
          </p:cNvPr>
          <p:cNvSpPr>
            <a:spLocks noGrp="1"/>
          </p:cNvSpPr>
          <p:nvPr>
            <p:ph type="sldNum" sz="quarter" idx="4"/>
          </p:nvPr>
        </p:nvSpPr>
        <p:spPr/>
        <p:txBody>
          <a:bodyPr/>
          <a:lstStyle/>
          <a:p>
            <a:fld id="{97FF3420-EE2D-4F5A-A504-90632F25341B}" type="slidenum">
              <a:rPr lang="zh-CN" altLang="en-US" smtClean="0"/>
              <a:t>1</a:t>
            </a:fld>
            <a:endParaRPr lang="zh-CN" altLang="en-US"/>
          </a:p>
        </p:txBody>
      </p:sp>
      <p:sp>
        <p:nvSpPr>
          <p:cNvPr id="3" name="标题 2">
            <a:extLst>
              <a:ext uri="{FF2B5EF4-FFF2-40B4-BE49-F238E27FC236}">
                <a16:creationId xmlns:a16="http://schemas.microsoft.com/office/drawing/2014/main" id="{814758FA-4239-4927-9442-26F91D1C697E}"/>
              </a:ext>
            </a:extLst>
          </p:cNvPr>
          <p:cNvSpPr>
            <a:spLocks noGrp="1"/>
          </p:cNvSpPr>
          <p:nvPr>
            <p:ph type="title"/>
          </p:nvPr>
        </p:nvSpPr>
        <p:spPr>
          <a:xfrm>
            <a:off x="395536" y="0"/>
            <a:ext cx="8229600" cy="769878"/>
          </a:xfrm>
        </p:spPr>
        <p:txBody>
          <a:bodyPr/>
          <a:lstStyle/>
          <a:p>
            <a:r>
              <a:rPr lang="zh-CN" altLang="en-US" dirty="0"/>
              <a:t>研究方法</a:t>
            </a:r>
          </a:p>
        </p:txBody>
      </p:sp>
      <p:sp>
        <p:nvSpPr>
          <p:cNvPr id="5" name="文本框 4">
            <a:extLst>
              <a:ext uri="{FF2B5EF4-FFF2-40B4-BE49-F238E27FC236}">
                <a16:creationId xmlns:a16="http://schemas.microsoft.com/office/drawing/2014/main" id="{0590E350-B920-4AC5-A717-AEFE8CD148FF}"/>
              </a:ext>
            </a:extLst>
          </p:cNvPr>
          <p:cNvSpPr txBox="1"/>
          <p:nvPr/>
        </p:nvSpPr>
        <p:spPr>
          <a:xfrm>
            <a:off x="2317068" y="1700808"/>
            <a:ext cx="4890864"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3200" dirty="0">
                <a:solidFill>
                  <a:schemeClr val="bg2">
                    <a:lumMod val="75000"/>
                  </a:schemeClr>
                </a:solidFill>
                <a:latin typeface="+mj-ea"/>
                <a:ea typeface="+mj-ea"/>
              </a:rPr>
              <a:t>基于情感词典和规则</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r>
              <a:rPr lang="zh-CN" altLang="en-US" sz="3200" dirty="0">
                <a:solidFill>
                  <a:schemeClr val="bg2">
                    <a:lumMod val="75000"/>
                  </a:schemeClr>
                </a:solidFill>
                <a:latin typeface="+mj-ea"/>
                <a:ea typeface="+mj-ea"/>
              </a:rPr>
              <a:t>特征工程</a:t>
            </a:r>
            <a:r>
              <a:rPr lang="en-US" altLang="zh-CN" sz="3200" dirty="0">
                <a:solidFill>
                  <a:schemeClr val="bg2">
                    <a:lumMod val="75000"/>
                  </a:schemeClr>
                </a:solidFill>
                <a:latin typeface="+mj-ea"/>
                <a:ea typeface="+mj-ea"/>
              </a:rPr>
              <a:t>+</a:t>
            </a:r>
            <a:r>
              <a:rPr lang="zh-CN" altLang="en-US" sz="3200" dirty="0">
                <a:solidFill>
                  <a:schemeClr val="bg2">
                    <a:lumMod val="75000"/>
                  </a:schemeClr>
                </a:solidFill>
                <a:latin typeface="+mj-ea"/>
                <a:ea typeface="+mj-ea"/>
              </a:rPr>
              <a:t>机器学习</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r>
              <a:rPr lang="zh-CN" altLang="en-US" sz="3200" dirty="0">
                <a:solidFill>
                  <a:schemeClr val="bg2">
                    <a:lumMod val="75000"/>
                  </a:schemeClr>
                </a:solidFill>
                <a:latin typeface="+mj-ea"/>
                <a:ea typeface="+mj-ea"/>
              </a:rPr>
              <a:t>深度学习</a:t>
            </a:r>
            <a:endParaRPr lang="en-US" altLang="zh-CN" sz="3200" dirty="0">
              <a:solidFill>
                <a:schemeClr val="bg2">
                  <a:lumMod val="75000"/>
                </a:schemeClr>
              </a:solidFill>
              <a:latin typeface="+mj-ea"/>
              <a:ea typeface="+mj-ea"/>
            </a:endParaRPr>
          </a:p>
          <a:p>
            <a:pPr marL="285750" indent="-285750">
              <a:buFont typeface="Arial" panose="020B0604020202020204" pitchFamily="34" charset="0"/>
              <a:buChar char="•"/>
            </a:pPr>
            <a:endParaRPr lang="en-US" altLang="zh-CN" sz="3200" dirty="0">
              <a:solidFill>
                <a:schemeClr val="bg2">
                  <a:lumMod val="75000"/>
                </a:schemeClr>
              </a:solidFill>
              <a:latin typeface="+mj-ea"/>
              <a:ea typeface="+mj-ea"/>
            </a:endParaRPr>
          </a:p>
        </p:txBody>
      </p:sp>
    </p:spTree>
    <p:extLst>
      <p:ext uri="{BB962C8B-B14F-4D97-AF65-F5344CB8AC3E}">
        <p14:creationId xmlns:p14="http://schemas.microsoft.com/office/powerpoint/2010/main" val="6778402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D9475ED-7CC9-4D2A-ADAA-2B6B4AB33EA9}"/>
              </a:ext>
            </a:extLst>
          </p:cNvPr>
          <p:cNvPicPr>
            <a:picLocks noChangeAspect="1"/>
          </p:cNvPicPr>
          <p:nvPr/>
        </p:nvPicPr>
        <p:blipFill>
          <a:blip r:embed="rId3"/>
          <a:stretch>
            <a:fillRect/>
          </a:stretch>
        </p:blipFill>
        <p:spPr>
          <a:xfrm>
            <a:off x="2671" y="1340768"/>
            <a:ext cx="9141329" cy="4824535"/>
          </a:xfrm>
          <a:prstGeom prst="rect">
            <a:avLst/>
          </a:prstGeom>
        </p:spPr>
      </p:pic>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a:spcAft>
                <a:spcPts val="600"/>
              </a:spcAft>
            </a:pPr>
            <a:fld id="{97FF3420-EE2D-4F5A-A504-90632F25341B}" type="slidenum">
              <a:rPr lang="en-US" altLang="zh-CN" sz="1200" smtClean="0">
                <a:solidFill>
                  <a:schemeClr val="tx1">
                    <a:tint val="75000"/>
                  </a:schemeClr>
                </a:solidFill>
                <a:latin typeface="+mn-lt"/>
                <a:cs typeface="+mn-cs"/>
              </a:rPr>
              <a:pPr algn="r">
                <a:spcAft>
                  <a:spcPts val="600"/>
                </a:spcAft>
              </a:pPr>
              <a:t>10</a:t>
            </a:fld>
            <a:endParaRPr lang="en-US" altLang="zh-CN" sz="1200">
              <a:solidFill>
                <a:schemeClr val="tx1">
                  <a:tint val="75000"/>
                </a:schemeClr>
              </a:solidFill>
              <a:latin typeface="+mn-lt"/>
              <a:cs typeface="+mn-cs"/>
            </a:endParaRPr>
          </a:p>
        </p:txBody>
      </p:sp>
    </p:spTree>
    <p:extLst>
      <p:ext uri="{BB962C8B-B14F-4D97-AF65-F5344CB8AC3E}">
        <p14:creationId xmlns:p14="http://schemas.microsoft.com/office/powerpoint/2010/main" val="349034713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p:txBody>
          <a:bodyPr/>
          <a:lstStyle/>
          <a:p>
            <a:fld id="{97FF3420-EE2D-4F5A-A504-90632F25341B}" type="slidenum">
              <a:rPr lang="zh-CN" altLang="en-US" smtClean="0"/>
              <a:t>11</a:t>
            </a:fld>
            <a:endParaRPr lang="zh-CN" altLang="en-US"/>
          </a:p>
        </p:txBody>
      </p:sp>
      <p:sp>
        <p:nvSpPr>
          <p:cNvPr id="3" name="标题 2">
            <a:extLst>
              <a:ext uri="{FF2B5EF4-FFF2-40B4-BE49-F238E27FC236}">
                <a16:creationId xmlns:a16="http://schemas.microsoft.com/office/drawing/2014/main" id="{C916F694-6B55-48A6-800D-882E09E4D5CB}"/>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0C228F9E-CACC-40C7-95FE-86C09388A6C0}"/>
              </a:ext>
            </a:extLst>
          </p:cNvPr>
          <p:cNvSpPr/>
          <p:nvPr/>
        </p:nvSpPr>
        <p:spPr>
          <a:xfrm>
            <a:off x="2339752" y="4952094"/>
            <a:ext cx="5976664" cy="646331"/>
          </a:xfrm>
          <a:prstGeom prst="rect">
            <a:avLst/>
          </a:prstGeom>
        </p:spPr>
        <p:txBody>
          <a:bodyPr wrap="square">
            <a:spAutoFit/>
          </a:bodyPr>
          <a:lstStyle/>
          <a:p>
            <a:r>
              <a:rPr lang="zh-CN" altLang="en-US" dirty="0"/>
              <a:t>词嵌入（</a:t>
            </a:r>
            <a:r>
              <a:rPr lang="en-US" altLang="zh-CN" dirty="0"/>
              <a:t>word-embedding</a:t>
            </a:r>
            <a:r>
              <a:rPr lang="zh-CN" altLang="en-US" dirty="0"/>
              <a:t>）缓解了词袋模型中词语之间的语义是相互独立，丢失了文本的上下文信息的问题</a:t>
            </a:r>
          </a:p>
        </p:txBody>
      </p:sp>
      <p:sp>
        <p:nvSpPr>
          <p:cNvPr id="6" name="矩形 5">
            <a:extLst>
              <a:ext uri="{FF2B5EF4-FFF2-40B4-BE49-F238E27FC236}">
                <a16:creationId xmlns:a16="http://schemas.microsoft.com/office/drawing/2014/main" id="{27A3FCB3-3F49-4D76-B200-25105926DC5F}"/>
              </a:ext>
            </a:extLst>
          </p:cNvPr>
          <p:cNvSpPr/>
          <p:nvPr/>
        </p:nvSpPr>
        <p:spPr>
          <a:xfrm>
            <a:off x="751528" y="1583720"/>
            <a:ext cx="6832848" cy="2031325"/>
          </a:xfrm>
          <a:prstGeom prst="rect">
            <a:avLst/>
          </a:prstGeom>
        </p:spPr>
        <p:txBody>
          <a:bodyPr wrap="square">
            <a:spAutoFit/>
          </a:bodyPr>
          <a:lstStyle/>
          <a:p>
            <a:r>
              <a:rPr lang="zh-CN" altLang="en-US" dirty="0"/>
              <a:t>相比于传统机器学习方法，</a:t>
            </a:r>
            <a:r>
              <a:rPr lang="zh-CN" altLang="en-US" b="1" dirty="0"/>
              <a:t>深度学习</a:t>
            </a:r>
            <a:r>
              <a:rPr lang="en-US" altLang="zh-CN" b="1" dirty="0"/>
              <a:t>3</a:t>
            </a:r>
            <a:r>
              <a:rPr lang="zh-CN" altLang="en-US" b="1" dirty="0"/>
              <a:t>大直接优势</a:t>
            </a:r>
            <a:r>
              <a:rPr lang="zh-CN" altLang="en-US" dirty="0"/>
              <a:t>：</a:t>
            </a:r>
            <a:endParaRPr lang="en-US" altLang="zh-CN" dirty="0"/>
          </a:p>
          <a:p>
            <a:r>
              <a:rPr lang="en-US" altLang="zh-CN" dirty="0"/>
              <a:t>1</a:t>
            </a:r>
            <a:r>
              <a:rPr lang="zh-CN" altLang="en-US" dirty="0"/>
              <a:t>）无需特征工程</a:t>
            </a:r>
            <a:endParaRPr lang="en-US" altLang="zh-CN" dirty="0"/>
          </a:p>
          <a:p>
            <a:r>
              <a:rPr lang="en-US" altLang="zh-CN" dirty="0"/>
              <a:t>2</a:t>
            </a:r>
            <a:r>
              <a:rPr lang="zh-CN" altLang="en-US" dirty="0"/>
              <a:t>）考虑上下文语义</a:t>
            </a:r>
          </a:p>
          <a:p>
            <a:r>
              <a:rPr lang="en-US" altLang="zh-CN" dirty="0"/>
              <a:t>3</a:t>
            </a:r>
            <a:r>
              <a:rPr lang="zh-CN" altLang="en-US" dirty="0"/>
              <a:t>）大幅减少输入特征维度</a:t>
            </a:r>
          </a:p>
          <a:p>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D3787081-D198-4310-ADB0-CB439637A26E}"/>
              </a:ext>
            </a:extLst>
          </p:cNvPr>
          <p:cNvSpPr txBox="1"/>
          <p:nvPr/>
        </p:nvSpPr>
        <p:spPr>
          <a:xfrm>
            <a:off x="751528" y="3480896"/>
            <a:ext cx="6563072" cy="1224136"/>
          </a:xfrm>
          <a:prstGeom prst="rect">
            <a:avLst/>
          </a:prstGeom>
          <a:noFill/>
        </p:spPr>
        <p:txBody>
          <a:bodyPr wrap="square" rtlCol="0">
            <a:spAutoFit/>
          </a:bodyPr>
          <a:lstStyle/>
          <a:p>
            <a:r>
              <a:rPr lang="zh-CN" altLang="en-US" b="1" dirty="0"/>
              <a:t>优点</a:t>
            </a:r>
            <a:r>
              <a:rPr lang="zh-CN" altLang="en-US" dirty="0"/>
              <a:t>：基于深度学习的文本情感分析，相比传统机器学习，</a:t>
            </a:r>
            <a:endParaRPr lang="en-US" altLang="zh-CN" dirty="0"/>
          </a:p>
          <a:p>
            <a:r>
              <a:rPr lang="en-US" altLang="zh-CN" dirty="0"/>
              <a:t>1</a:t>
            </a:r>
            <a:r>
              <a:rPr lang="zh-CN" altLang="en-US" dirty="0"/>
              <a:t>）效果可以提升大，</a:t>
            </a:r>
            <a:endParaRPr lang="en-US" altLang="zh-CN" dirty="0"/>
          </a:p>
          <a:p>
            <a:r>
              <a:rPr lang="en-US" altLang="zh-CN" dirty="0"/>
              <a:t>2</a:t>
            </a:r>
            <a:r>
              <a:rPr lang="zh-CN" altLang="en-US" dirty="0"/>
              <a:t>）省去了繁复的特征工程工作，将人工依赖降低到最低程度</a:t>
            </a:r>
          </a:p>
          <a:p>
            <a:endParaRPr lang="zh-CN" altLang="en-US" dirty="0"/>
          </a:p>
        </p:txBody>
      </p:sp>
      <p:sp>
        <p:nvSpPr>
          <p:cNvPr id="7" name="箭头: 下 6">
            <a:extLst>
              <a:ext uri="{FF2B5EF4-FFF2-40B4-BE49-F238E27FC236}">
                <a16:creationId xmlns:a16="http://schemas.microsoft.com/office/drawing/2014/main" id="{7DFCAF1E-3D89-4528-8516-9489EE3A218C}"/>
              </a:ext>
            </a:extLst>
          </p:cNvPr>
          <p:cNvSpPr/>
          <p:nvPr/>
        </p:nvSpPr>
        <p:spPr>
          <a:xfrm>
            <a:off x="3563888" y="2852936"/>
            <a:ext cx="216024" cy="5301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2478C046-9399-4B69-BFC1-EB540C443EFD}"/>
              </a:ext>
            </a:extLst>
          </p:cNvPr>
          <p:cNvSpPr/>
          <p:nvPr/>
        </p:nvSpPr>
        <p:spPr>
          <a:xfrm>
            <a:off x="968489" y="4653887"/>
            <a:ext cx="752536" cy="914400"/>
          </a:xfrm>
          <a:custGeom>
            <a:avLst/>
            <a:gdLst>
              <a:gd name="connsiteX0" fmla="*/ 150627 w 752536"/>
              <a:gd name="connsiteY0" fmla="*/ 532262 h 914400"/>
              <a:gd name="connsiteX1" fmla="*/ 150627 w 752536"/>
              <a:gd name="connsiteY1" fmla="*/ 532262 h 914400"/>
              <a:gd name="connsiteX2" fmla="*/ 27798 w 752536"/>
              <a:gd name="connsiteY2" fmla="*/ 518614 h 914400"/>
              <a:gd name="connsiteX3" fmla="*/ 502 w 752536"/>
              <a:gd name="connsiteY3" fmla="*/ 382137 h 914400"/>
              <a:gd name="connsiteX4" fmla="*/ 14150 w 752536"/>
              <a:gd name="connsiteY4" fmla="*/ 163773 h 914400"/>
              <a:gd name="connsiteX5" fmla="*/ 27798 w 752536"/>
              <a:gd name="connsiteY5" fmla="*/ 95534 h 914400"/>
              <a:gd name="connsiteX6" fmla="*/ 55093 w 752536"/>
              <a:gd name="connsiteY6" fmla="*/ 54591 h 914400"/>
              <a:gd name="connsiteX7" fmla="*/ 136980 w 752536"/>
              <a:gd name="connsiteY7" fmla="*/ 27295 h 914400"/>
              <a:gd name="connsiteX8" fmla="*/ 300753 w 752536"/>
              <a:gd name="connsiteY8" fmla="*/ 0 h 914400"/>
              <a:gd name="connsiteX9" fmla="*/ 491821 w 752536"/>
              <a:gd name="connsiteY9" fmla="*/ 13647 h 914400"/>
              <a:gd name="connsiteX10" fmla="*/ 573708 w 752536"/>
              <a:gd name="connsiteY10" fmla="*/ 40943 h 914400"/>
              <a:gd name="connsiteX11" fmla="*/ 614651 w 752536"/>
              <a:gd name="connsiteY11" fmla="*/ 54591 h 914400"/>
              <a:gd name="connsiteX12" fmla="*/ 682890 w 752536"/>
              <a:gd name="connsiteY12" fmla="*/ 122829 h 914400"/>
              <a:gd name="connsiteX13" fmla="*/ 710186 w 752536"/>
              <a:gd name="connsiteY13" fmla="*/ 163773 h 914400"/>
              <a:gd name="connsiteX14" fmla="*/ 723833 w 752536"/>
              <a:gd name="connsiteY14" fmla="*/ 204716 h 914400"/>
              <a:gd name="connsiteX15" fmla="*/ 751129 w 752536"/>
              <a:gd name="connsiteY15" fmla="*/ 245659 h 914400"/>
              <a:gd name="connsiteX16" fmla="*/ 737481 w 752536"/>
              <a:gd name="connsiteY16" fmla="*/ 327546 h 914400"/>
              <a:gd name="connsiteX17" fmla="*/ 614651 w 752536"/>
              <a:gd name="connsiteY17" fmla="*/ 395785 h 914400"/>
              <a:gd name="connsiteX18" fmla="*/ 573708 w 752536"/>
              <a:gd name="connsiteY18" fmla="*/ 423080 h 914400"/>
              <a:gd name="connsiteX19" fmla="*/ 491821 w 752536"/>
              <a:gd name="connsiteY19" fmla="*/ 545910 h 914400"/>
              <a:gd name="connsiteX20" fmla="*/ 464526 w 752536"/>
              <a:gd name="connsiteY20" fmla="*/ 586853 h 914400"/>
              <a:gd name="connsiteX21" fmla="*/ 423583 w 752536"/>
              <a:gd name="connsiteY21" fmla="*/ 668740 h 914400"/>
              <a:gd name="connsiteX22" fmla="*/ 450878 w 752536"/>
              <a:gd name="connsiteY22" fmla="*/ 750626 h 914400"/>
              <a:gd name="connsiteX23" fmla="*/ 437230 w 752536"/>
              <a:gd name="connsiteY23" fmla="*/ 818865 h 914400"/>
              <a:gd name="connsiteX24" fmla="*/ 450878 w 752536"/>
              <a:gd name="connsiteY24" fmla="*/ 873456 h 914400"/>
              <a:gd name="connsiteX25" fmla="*/ 464526 w 752536"/>
              <a:gd name="connsiteY2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52536" h="914400">
                <a:moveTo>
                  <a:pt x="150627" y="532262"/>
                </a:moveTo>
                <a:lnTo>
                  <a:pt x="150627" y="532262"/>
                </a:lnTo>
                <a:cubicBezTo>
                  <a:pt x="109684" y="527713"/>
                  <a:pt x="56927" y="547743"/>
                  <a:pt x="27798" y="518614"/>
                </a:cubicBezTo>
                <a:cubicBezTo>
                  <a:pt x="-5007" y="485809"/>
                  <a:pt x="2285" y="428496"/>
                  <a:pt x="502" y="382137"/>
                </a:cubicBezTo>
                <a:cubicBezTo>
                  <a:pt x="-2301" y="309261"/>
                  <a:pt x="7235" y="236375"/>
                  <a:pt x="14150" y="163773"/>
                </a:cubicBezTo>
                <a:cubicBezTo>
                  <a:pt x="16349" y="140681"/>
                  <a:pt x="19653" y="117254"/>
                  <a:pt x="27798" y="95534"/>
                </a:cubicBezTo>
                <a:cubicBezTo>
                  <a:pt x="33557" y="80176"/>
                  <a:pt x="41184" y="63284"/>
                  <a:pt x="55093" y="54591"/>
                </a:cubicBezTo>
                <a:cubicBezTo>
                  <a:pt x="79492" y="39342"/>
                  <a:pt x="109684" y="36394"/>
                  <a:pt x="136980" y="27295"/>
                </a:cubicBezTo>
                <a:cubicBezTo>
                  <a:pt x="217005" y="620"/>
                  <a:pt x="163622" y="15236"/>
                  <a:pt x="300753" y="0"/>
                </a:cubicBezTo>
                <a:cubicBezTo>
                  <a:pt x="364442" y="4549"/>
                  <a:pt x="428676" y="4175"/>
                  <a:pt x="491821" y="13647"/>
                </a:cubicBezTo>
                <a:cubicBezTo>
                  <a:pt x="520275" y="17915"/>
                  <a:pt x="546412" y="31844"/>
                  <a:pt x="573708" y="40943"/>
                </a:cubicBezTo>
                <a:lnTo>
                  <a:pt x="614651" y="54591"/>
                </a:lnTo>
                <a:cubicBezTo>
                  <a:pt x="687443" y="163777"/>
                  <a:pt x="591902" y="31841"/>
                  <a:pt x="682890" y="122829"/>
                </a:cubicBezTo>
                <a:cubicBezTo>
                  <a:pt x="694489" y="134428"/>
                  <a:pt x="701087" y="150125"/>
                  <a:pt x="710186" y="163773"/>
                </a:cubicBezTo>
                <a:cubicBezTo>
                  <a:pt x="714735" y="177421"/>
                  <a:pt x="717399" y="191849"/>
                  <a:pt x="723833" y="204716"/>
                </a:cubicBezTo>
                <a:cubicBezTo>
                  <a:pt x="731168" y="219387"/>
                  <a:pt x="749318" y="229357"/>
                  <a:pt x="751129" y="245659"/>
                </a:cubicBezTo>
                <a:cubicBezTo>
                  <a:pt x="754185" y="273162"/>
                  <a:pt x="753350" y="304876"/>
                  <a:pt x="737481" y="327546"/>
                </a:cubicBezTo>
                <a:cubicBezTo>
                  <a:pt x="691141" y="393747"/>
                  <a:pt x="665879" y="370171"/>
                  <a:pt x="614651" y="395785"/>
                </a:cubicBezTo>
                <a:cubicBezTo>
                  <a:pt x="599980" y="403120"/>
                  <a:pt x="587356" y="413982"/>
                  <a:pt x="573708" y="423080"/>
                </a:cubicBezTo>
                <a:lnTo>
                  <a:pt x="491821" y="545910"/>
                </a:lnTo>
                <a:cubicBezTo>
                  <a:pt x="482723" y="559558"/>
                  <a:pt x="469713" y="571292"/>
                  <a:pt x="464526" y="586853"/>
                </a:cubicBezTo>
                <a:cubicBezTo>
                  <a:pt x="445691" y="643358"/>
                  <a:pt x="458858" y="615827"/>
                  <a:pt x="423583" y="668740"/>
                </a:cubicBezTo>
                <a:cubicBezTo>
                  <a:pt x="432681" y="696035"/>
                  <a:pt x="456521" y="722413"/>
                  <a:pt x="450878" y="750626"/>
                </a:cubicBezTo>
                <a:lnTo>
                  <a:pt x="437230" y="818865"/>
                </a:lnTo>
                <a:lnTo>
                  <a:pt x="450878" y="873456"/>
                </a:lnTo>
                <a:lnTo>
                  <a:pt x="464526" y="914400"/>
                </a:ln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笑脸 8">
            <a:extLst>
              <a:ext uri="{FF2B5EF4-FFF2-40B4-BE49-F238E27FC236}">
                <a16:creationId xmlns:a16="http://schemas.microsoft.com/office/drawing/2014/main" id="{9DE24394-9DB0-4880-A543-F40D11C04657}"/>
              </a:ext>
            </a:extLst>
          </p:cNvPr>
          <p:cNvSpPr/>
          <p:nvPr/>
        </p:nvSpPr>
        <p:spPr>
          <a:xfrm>
            <a:off x="1331640" y="5743874"/>
            <a:ext cx="216024" cy="216024"/>
          </a:xfrm>
          <a:prstGeom prst="smileyFac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073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p:txBody>
          <a:bodyPr/>
          <a:lstStyle/>
          <a:p>
            <a:fld id="{97FF3420-EE2D-4F5A-A504-90632F25341B}" type="slidenum">
              <a:rPr lang="zh-CN" altLang="en-US" smtClean="0"/>
              <a:t>12</a:t>
            </a:fld>
            <a:endParaRPr lang="zh-CN" altLang="en-US"/>
          </a:p>
        </p:txBody>
      </p:sp>
      <p:sp>
        <p:nvSpPr>
          <p:cNvPr id="3" name="标题 2">
            <a:extLst>
              <a:ext uri="{FF2B5EF4-FFF2-40B4-BE49-F238E27FC236}">
                <a16:creationId xmlns:a16="http://schemas.microsoft.com/office/drawing/2014/main" id="{C916F694-6B55-48A6-800D-882E09E4D5CB}"/>
              </a:ext>
            </a:extLst>
          </p:cNvPr>
          <p:cNvSpPr>
            <a:spLocks noGrp="1"/>
          </p:cNvSpPr>
          <p:nvPr>
            <p:ph type="title"/>
          </p:nvPr>
        </p:nvSpPr>
        <p:spPr/>
        <p:txBody>
          <a:bodyPr/>
          <a:lstStyle/>
          <a:p>
            <a:r>
              <a:rPr lang="zh-CN" altLang="en-US" dirty="0"/>
              <a:t>情感分析主任务</a:t>
            </a:r>
          </a:p>
        </p:txBody>
      </p:sp>
      <p:sp>
        <p:nvSpPr>
          <p:cNvPr id="5" name="矩形 4">
            <a:extLst>
              <a:ext uri="{FF2B5EF4-FFF2-40B4-BE49-F238E27FC236}">
                <a16:creationId xmlns:a16="http://schemas.microsoft.com/office/drawing/2014/main" id="{0C228F9E-CACC-40C7-95FE-86C09388A6C0}"/>
              </a:ext>
            </a:extLst>
          </p:cNvPr>
          <p:cNvSpPr/>
          <p:nvPr/>
        </p:nvSpPr>
        <p:spPr>
          <a:xfrm>
            <a:off x="1583668" y="3645024"/>
            <a:ext cx="5976664" cy="1705403"/>
          </a:xfrm>
          <a:prstGeom prst="rect">
            <a:avLst/>
          </a:prstGeom>
        </p:spPr>
        <p:txBody>
          <a:bodyPr wrap="square">
            <a:spAutoFit/>
          </a:bodyPr>
          <a:lstStyle/>
          <a:p>
            <a:pPr>
              <a:lnSpc>
                <a:spcPct val="150000"/>
              </a:lnSpc>
            </a:pPr>
            <a:r>
              <a:rPr lang="zh-CN" altLang="zh-CN" dirty="0"/>
              <a:t>情感信息抽取包括：</a:t>
            </a:r>
          </a:p>
          <a:p>
            <a:pPr lvl="1">
              <a:lnSpc>
                <a:spcPct val="150000"/>
              </a:lnSpc>
            </a:pPr>
            <a:r>
              <a:rPr lang="en-US" altLang="zh-CN" dirty="0"/>
              <a:t>a </a:t>
            </a:r>
            <a:r>
              <a:rPr lang="zh-CN" altLang="zh-CN" dirty="0"/>
              <a:t>识别情感表达者</a:t>
            </a:r>
          </a:p>
          <a:p>
            <a:pPr lvl="1">
              <a:lnSpc>
                <a:spcPct val="150000"/>
              </a:lnSpc>
            </a:pPr>
            <a:r>
              <a:rPr lang="en-US" altLang="zh-CN" dirty="0"/>
              <a:t>b </a:t>
            </a:r>
            <a:r>
              <a:rPr lang="zh-CN" altLang="zh-CN" dirty="0"/>
              <a:t>评价对象</a:t>
            </a:r>
          </a:p>
          <a:p>
            <a:pPr lvl="1">
              <a:lnSpc>
                <a:spcPct val="150000"/>
              </a:lnSpc>
            </a:pPr>
            <a:r>
              <a:rPr lang="en-US" altLang="zh-CN" dirty="0"/>
              <a:t>c </a:t>
            </a:r>
            <a:r>
              <a:rPr lang="zh-CN" altLang="zh-CN" dirty="0"/>
              <a:t>情感观点</a:t>
            </a:r>
            <a:endParaRPr lang="zh-CN" altLang="en-US" dirty="0"/>
          </a:p>
        </p:txBody>
      </p:sp>
      <p:sp>
        <p:nvSpPr>
          <p:cNvPr id="6" name="矩形 5">
            <a:extLst>
              <a:ext uri="{FF2B5EF4-FFF2-40B4-BE49-F238E27FC236}">
                <a16:creationId xmlns:a16="http://schemas.microsoft.com/office/drawing/2014/main" id="{27A3FCB3-3F49-4D76-B200-25105926DC5F}"/>
              </a:ext>
            </a:extLst>
          </p:cNvPr>
          <p:cNvSpPr/>
          <p:nvPr/>
        </p:nvSpPr>
        <p:spPr>
          <a:xfrm>
            <a:off x="1346076" y="1628800"/>
            <a:ext cx="6832848" cy="1289905"/>
          </a:xfrm>
          <a:prstGeom prst="rect">
            <a:avLst/>
          </a:prstGeom>
        </p:spPr>
        <p:txBody>
          <a:bodyPr wrap="square">
            <a:spAutoFit/>
          </a:bodyPr>
          <a:lstStyle/>
          <a:p>
            <a:pPr>
              <a:lnSpc>
                <a:spcPct val="150000"/>
              </a:lnSpc>
            </a:pPr>
            <a:r>
              <a:rPr lang="en-US" altLang="zh-CN" dirty="0"/>
              <a:t>1 </a:t>
            </a:r>
            <a:r>
              <a:rPr lang="zh-CN" altLang="zh-CN" dirty="0"/>
              <a:t>情感信息抽取</a:t>
            </a:r>
          </a:p>
          <a:p>
            <a:pPr>
              <a:lnSpc>
                <a:spcPct val="150000"/>
              </a:lnSpc>
            </a:pPr>
            <a:r>
              <a:rPr lang="en-US" altLang="zh-CN" dirty="0"/>
              <a:t>2 </a:t>
            </a:r>
            <a:r>
              <a:rPr lang="zh-CN" altLang="zh-CN" dirty="0"/>
              <a:t>情感分类</a:t>
            </a:r>
          </a:p>
          <a:p>
            <a:pPr>
              <a:lnSpc>
                <a:spcPct val="150000"/>
              </a:lnSpc>
            </a:pPr>
            <a:r>
              <a:rPr lang="en-US" altLang="zh-CN" dirty="0"/>
              <a:t>3 </a:t>
            </a:r>
            <a:r>
              <a:rPr lang="zh-CN" altLang="zh-CN" dirty="0"/>
              <a:t>情感检索与归纳</a:t>
            </a:r>
            <a:endParaRPr lang="zh-CN" altLang="en-US" dirty="0"/>
          </a:p>
        </p:txBody>
      </p:sp>
      <p:sp>
        <p:nvSpPr>
          <p:cNvPr id="4" name="任意多边形: 形状 3">
            <a:extLst>
              <a:ext uri="{FF2B5EF4-FFF2-40B4-BE49-F238E27FC236}">
                <a16:creationId xmlns:a16="http://schemas.microsoft.com/office/drawing/2014/main" id="{CD36F816-6E7C-4119-A678-402CD70FE623}"/>
              </a:ext>
            </a:extLst>
          </p:cNvPr>
          <p:cNvSpPr/>
          <p:nvPr/>
        </p:nvSpPr>
        <p:spPr>
          <a:xfrm>
            <a:off x="3086100" y="1877305"/>
            <a:ext cx="1485900" cy="2082800"/>
          </a:xfrm>
          <a:custGeom>
            <a:avLst/>
            <a:gdLst>
              <a:gd name="connsiteX0" fmla="*/ 0 w 1485900"/>
              <a:gd name="connsiteY0" fmla="*/ 0 h 2082800"/>
              <a:gd name="connsiteX1" fmla="*/ 0 w 1485900"/>
              <a:gd name="connsiteY1" fmla="*/ 0 h 2082800"/>
              <a:gd name="connsiteX2" fmla="*/ 114300 w 1485900"/>
              <a:gd name="connsiteY2" fmla="*/ 25400 h 2082800"/>
              <a:gd name="connsiteX3" fmla="*/ 330200 w 1485900"/>
              <a:gd name="connsiteY3" fmla="*/ 38100 h 2082800"/>
              <a:gd name="connsiteX4" fmla="*/ 635000 w 1485900"/>
              <a:gd name="connsiteY4" fmla="*/ 190500 h 2082800"/>
              <a:gd name="connsiteX5" fmla="*/ 736600 w 1485900"/>
              <a:gd name="connsiteY5" fmla="*/ 241300 h 2082800"/>
              <a:gd name="connsiteX6" fmla="*/ 787400 w 1485900"/>
              <a:gd name="connsiteY6" fmla="*/ 279400 h 2082800"/>
              <a:gd name="connsiteX7" fmla="*/ 876300 w 1485900"/>
              <a:gd name="connsiteY7" fmla="*/ 317500 h 2082800"/>
              <a:gd name="connsiteX8" fmla="*/ 952500 w 1485900"/>
              <a:gd name="connsiteY8" fmla="*/ 355600 h 2082800"/>
              <a:gd name="connsiteX9" fmla="*/ 1003300 w 1485900"/>
              <a:gd name="connsiteY9" fmla="*/ 393700 h 2082800"/>
              <a:gd name="connsiteX10" fmla="*/ 1104900 w 1485900"/>
              <a:gd name="connsiteY10" fmla="*/ 495300 h 2082800"/>
              <a:gd name="connsiteX11" fmla="*/ 1155700 w 1485900"/>
              <a:gd name="connsiteY11" fmla="*/ 520700 h 2082800"/>
              <a:gd name="connsiteX12" fmla="*/ 1206500 w 1485900"/>
              <a:gd name="connsiteY12" fmla="*/ 584200 h 2082800"/>
              <a:gd name="connsiteX13" fmla="*/ 1257300 w 1485900"/>
              <a:gd name="connsiteY13" fmla="*/ 622300 h 2082800"/>
              <a:gd name="connsiteX14" fmla="*/ 1282700 w 1485900"/>
              <a:gd name="connsiteY14" fmla="*/ 660400 h 2082800"/>
              <a:gd name="connsiteX15" fmla="*/ 1346200 w 1485900"/>
              <a:gd name="connsiteY15" fmla="*/ 749300 h 2082800"/>
              <a:gd name="connsiteX16" fmla="*/ 1371600 w 1485900"/>
              <a:gd name="connsiteY16" fmla="*/ 825500 h 2082800"/>
              <a:gd name="connsiteX17" fmla="*/ 1384300 w 1485900"/>
              <a:gd name="connsiteY17" fmla="*/ 863600 h 2082800"/>
              <a:gd name="connsiteX18" fmla="*/ 1397000 w 1485900"/>
              <a:gd name="connsiteY18" fmla="*/ 901700 h 2082800"/>
              <a:gd name="connsiteX19" fmla="*/ 1409700 w 1485900"/>
              <a:gd name="connsiteY19" fmla="*/ 952500 h 2082800"/>
              <a:gd name="connsiteX20" fmla="*/ 1435100 w 1485900"/>
              <a:gd name="connsiteY20" fmla="*/ 1028700 h 2082800"/>
              <a:gd name="connsiteX21" fmla="*/ 1447800 w 1485900"/>
              <a:gd name="connsiteY21" fmla="*/ 1117600 h 2082800"/>
              <a:gd name="connsiteX22" fmla="*/ 1473200 w 1485900"/>
              <a:gd name="connsiteY22" fmla="*/ 1244600 h 2082800"/>
              <a:gd name="connsiteX23" fmla="*/ 1485900 w 1485900"/>
              <a:gd name="connsiteY23" fmla="*/ 1371600 h 2082800"/>
              <a:gd name="connsiteX24" fmla="*/ 1460500 w 1485900"/>
              <a:gd name="connsiteY24" fmla="*/ 1460500 h 2082800"/>
              <a:gd name="connsiteX25" fmla="*/ 1282700 w 1485900"/>
              <a:gd name="connsiteY25" fmla="*/ 1625600 h 2082800"/>
              <a:gd name="connsiteX26" fmla="*/ 1079500 w 1485900"/>
              <a:gd name="connsiteY26" fmla="*/ 1816100 h 2082800"/>
              <a:gd name="connsiteX27" fmla="*/ 1016000 w 1485900"/>
              <a:gd name="connsiteY27" fmla="*/ 1892300 h 2082800"/>
              <a:gd name="connsiteX28" fmla="*/ 965200 w 1485900"/>
              <a:gd name="connsiteY28" fmla="*/ 1905000 h 2082800"/>
              <a:gd name="connsiteX29" fmla="*/ 812800 w 1485900"/>
              <a:gd name="connsiteY29" fmla="*/ 1930400 h 2082800"/>
              <a:gd name="connsiteX30" fmla="*/ 711200 w 1485900"/>
              <a:gd name="connsiteY30" fmla="*/ 1955800 h 2082800"/>
              <a:gd name="connsiteX31" fmla="*/ 622300 w 1485900"/>
              <a:gd name="connsiteY31" fmla="*/ 1943100 h 2082800"/>
              <a:gd name="connsiteX32" fmla="*/ 647700 w 1485900"/>
              <a:gd name="connsiteY32" fmla="*/ 1930400 h 2082800"/>
              <a:gd name="connsiteX33" fmla="*/ 647700 w 1485900"/>
              <a:gd name="connsiteY33" fmla="*/ 1930400 h 2082800"/>
              <a:gd name="connsiteX34" fmla="*/ 647700 w 1485900"/>
              <a:gd name="connsiteY34" fmla="*/ 1778000 h 2082800"/>
              <a:gd name="connsiteX35" fmla="*/ 660400 w 1485900"/>
              <a:gd name="connsiteY35" fmla="*/ 1892300 h 2082800"/>
              <a:gd name="connsiteX36" fmla="*/ 635000 w 1485900"/>
              <a:gd name="connsiteY36" fmla="*/ 1930400 h 2082800"/>
              <a:gd name="connsiteX37" fmla="*/ 584200 w 1485900"/>
              <a:gd name="connsiteY37" fmla="*/ 2057400 h 2082800"/>
              <a:gd name="connsiteX38" fmla="*/ 596900 w 1485900"/>
              <a:gd name="connsiteY38" fmla="*/ 2019300 h 2082800"/>
              <a:gd name="connsiteX39" fmla="*/ 673100 w 1485900"/>
              <a:gd name="connsiteY39" fmla="*/ 1968500 h 2082800"/>
              <a:gd name="connsiteX40" fmla="*/ 711200 w 1485900"/>
              <a:gd name="connsiteY40" fmla="*/ 1981200 h 2082800"/>
              <a:gd name="connsiteX41" fmla="*/ 800100 w 1485900"/>
              <a:gd name="connsiteY41" fmla="*/ 2082800 h 2082800"/>
              <a:gd name="connsiteX42" fmla="*/ 952500 w 1485900"/>
              <a:gd name="connsiteY42" fmla="*/ 2070100 h 2082800"/>
              <a:gd name="connsiteX43" fmla="*/ 914400 w 1485900"/>
              <a:gd name="connsiteY43" fmla="*/ 2070100 h 2082800"/>
              <a:gd name="connsiteX44" fmla="*/ 927100 w 1485900"/>
              <a:gd name="connsiteY44" fmla="*/ 2057400 h 208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5900" h="2082800">
                <a:moveTo>
                  <a:pt x="0" y="0"/>
                </a:moveTo>
                <a:lnTo>
                  <a:pt x="0" y="0"/>
                </a:lnTo>
                <a:cubicBezTo>
                  <a:pt x="38100" y="8467"/>
                  <a:pt x="75528" y="20926"/>
                  <a:pt x="114300" y="25400"/>
                </a:cubicBezTo>
                <a:cubicBezTo>
                  <a:pt x="185916" y="33663"/>
                  <a:pt x="260138" y="21115"/>
                  <a:pt x="330200" y="38100"/>
                </a:cubicBezTo>
                <a:cubicBezTo>
                  <a:pt x="483234" y="75199"/>
                  <a:pt x="517570" y="124445"/>
                  <a:pt x="635000" y="190500"/>
                </a:cubicBezTo>
                <a:cubicBezTo>
                  <a:pt x="668001" y="209063"/>
                  <a:pt x="703894" y="222221"/>
                  <a:pt x="736600" y="241300"/>
                </a:cubicBezTo>
                <a:cubicBezTo>
                  <a:pt x="754883" y="251965"/>
                  <a:pt x="769451" y="268182"/>
                  <a:pt x="787400" y="279400"/>
                </a:cubicBezTo>
                <a:cubicBezTo>
                  <a:pt x="893109" y="345468"/>
                  <a:pt x="789880" y="274290"/>
                  <a:pt x="876300" y="317500"/>
                </a:cubicBezTo>
                <a:cubicBezTo>
                  <a:pt x="974777" y="366739"/>
                  <a:pt x="856735" y="323678"/>
                  <a:pt x="952500" y="355600"/>
                </a:cubicBezTo>
                <a:cubicBezTo>
                  <a:pt x="969433" y="368300"/>
                  <a:pt x="987697" y="379397"/>
                  <a:pt x="1003300" y="393700"/>
                </a:cubicBezTo>
                <a:cubicBezTo>
                  <a:pt x="1038606" y="426064"/>
                  <a:pt x="1062062" y="473881"/>
                  <a:pt x="1104900" y="495300"/>
                </a:cubicBezTo>
                <a:lnTo>
                  <a:pt x="1155700" y="520700"/>
                </a:lnTo>
                <a:cubicBezTo>
                  <a:pt x="1172633" y="541867"/>
                  <a:pt x="1187333" y="565033"/>
                  <a:pt x="1206500" y="584200"/>
                </a:cubicBezTo>
                <a:cubicBezTo>
                  <a:pt x="1221467" y="599167"/>
                  <a:pt x="1242333" y="607333"/>
                  <a:pt x="1257300" y="622300"/>
                </a:cubicBezTo>
                <a:cubicBezTo>
                  <a:pt x="1268093" y="633093"/>
                  <a:pt x="1273828" y="647980"/>
                  <a:pt x="1282700" y="660400"/>
                </a:cubicBezTo>
                <a:cubicBezTo>
                  <a:pt x="1288219" y="668126"/>
                  <a:pt x="1339158" y="733455"/>
                  <a:pt x="1346200" y="749300"/>
                </a:cubicBezTo>
                <a:cubicBezTo>
                  <a:pt x="1357074" y="773766"/>
                  <a:pt x="1363133" y="800100"/>
                  <a:pt x="1371600" y="825500"/>
                </a:cubicBezTo>
                <a:lnTo>
                  <a:pt x="1384300" y="863600"/>
                </a:lnTo>
                <a:cubicBezTo>
                  <a:pt x="1388533" y="876300"/>
                  <a:pt x="1393753" y="888713"/>
                  <a:pt x="1397000" y="901700"/>
                </a:cubicBezTo>
                <a:cubicBezTo>
                  <a:pt x="1401233" y="918633"/>
                  <a:pt x="1404684" y="935782"/>
                  <a:pt x="1409700" y="952500"/>
                </a:cubicBezTo>
                <a:cubicBezTo>
                  <a:pt x="1417393" y="978145"/>
                  <a:pt x="1435100" y="1028700"/>
                  <a:pt x="1435100" y="1028700"/>
                </a:cubicBezTo>
                <a:cubicBezTo>
                  <a:pt x="1439333" y="1058333"/>
                  <a:pt x="1442598" y="1088121"/>
                  <a:pt x="1447800" y="1117600"/>
                </a:cubicBezTo>
                <a:cubicBezTo>
                  <a:pt x="1455303" y="1160115"/>
                  <a:pt x="1468904" y="1201643"/>
                  <a:pt x="1473200" y="1244600"/>
                </a:cubicBezTo>
                <a:lnTo>
                  <a:pt x="1485900" y="1371600"/>
                </a:lnTo>
                <a:cubicBezTo>
                  <a:pt x="1485610" y="1372759"/>
                  <a:pt x="1466711" y="1453875"/>
                  <a:pt x="1460500" y="1460500"/>
                </a:cubicBezTo>
                <a:cubicBezTo>
                  <a:pt x="1405184" y="1519503"/>
                  <a:pt x="1343345" y="1572090"/>
                  <a:pt x="1282700" y="1625600"/>
                </a:cubicBezTo>
                <a:cubicBezTo>
                  <a:pt x="1190857" y="1706638"/>
                  <a:pt x="1199229" y="1576642"/>
                  <a:pt x="1079500" y="1816100"/>
                </a:cubicBezTo>
                <a:cubicBezTo>
                  <a:pt x="1057395" y="1860311"/>
                  <a:pt x="1061693" y="1872717"/>
                  <a:pt x="1016000" y="1892300"/>
                </a:cubicBezTo>
                <a:cubicBezTo>
                  <a:pt x="999957" y="1899176"/>
                  <a:pt x="982356" y="1901783"/>
                  <a:pt x="965200" y="1905000"/>
                </a:cubicBezTo>
                <a:cubicBezTo>
                  <a:pt x="914581" y="1914491"/>
                  <a:pt x="862763" y="1917909"/>
                  <a:pt x="812800" y="1930400"/>
                </a:cubicBezTo>
                <a:lnTo>
                  <a:pt x="711200" y="1955800"/>
                </a:lnTo>
                <a:lnTo>
                  <a:pt x="622300" y="1943100"/>
                </a:lnTo>
                <a:lnTo>
                  <a:pt x="647700" y="1930400"/>
                </a:lnTo>
                <a:lnTo>
                  <a:pt x="647700" y="1930400"/>
                </a:lnTo>
                <a:lnTo>
                  <a:pt x="647700" y="1778000"/>
                </a:lnTo>
                <a:cubicBezTo>
                  <a:pt x="651933" y="1816100"/>
                  <a:pt x="663584" y="1854098"/>
                  <a:pt x="660400" y="1892300"/>
                </a:cubicBezTo>
                <a:cubicBezTo>
                  <a:pt x="659132" y="1907511"/>
                  <a:pt x="642573" y="1917148"/>
                  <a:pt x="635000" y="1930400"/>
                </a:cubicBezTo>
                <a:cubicBezTo>
                  <a:pt x="605101" y="1982723"/>
                  <a:pt x="605016" y="1994952"/>
                  <a:pt x="584200" y="2057400"/>
                </a:cubicBezTo>
                <a:cubicBezTo>
                  <a:pt x="579967" y="2070100"/>
                  <a:pt x="587434" y="2028766"/>
                  <a:pt x="596900" y="2019300"/>
                </a:cubicBezTo>
                <a:cubicBezTo>
                  <a:pt x="644466" y="1971734"/>
                  <a:pt x="617961" y="1986880"/>
                  <a:pt x="673100" y="1968500"/>
                </a:cubicBezTo>
                <a:cubicBezTo>
                  <a:pt x="685800" y="1972733"/>
                  <a:pt x="701734" y="1971734"/>
                  <a:pt x="711200" y="1981200"/>
                </a:cubicBezTo>
                <a:cubicBezTo>
                  <a:pt x="859367" y="2129367"/>
                  <a:pt x="692150" y="2010833"/>
                  <a:pt x="800100" y="2082800"/>
                </a:cubicBezTo>
                <a:cubicBezTo>
                  <a:pt x="935525" y="2069258"/>
                  <a:pt x="884556" y="2070100"/>
                  <a:pt x="952500" y="2070100"/>
                </a:cubicBezTo>
                <a:lnTo>
                  <a:pt x="914400" y="2070100"/>
                </a:lnTo>
                <a:lnTo>
                  <a:pt x="927100" y="2057400"/>
                </a:lnTo>
              </a:path>
            </a:pathLst>
          </a:custGeom>
          <a:noFill/>
          <a:ln w="44450" cmpd="thickThin">
            <a:solidFill>
              <a:schemeClr val="accent1">
                <a:shade val="5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669995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p:txBody>
          <a:bodyPr/>
          <a:lstStyle/>
          <a:p>
            <a:fld id="{97FF3420-EE2D-4F5A-A504-90632F25341B}" type="slidenum">
              <a:rPr lang="zh-CN" altLang="en-US" smtClean="0"/>
              <a:t>13</a:t>
            </a:fld>
            <a:endParaRPr lang="zh-CN" altLang="en-US"/>
          </a:p>
        </p:txBody>
      </p:sp>
      <p:sp>
        <p:nvSpPr>
          <p:cNvPr id="3" name="标题 2">
            <a:extLst>
              <a:ext uri="{FF2B5EF4-FFF2-40B4-BE49-F238E27FC236}">
                <a16:creationId xmlns:a16="http://schemas.microsoft.com/office/drawing/2014/main" id="{C916F694-6B55-48A6-800D-882E09E4D5CB}"/>
              </a:ext>
            </a:extLst>
          </p:cNvPr>
          <p:cNvSpPr>
            <a:spLocks noGrp="1"/>
          </p:cNvSpPr>
          <p:nvPr>
            <p:ph type="title"/>
          </p:nvPr>
        </p:nvSpPr>
        <p:spPr/>
        <p:txBody>
          <a:bodyPr/>
          <a:lstStyle/>
          <a:p>
            <a:r>
              <a:rPr lang="zh-CN" altLang="en-US" dirty="0"/>
              <a:t>句子级情感分析</a:t>
            </a:r>
          </a:p>
        </p:txBody>
      </p:sp>
      <p:sp>
        <p:nvSpPr>
          <p:cNvPr id="5" name="矩形 4">
            <a:extLst>
              <a:ext uri="{FF2B5EF4-FFF2-40B4-BE49-F238E27FC236}">
                <a16:creationId xmlns:a16="http://schemas.microsoft.com/office/drawing/2014/main" id="{0C228F9E-CACC-40C7-95FE-86C09388A6C0}"/>
              </a:ext>
            </a:extLst>
          </p:cNvPr>
          <p:cNvSpPr/>
          <p:nvPr/>
        </p:nvSpPr>
        <p:spPr>
          <a:xfrm>
            <a:off x="971600" y="4046880"/>
            <a:ext cx="3672408" cy="2585323"/>
          </a:xfrm>
          <a:prstGeom prst="rect">
            <a:avLst/>
          </a:prstGeom>
        </p:spPr>
        <p:txBody>
          <a:bodyPr wrap="square">
            <a:spAutoFit/>
          </a:bodyPr>
          <a:lstStyle/>
          <a:p>
            <a:pPr>
              <a:lnSpc>
                <a:spcPct val="150000"/>
              </a:lnSpc>
            </a:pPr>
            <a:r>
              <a:rPr lang="en-US" altLang="zh-CN" dirty="0"/>
              <a:t>e.g1 </a:t>
            </a:r>
            <a:r>
              <a:rPr lang="zh-CN" altLang="zh-CN" dirty="0"/>
              <a:t>产品评论文本的整体情感倾向并不一定能和产品各个属性的情感倾向保持一致。评价对象中的多个属性时，不能满足要求。在这种情况下，需要识别属性词、情感词及其之间的关系</a:t>
            </a:r>
            <a:endParaRPr lang="zh-CN" altLang="en-US" dirty="0"/>
          </a:p>
        </p:txBody>
      </p:sp>
      <p:sp>
        <p:nvSpPr>
          <p:cNvPr id="6" name="矩形 5">
            <a:extLst>
              <a:ext uri="{FF2B5EF4-FFF2-40B4-BE49-F238E27FC236}">
                <a16:creationId xmlns:a16="http://schemas.microsoft.com/office/drawing/2014/main" id="{27A3FCB3-3F49-4D76-B200-25105926DC5F}"/>
              </a:ext>
            </a:extLst>
          </p:cNvPr>
          <p:cNvSpPr/>
          <p:nvPr/>
        </p:nvSpPr>
        <p:spPr>
          <a:xfrm>
            <a:off x="1155576" y="1700808"/>
            <a:ext cx="6832848" cy="1338828"/>
          </a:xfrm>
          <a:prstGeom prst="rect">
            <a:avLst/>
          </a:prstGeom>
        </p:spPr>
        <p:txBody>
          <a:bodyPr wrap="square">
            <a:spAutoFit/>
          </a:bodyPr>
          <a:lstStyle/>
          <a:p>
            <a:pPr>
              <a:lnSpc>
                <a:spcPct val="150000"/>
              </a:lnSpc>
            </a:pPr>
            <a:r>
              <a:rPr lang="zh-CN" altLang="en-US" dirty="0"/>
              <a:t>步骤：</a:t>
            </a:r>
            <a:endParaRPr lang="en-US" altLang="zh-CN" dirty="0"/>
          </a:p>
          <a:p>
            <a:pPr>
              <a:lnSpc>
                <a:spcPct val="150000"/>
              </a:lnSpc>
            </a:pPr>
            <a:r>
              <a:rPr lang="en-US" altLang="zh-CN" dirty="0"/>
              <a:t>1 </a:t>
            </a:r>
            <a:r>
              <a:rPr lang="zh-CN" altLang="zh-CN" dirty="0"/>
              <a:t>主客观分类</a:t>
            </a:r>
          </a:p>
          <a:p>
            <a:pPr>
              <a:lnSpc>
                <a:spcPct val="150000"/>
              </a:lnSpc>
            </a:pPr>
            <a:r>
              <a:rPr lang="en-US" altLang="zh-CN" dirty="0"/>
              <a:t>2 </a:t>
            </a:r>
            <a:r>
              <a:rPr lang="zh-CN" altLang="zh-CN" dirty="0"/>
              <a:t>将主观语句中的情感倾向进行分类</a:t>
            </a:r>
            <a:endParaRPr lang="zh-CN" altLang="en-US" dirty="0"/>
          </a:p>
        </p:txBody>
      </p:sp>
      <p:sp>
        <p:nvSpPr>
          <p:cNvPr id="7" name="标题 2">
            <a:extLst>
              <a:ext uri="{FF2B5EF4-FFF2-40B4-BE49-F238E27FC236}">
                <a16:creationId xmlns:a16="http://schemas.microsoft.com/office/drawing/2014/main" id="{70097343-3D8A-46C5-9DEC-3C0B619F7AD2}"/>
              </a:ext>
            </a:extLst>
          </p:cNvPr>
          <p:cNvSpPr txBox="1">
            <a:spLocks/>
          </p:cNvSpPr>
          <p:nvPr/>
        </p:nvSpPr>
        <p:spPr>
          <a:xfrm>
            <a:off x="529208" y="3078829"/>
            <a:ext cx="8229600" cy="1143000"/>
          </a:xfrm>
          <a:prstGeom prst="rect">
            <a:avLst/>
          </a:prstGeom>
        </p:spPr>
        <p:txBody>
          <a:bodyPr vert="horz" lIns="91440" tIns="45720" rIns="91440" bIns="45720" rtlCol="0" anchor="ctr">
            <a:normAutofit/>
          </a:bodyPr>
          <a:lstStyle>
            <a:lvl1pPr algn="ctr" defTabSz="1218565" rtl="0" eaLnBrk="1" latinLnBrk="0" hangingPunct="1">
              <a:spcBef>
                <a:spcPct val="0"/>
              </a:spcBef>
              <a:buNone/>
              <a:defRPr sz="3735" b="0" i="0" kern="1200">
                <a:solidFill>
                  <a:srgbClr val="48597F"/>
                </a:solidFill>
                <a:effectLst/>
                <a:latin typeface="Lato Light"/>
                <a:ea typeface="Calibri" panose="020F0502020204030204"/>
                <a:cs typeface="Lato Light"/>
              </a:defRPr>
            </a:lvl1pPr>
          </a:lstStyle>
          <a:p>
            <a:pPr algn="l"/>
            <a:r>
              <a:rPr lang="en-US" altLang="zh-CN" sz="2400" dirty="0">
                <a:latin typeface="Microsoft YaHei Light" panose="020B0502040204020203" pitchFamily="34" charset="-122"/>
                <a:ea typeface="Microsoft YaHei Light" panose="020B0502040204020203" pitchFamily="34" charset="-122"/>
              </a:rPr>
              <a:t>  </a:t>
            </a:r>
            <a:r>
              <a:rPr lang="zh-CN" altLang="zh-CN" sz="2400" dirty="0">
                <a:latin typeface="Microsoft YaHei Light" panose="020B0502040204020203" pitchFamily="34" charset="-122"/>
                <a:ea typeface="Microsoft YaHei Light" panose="020B0502040204020203" pitchFamily="34" charset="-122"/>
              </a:rPr>
              <a:t>粗粒度到更细的粒度</a:t>
            </a:r>
            <a:endParaRPr lang="zh-CN" altLang="en-US" sz="2400" dirty="0">
              <a:latin typeface="Microsoft YaHei Light" panose="020B0502040204020203" pitchFamily="34" charset="-122"/>
              <a:ea typeface="Microsoft YaHei Light" panose="020B0502040204020203" pitchFamily="34" charset="-122"/>
            </a:endParaRPr>
          </a:p>
        </p:txBody>
      </p:sp>
      <p:sp>
        <p:nvSpPr>
          <p:cNvPr id="8" name="矩形 7">
            <a:extLst>
              <a:ext uri="{FF2B5EF4-FFF2-40B4-BE49-F238E27FC236}">
                <a16:creationId xmlns:a16="http://schemas.microsoft.com/office/drawing/2014/main" id="{5055A07A-ACA4-48DA-BDB7-E19B1C8311BA}"/>
              </a:ext>
            </a:extLst>
          </p:cNvPr>
          <p:cNvSpPr/>
          <p:nvPr/>
        </p:nvSpPr>
        <p:spPr>
          <a:xfrm>
            <a:off x="4913834" y="3650329"/>
            <a:ext cx="3672408" cy="2585323"/>
          </a:xfrm>
          <a:prstGeom prst="rect">
            <a:avLst/>
          </a:prstGeom>
        </p:spPr>
        <p:txBody>
          <a:bodyPr wrap="square">
            <a:spAutoFit/>
          </a:bodyPr>
          <a:lstStyle/>
          <a:p>
            <a:pPr>
              <a:lnSpc>
                <a:spcPct val="150000"/>
              </a:lnSpc>
            </a:pPr>
            <a:r>
              <a:rPr lang="en-US" altLang="zh-CN" dirty="0"/>
              <a:t>e.g2 </a:t>
            </a:r>
            <a:r>
              <a:rPr lang="zh-CN" altLang="zh-CN" dirty="0"/>
              <a:t>，例如手机评论中，手机作为评论对象包含了电池、手机屏幕、照相功能和手机操作系统等属性。评论发布者往往会从评论对象属性层面对手机的各个功能部分做出评价</a:t>
            </a:r>
            <a:endParaRPr lang="zh-CN" altLang="en-US" dirty="0"/>
          </a:p>
        </p:txBody>
      </p:sp>
      <p:sp>
        <p:nvSpPr>
          <p:cNvPr id="9" name="任意多边形: 形状 8">
            <a:extLst>
              <a:ext uri="{FF2B5EF4-FFF2-40B4-BE49-F238E27FC236}">
                <a16:creationId xmlns:a16="http://schemas.microsoft.com/office/drawing/2014/main" id="{9F1B5EB7-E85D-4972-8108-D9285842AC3E}"/>
              </a:ext>
            </a:extLst>
          </p:cNvPr>
          <p:cNvSpPr/>
          <p:nvPr/>
        </p:nvSpPr>
        <p:spPr>
          <a:xfrm>
            <a:off x="3534770" y="3643952"/>
            <a:ext cx="177421" cy="518615"/>
          </a:xfrm>
          <a:custGeom>
            <a:avLst/>
            <a:gdLst>
              <a:gd name="connsiteX0" fmla="*/ 0 w 177421"/>
              <a:gd name="connsiteY0" fmla="*/ 0 h 518615"/>
              <a:gd name="connsiteX1" fmla="*/ 177421 w 177421"/>
              <a:gd name="connsiteY1" fmla="*/ 518615 h 518615"/>
            </a:gdLst>
            <a:ahLst/>
            <a:cxnLst>
              <a:cxn ang="0">
                <a:pos x="connsiteX0" y="connsiteY0"/>
              </a:cxn>
              <a:cxn ang="0">
                <a:pos x="connsiteX1" y="connsiteY1"/>
              </a:cxn>
            </a:cxnLst>
            <a:rect l="l" t="t" r="r" b="b"/>
            <a:pathLst>
              <a:path w="177421" h="518615">
                <a:moveTo>
                  <a:pt x="0" y="0"/>
                </a:moveTo>
                <a:lnTo>
                  <a:pt x="177421" y="518615"/>
                </a:lnTo>
              </a:path>
            </a:pathLst>
          </a:custGeom>
          <a:noFill/>
          <a:ln w="38100">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CCFD32E5-5B66-45B2-ADFA-60C6EA3B6AF2}"/>
              </a:ext>
            </a:extLst>
          </p:cNvPr>
          <p:cNvSpPr/>
          <p:nvPr/>
        </p:nvSpPr>
        <p:spPr>
          <a:xfrm>
            <a:off x="3343701" y="3643951"/>
            <a:ext cx="1570133" cy="363735"/>
          </a:xfrm>
          <a:custGeom>
            <a:avLst/>
            <a:gdLst>
              <a:gd name="connsiteX0" fmla="*/ 0 w 1733266"/>
              <a:gd name="connsiteY0" fmla="*/ 0 h 136478"/>
              <a:gd name="connsiteX1" fmla="*/ 1733266 w 1733266"/>
              <a:gd name="connsiteY1" fmla="*/ 136478 h 136478"/>
            </a:gdLst>
            <a:ahLst/>
            <a:cxnLst>
              <a:cxn ang="0">
                <a:pos x="connsiteX0" y="connsiteY0"/>
              </a:cxn>
              <a:cxn ang="0">
                <a:pos x="connsiteX1" y="connsiteY1"/>
              </a:cxn>
            </a:cxnLst>
            <a:rect l="l" t="t" r="r" b="b"/>
            <a:pathLst>
              <a:path w="1733266" h="136478">
                <a:moveTo>
                  <a:pt x="0" y="0"/>
                </a:moveTo>
                <a:lnTo>
                  <a:pt x="1733266" y="136478"/>
                </a:lnTo>
              </a:path>
            </a:pathLst>
          </a:custGeom>
          <a:noFill/>
          <a:ln w="38100">
            <a:headEnd w="med" len="lg"/>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853914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p:txBody>
          <a:bodyPr/>
          <a:lstStyle/>
          <a:p>
            <a:fld id="{97FF3420-EE2D-4F5A-A504-90632F25341B}" type="slidenum">
              <a:rPr lang="zh-CN" altLang="en-US" smtClean="0"/>
              <a:t>14</a:t>
            </a:fld>
            <a:endParaRPr lang="zh-CN" altLang="en-US"/>
          </a:p>
        </p:txBody>
      </p:sp>
      <p:sp>
        <p:nvSpPr>
          <p:cNvPr id="3" name="标题 2">
            <a:extLst>
              <a:ext uri="{FF2B5EF4-FFF2-40B4-BE49-F238E27FC236}">
                <a16:creationId xmlns:a16="http://schemas.microsoft.com/office/drawing/2014/main" id="{C916F694-6B55-48A6-800D-882E09E4D5CB}"/>
              </a:ext>
            </a:extLst>
          </p:cNvPr>
          <p:cNvSpPr>
            <a:spLocks noGrp="1"/>
          </p:cNvSpPr>
          <p:nvPr>
            <p:ph type="title"/>
          </p:nvPr>
        </p:nvSpPr>
        <p:spPr/>
        <p:txBody>
          <a:bodyPr/>
          <a:lstStyle/>
          <a:p>
            <a:r>
              <a:rPr lang="zh-CN" altLang="zh-CN" dirty="0"/>
              <a:t>细粒度情感分析</a:t>
            </a:r>
            <a:endParaRPr lang="zh-CN" altLang="en-US" dirty="0"/>
          </a:p>
        </p:txBody>
      </p:sp>
      <p:sp>
        <p:nvSpPr>
          <p:cNvPr id="5" name="矩形 4">
            <a:extLst>
              <a:ext uri="{FF2B5EF4-FFF2-40B4-BE49-F238E27FC236}">
                <a16:creationId xmlns:a16="http://schemas.microsoft.com/office/drawing/2014/main" id="{0C228F9E-CACC-40C7-95FE-86C09388A6C0}"/>
              </a:ext>
            </a:extLst>
          </p:cNvPr>
          <p:cNvSpPr/>
          <p:nvPr/>
        </p:nvSpPr>
        <p:spPr>
          <a:xfrm>
            <a:off x="2470772" y="5400964"/>
            <a:ext cx="5976664" cy="874407"/>
          </a:xfrm>
          <a:prstGeom prst="rect">
            <a:avLst/>
          </a:prstGeom>
        </p:spPr>
        <p:txBody>
          <a:bodyPr wrap="square">
            <a:spAutoFit/>
          </a:bodyPr>
          <a:lstStyle/>
          <a:p>
            <a:pPr>
              <a:lnSpc>
                <a:spcPct val="150000"/>
              </a:lnSpc>
            </a:pPr>
            <a:r>
              <a:rPr lang="en-US" altLang="zh-CN" dirty="0"/>
              <a:t>1 </a:t>
            </a:r>
            <a:r>
              <a:rPr lang="zh-CN" altLang="zh-CN" dirty="0"/>
              <a:t>隐氏情感分析</a:t>
            </a:r>
            <a:endParaRPr lang="en-US" altLang="zh-CN" dirty="0"/>
          </a:p>
          <a:p>
            <a:pPr>
              <a:lnSpc>
                <a:spcPct val="150000"/>
              </a:lnSpc>
            </a:pPr>
            <a:r>
              <a:rPr lang="en-US" altLang="zh-CN" dirty="0"/>
              <a:t>2 </a:t>
            </a:r>
            <a:r>
              <a:rPr lang="zh-CN" altLang="zh-CN" dirty="0"/>
              <a:t>跨领域情感分析</a:t>
            </a:r>
            <a:endParaRPr lang="zh-CN" altLang="en-US" dirty="0"/>
          </a:p>
        </p:txBody>
      </p:sp>
      <p:sp>
        <p:nvSpPr>
          <p:cNvPr id="6" name="矩形 5">
            <a:extLst>
              <a:ext uri="{FF2B5EF4-FFF2-40B4-BE49-F238E27FC236}">
                <a16:creationId xmlns:a16="http://schemas.microsoft.com/office/drawing/2014/main" id="{27A3FCB3-3F49-4D76-B200-25105926DC5F}"/>
              </a:ext>
            </a:extLst>
          </p:cNvPr>
          <p:cNvSpPr/>
          <p:nvPr/>
        </p:nvSpPr>
        <p:spPr>
          <a:xfrm>
            <a:off x="727484" y="1403269"/>
            <a:ext cx="6832848" cy="1754326"/>
          </a:xfrm>
          <a:prstGeom prst="rect">
            <a:avLst/>
          </a:prstGeom>
        </p:spPr>
        <p:txBody>
          <a:bodyPr wrap="square">
            <a:spAutoFit/>
          </a:bodyPr>
          <a:lstStyle/>
          <a:p>
            <a:pPr>
              <a:lnSpc>
                <a:spcPct val="150000"/>
              </a:lnSpc>
            </a:pPr>
            <a:r>
              <a:rPr lang="zh-CN" altLang="en-US" b="1" dirty="0"/>
              <a:t>步骤：</a:t>
            </a:r>
            <a:endParaRPr lang="en-US" altLang="zh-CN" b="1" dirty="0"/>
          </a:p>
          <a:p>
            <a:pPr>
              <a:lnSpc>
                <a:spcPct val="150000"/>
              </a:lnSpc>
            </a:pPr>
            <a:r>
              <a:rPr lang="en-US" altLang="zh-CN" dirty="0"/>
              <a:t>1 </a:t>
            </a:r>
            <a:r>
              <a:rPr lang="zh-CN" altLang="en-US" dirty="0"/>
              <a:t>对评论对象属性及其对应情感词进行识别</a:t>
            </a:r>
          </a:p>
          <a:p>
            <a:pPr>
              <a:lnSpc>
                <a:spcPct val="150000"/>
              </a:lnSpc>
            </a:pPr>
            <a:r>
              <a:rPr lang="en-US" altLang="zh-CN" dirty="0"/>
              <a:t>2 </a:t>
            </a:r>
            <a:r>
              <a:rPr lang="zh-CN" altLang="en-US" dirty="0"/>
              <a:t>对识别出的对象属性的情感进行极性分类</a:t>
            </a:r>
          </a:p>
          <a:p>
            <a:pPr>
              <a:lnSpc>
                <a:spcPct val="150000"/>
              </a:lnSpc>
            </a:pPr>
            <a:r>
              <a:rPr lang="en-US" altLang="zh-CN" dirty="0"/>
              <a:t>3 </a:t>
            </a:r>
            <a:r>
              <a:rPr lang="zh-CN" altLang="en-US" dirty="0"/>
              <a:t>对分类结果进行汇总</a:t>
            </a:r>
          </a:p>
        </p:txBody>
      </p:sp>
      <p:sp>
        <p:nvSpPr>
          <p:cNvPr id="7" name="矩形 6">
            <a:extLst>
              <a:ext uri="{FF2B5EF4-FFF2-40B4-BE49-F238E27FC236}">
                <a16:creationId xmlns:a16="http://schemas.microsoft.com/office/drawing/2014/main" id="{FBFADD24-D4A8-434A-8382-99AB924ADB5B}"/>
              </a:ext>
            </a:extLst>
          </p:cNvPr>
          <p:cNvSpPr/>
          <p:nvPr/>
        </p:nvSpPr>
        <p:spPr>
          <a:xfrm>
            <a:off x="6876256" y="1894736"/>
            <a:ext cx="2026568" cy="523220"/>
          </a:xfrm>
          <a:prstGeom prst="rect">
            <a:avLst/>
          </a:prstGeom>
        </p:spPr>
        <p:txBody>
          <a:bodyPr wrap="square">
            <a:spAutoFit/>
          </a:bodyPr>
          <a:lstStyle/>
          <a:p>
            <a:r>
              <a:rPr lang="zh-CN" altLang="en-US" sz="2800" dirty="0">
                <a:solidFill>
                  <a:srgbClr val="C00000"/>
                </a:solidFill>
              </a:rPr>
              <a:t>关 键</a:t>
            </a:r>
          </a:p>
        </p:txBody>
      </p:sp>
      <p:sp>
        <p:nvSpPr>
          <p:cNvPr id="8" name="任意多边形: 形状 7">
            <a:extLst>
              <a:ext uri="{FF2B5EF4-FFF2-40B4-BE49-F238E27FC236}">
                <a16:creationId xmlns:a16="http://schemas.microsoft.com/office/drawing/2014/main" id="{81606DF5-A093-4F85-B9FB-BCEF4B7954A7}"/>
              </a:ext>
            </a:extLst>
          </p:cNvPr>
          <p:cNvSpPr/>
          <p:nvPr/>
        </p:nvSpPr>
        <p:spPr>
          <a:xfrm>
            <a:off x="5459104" y="2156346"/>
            <a:ext cx="1417152" cy="48518"/>
          </a:xfrm>
          <a:custGeom>
            <a:avLst/>
            <a:gdLst>
              <a:gd name="connsiteX0" fmla="*/ 0 w 1856096"/>
              <a:gd name="connsiteY0" fmla="*/ 0 h 136478"/>
              <a:gd name="connsiteX1" fmla="*/ 1856096 w 1856096"/>
              <a:gd name="connsiteY1" fmla="*/ 136478 h 136478"/>
            </a:gdLst>
            <a:ahLst/>
            <a:cxnLst>
              <a:cxn ang="0">
                <a:pos x="connsiteX0" y="connsiteY0"/>
              </a:cxn>
              <a:cxn ang="0">
                <a:pos x="connsiteX1" y="connsiteY1"/>
              </a:cxn>
            </a:cxnLst>
            <a:rect l="l" t="t" r="r" b="b"/>
            <a:pathLst>
              <a:path w="1856096" h="136478">
                <a:moveTo>
                  <a:pt x="0" y="0"/>
                </a:moveTo>
                <a:lnTo>
                  <a:pt x="1856096" y="136478"/>
                </a:lnTo>
              </a:path>
            </a:pathLst>
          </a:custGeom>
          <a:noFill/>
          <a:ln w="38100">
            <a:solidFill>
              <a:srgbClr val="B45608"/>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FD7F033-EE63-4D12-8B19-4D280E9AD4EC}"/>
              </a:ext>
            </a:extLst>
          </p:cNvPr>
          <p:cNvSpPr/>
          <p:nvPr/>
        </p:nvSpPr>
        <p:spPr>
          <a:xfrm>
            <a:off x="1722376" y="5382297"/>
            <a:ext cx="2849624" cy="369332"/>
          </a:xfrm>
          <a:prstGeom prst="rect">
            <a:avLst/>
          </a:prstGeom>
        </p:spPr>
        <p:txBody>
          <a:bodyPr wrap="square">
            <a:spAutoFit/>
          </a:bodyPr>
          <a:lstStyle/>
          <a:p>
            <a:r>
              <a:rPr lang="zh-CN" altLang="en-US" b="1" dirty="0"/>
              <a:t>难点</a:t>
            </a:r>
            <a:r>
              <a:rPr lang="zh-CN" altLang="en-US" dirty="0"/>
              <a:t>：</a:t>
            </a:r>
          </a:p>
        </p:txBody>
      </p:sp>
      <p:sp>
        <p:nvSpPr>
          <p:cNvPr id="10" name="矩形 9">
            <a:extLst>
              <a:ext uri="{FF2B5EF4-FFF2-40B4-BE49-F238E27FC236}">
                <a16:creationId xmlns:a16="http://schemas.microsoft.com/office/drawing/2014/main" id="{47F0665B-B9DA-4FDE-857A-FA7292035143}"/>
              </a:ext>
            </a:extLst>
          </p:cNvPr>
          <p:cNvSpPr/>
          <p:nvPr/>
        </p:nvSpPr>
        <p:spPr>
          <a:xfrm>
            <a:off x="1043608" y="3232369"/>
            <a:ext cx="2849624" cy="369332"/>
          </a:xfrm>
          <a:prstGeom prst="rect">
            <a:avLst/>
          </a:prstGeom>
        </p:spPr>
        <p:txBody>
          <a:bodyPr wrap="square">
            <a:spAutoFit/>
          </a:bodyPr>
          <a:lstStyle/>
          <a:p>
            <a:r>
              <a:rPr lang="zh-CN" altLang="en-US" b="1" dirty="0"/>
              <a:t>问题</a:t>
            </a:r>
            <a:r>
              <a:rPr lang="zh-CN" altLang="en-US" dirty="0"/>
              <a:t>：</a:t>
            </a:r>
          </a:p>
        </p:txBody>
      </p:sp>
      <p:sp>
        <p:nvSpPr>
          <p:cNvPr id="11" name="矩形 10">
            <a:extLst>
              <a:ext uri="{FF2B5EF4-FFF2-40B4-BE49-F238E27FC236}">
                <a16:creationId xmlns:a16="http://schemas.microsoft.com/office/drawing/2014/main" id="{2F721F1A-85D0-4760-94D4-F6B0C55A575C}"/>
              </a:ext>
            </a:extLst>
          </p:cNvPr>
          <p:cNvSpPr/>
          <p:nvPr/>
        </p:nvSpPr>
        <p:spPr>
          <a:xfrm>
            <a:off x="1043608" y="3601701"/>
            <a:ext cx="5976664" cy="1754326"/>
          </a:xfrm>
          <a:prstGeom prst="rect">
            <a:avLst/>
          </a:prstGeom>
        </p:spPr>
        <p:txBody>
          <a:bodyPr wrap="square">
            <a:spAutoFit/>
          </a:bodyPr>
          <a:lstStyle/>
          <a:p>
            <a:pPr>
              <a:lnSpc>
                <a:spcPct val="150000"/>
              </a:lnSpc>
            </a:pPr>
            <a:r>
              <a:rPr lang="en-US" altLang="zh-CN" dirty="0"/>
              <a:t>1 </a:t>
            </a:r>
            <a:r>
              <a:rPr lang="zh-CN" altLang="zh-CN" dirty="0"/>
              <a:t>隐式情感</a:t>
            </a:r>
            <a:endParaRPr lang="en-US" altLang="zh-CN" dirty="0"/>
          </a:p>
          <a:p>
            <a:pPr>
              <a:lnSpc>
                <a:spcPct val="150000"/>
              </a:lnSpc>
            </a:pPr>
            <a:r>
              <a:rPr lang="en-US" altLang="zh-CN" dirty="0" err="1"/>
              <a:t>e.g</a:t>
            </a:r>
            <a:r>
              <a:rPr lang="en-US" altLang="zh-CN" dirty="0"/>
              <a:t> “Q5 </a:t>
            </a:r>
            <a:r>
              <a:rPr lang="zh-CN" altLang="zh-CN" dirty="0"/>
              <a:t>太贵了啊，买不起</a:t>
            </a:r>
            <a:r>
              <a:rPr lang="en-US" altLang="zh-CN" dirty="0"/>
              <a:t>”</a:t>
            </a:r>
          </a:p>
          <a:p>
            <a:pPr>
              <a:lnSpc>
                <a:spcPct val="150000"/>
              </a:lnSpc>
            </a:pPr>
            <a:r>
              <a:rPr lang="en-US" altLang="zh-CN" dirty="0"/>
              <a:t>2 </a:t>
            </a:r>
            <a:r>
              <a:rPr lang="zh-CN" altLang="zh-CN" dirty="0"/>
              <a:t>客观句中的情感表达</a:t>
            </a:r>
            <a:endParaRPr lang="en-US" altLang="zh-CN" dirty="0"/>
          </a:p>
          <a:p>
            <a:pPr>
              <a:lnSpc>
                <a:spcPct val="150000"/>
              </a:lnSpc>
            </a:pPr>
            <a:r>
              <a:rPr lang="en-US" altLang="zh-CN" dirty="0" err="1"/>
              <a:t>e.g</a:t>
            </a:r>
            <a:r>
              <a:rPr lang="en-US" altLang="zh-CN" dirty="0"/>
              <a:t> “</a:t>
            </a:r>
            <a:r>
              <a:rPr lang="en-US" altLang="zh-CN" dirty="0">
                <a:latin typeface="Dubai Medium" panose="020B0603030403030204" pitchFamily="34" charset="-78"/>
                <a:cs typeface="Dubai Medium" panose="020B0603030403030204" pitchFamily="34" charset="-78"/>
              </a:rPr>
              <a:t>the computer crashed every day</a:t>
            </a:r>
            <a:r>
              <a:rPr lang="en-US" altLang="zh-CN" dirty="0"/>
              <a:t>”</a:t>
            </a:r>
            <a:endParaRPr lang="zh-CN" altLang="en-US" dirty="0"/>
          </a:p>
        </p:txBody>
      </p:sp>
      <p:sp>
        <p:nvSpPr>
          <p:cNvPr id="12" name="任意多边形: 形状 11">
            <a:extLst>
              <a:ext uri="{FF2B5EF4-FFF2-40B4-BE49-F238E27FC236}">
                <a16:creationId xmlns:a16="http://schemas.microsoft.com/office/drawing/2014/main" id="{2BCD0D7A-CA6A-4682-8749-0DF306464DC2}"/>
              </a:ext>
            </a:extLst>
          </p:cNvPr>
          <p:cNvSpPr/>
          <p:nvPr/>
        </p:nvSpPr>
        <p:spPr>
          <a:xfrm>
            <a:off x="303008" y="3422957"/>
            <a:ext cx="1419368" cy="2279176"/>
          </a:xfrm>
          <a:custGeom>
            <a:avLst/>
            <a:gdLst>
              <a:gd name="connsiteX0" fmla="*/ 859809 w 1419368"/>
              <a:gd name="connsiteY0" fmla="*/ 0 h 2279176"/>
              <a:gd name="connsiteX1" fmla="*/ 859809 w 1419368"/>
              <a:gd name="connsiteY1" fmla="*/ 0 h 2279176"/>
              <a:gd name="connsiteX2" fmla="*/ 450377 w 1419368"/>
              <a:gd name="connsiteY2" fmla="*/ 272956 h 2279176"/>
              <a:gd name="connsiteX3" fmla="*/ 327547 w 1419368"/>
              <a:gd name="connsiteY3" fmla="*/ 395785 h 2279176"/>
              <a:gd name="connsiteX4" fmla="*/ 313899 w 1419368"/>
              <a:gd name="connsiteY4" fmla="*/ 504968 h 2279176"/>
              <a:gd name="connsiteX5" fmla="*/ 259308 w 1419368"/>
              <a:gd name="connsiteY5" fmla="*/ 655093 h 2279176"/>
              <a:gd name="connsiteX6" fmla="*/ 191069 w 1419368"/>
              <a:gd name="connsiteY6" fmla="*/ 777923 h 2279176"/>
              <a:gd name="connsiteX7" fmla="*/ 163774 w 1419368"/>
              <a:gd name="connsiteY7" fmla="*/ 846162 h 2279176"/>
              <a:gd name="connsiteX8" fmla="*/ 150126 w 1419368"/>
              <a:gd name="connsiteY8" fmla="*/ 887105 h 2279176"/>
              <a:gd name="connsiteX9" fmla="*/ 122830 w 1419368"/>
              <a:gd name="connsiteY9" fmla="*/ 928048 h 2279176"/>
              <a:gd name="connsiteX10" fmla="*/ 109183 w 1419368"/>
              <a:gd name="connsiteY10" fmla="*/ 982639 h 2279176"/>
              <a:gd name="connsiteX11" fmla="*/ 81887 w 1419368"/>
              <a:gd name="connsiteY11" fmla="*/ 1132765 h 2279176"/>
              <a:gd name="connsiteX12" fmla="*/ 54592 w 1419368"/>
              <a:gd name="connsiteY12" fmla="*/ 1241947 h 2279176"/>
              <a:gd name="connsiteX13" fmla="*/ 40944 w 1419368"/>
              <a:gd name="connsiteY13" fmla="*/ 1310185 h 2279176"/>
              <a:gd name="connsiteX14" fmla="*/ 27296 w 1419368"/>
              <a:gd name="connsiteY14" fmla="*/ 1364776 h 2279176"/>
              <a:gd name="connsiteX15" fmla="*/ 0 w 1419368"/>
              <a:gd name="connsiteY15" fmla="*/ 1555845 h 2279176"/>
              <a:gd name="connsiteX16" fmla="*/ 13648 w 1419368"/>
              <a:gd name="connsiteY16" fmla="*/ 1733266 h 2279176"/>
              <a:gd name="connsiteX17" fmla="*/ 40944 w 1419368"/>
              <a:gd name="connsiteY17" fmla="*/ 1815153 h 2279176"/>
              <a:gd name="connsiteX18" fmla="*/ 81887 w 1419368"/>
              <a:gd name="connsiteY18" fmla="*/ 1910687 h 2279176"/>
              <a:gd name="connsiteX19" fmla="*/ 109183 w 1419368"/>
              <a:gd name="connsiteY19" fmla="*/ 1978926 h 2279176"/>
              <a:gd name="connsiteX20" fmla="*/ 136478 w 1419368"/>
              <a:gd name="connsiteY20" fmla="*/ 2019869 h 2279176"/>
              <a:gd name="connsiteX21" fmla="*/ 218365 w 1419368"/>
              <a:gd name="connsiteY21" fmla="*/ 2074460 h 2279176"/>
              <a:gd name="connsiteX22" fmla="*/ 300251 w 1419368"/>
              <a:gd name="connsiteY22" fmla="*/ 2183642 h 2279176"/>
              <a:gd name="connsiteX23" fmla="*/ 341194 w 1419368"/>
              <a:gd name="connsiteY23" fmla="*/ 2197290 h 2279176"/>
              <a:gd name="connsiteX24" fmla="*/ 477672 w 1419368"/>
              <a:gd name="connsiteY24" fmla="*/ 2224585 h 2279176"/>
              <a:gd name="connsiteX25" fmla="*/ 518615 w 1419368"/>
              <a:gd name="connsiteY25" fmla="*/ 2238233 h 2279176"/>
              <a:gd name="connsiteX26" fmla="*/ 750627 w 1419368"/>
              <a:gd name="connsiteY26" fmla="*/ 2279176 h 2279176"/>
              <a:gd name="connsiteX27" fmla="*/ 996287 w 1419368"/>
              <a:gd name="connsiteY27" fmla="*/ 2251881 h 2279176"/>
              <a:gd name="connsiteX28" fmla="*/ 1187356 w 1419368"/>
              <a:gd name="connsiteY28" fmla="*/ 2210938 h 2279176"/>
              <a:gd name="connsiteX29" fmla="*/ 1310186 w 1419368"/>
              <a:gd name="connsiteY29" fmla="*/ 2169994 h 2279176"/>
              <a:gd name="connsiteX30" fmla="*/ 1419368 w 1419368"/>
              <a:gd name="connsiteY30" fmla="*/ 2169994 h 2279176"/>
              <a:gd name="connsiteX31" fmla="*/ 1419368 w 1419368"/>
              <a:gd name="connsiteY31" fmla="*/ 2169994 h 2279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19368" h="2279176">
                <a:moveTo>
                  <a:pt x="859809" y="0"/>
                </a:moveTo>
                <a:lnTo>
                  <a:pt x="859809" y="0"/>
                </a:lnTo>
                <a:cubicBezTo>
                  <a:pt x="635414" y="84150"/>
                  <a:pt x="770919" y="21102"/>
                  <a:pt x="450377" y="272956"/>
                </a:cubicBezTo>
                <a:cubicBezTo>
                  <a:pt x="359653" y="344239"/>
                  <a:pt x="384279" y="320142"/>
                  <a:pt x="327547" y="395785"/>
                </a:cubicBezTo>
                <a:cubicBezTo>
                  <a:pt x="322998" y="432179"/>
                  <a:pt x="321584" y="469105"/>
                  <a:pt x="313899" y="504968"/>
                </a:cubicBezTo>
                <a:cubicBezTo>
                  <a:pt x="309123" y="527256"/>
                  <a:pt x="271517" y="630675"/>
                  <a:pt x="259308" y="655093"/>
                </a:cubicBezTo>
                <a:cubicBezTo>
                  <a:pt x="190412" y="792887"/>
                  <a:pt x="243639" y="659640"/>
                  <a:pt x="191069" y="777923"/>
                </a:cubicBezTo>
                <a:cubicBezTo>
                  <a:pt x="181119" y="800310"/>
                  <a:pt x="172376" y="823223"/>
                  <a:pt x="163774" y="846162"/>
                </a:cubicBezTo>
                <a:cubicBezTo>
                  <a:pt x="158723" y="859632"/>
                  <a:pt x="156560" y="874238"/>
                  <a:pt x="150126" y="887105"/>
                </a:cubicBezTo>
                <a:cubicBezTo>
                  <a:pt x="142790" y="901776"/>
                  <a:pt x="131929" y="914400"/>
                  <a:pt x="122830" y="928048"/>
                </a:cubicBezTo>
                <a:cubicBezTo>
                  <a:pt x="118281" y="946245"/>
                  <a:pt x="112861" y="964246"/>
                  <a:pt x="109183" y="982639"/>
                </a:cubicBezTo>
                <a:cubicBezTo>
                  <a:pt x="88286" y="1087127"/>
                  <a:pt x="103842" y="1037626"/>
                  <a:pt x="81887" y="1132765"/>
                </a:cubicBezTo>
                <a:cubicBezTo>
                  <a:pt x="73452" y="1169318"/>
                  <a:pt x="61949" y="1205162"/>
                  <a:pt x="54592" y="1241947"/>
                </a:cubicBezTo>
                <a:cubicBezTo>
                  <a:pt x="50043" y="1264693"/>
                  <a:pt x="45976" y="1287541"/>
                  <a:pt x="40944" y="1310185"/>
                </a:cubicBezTo>
                <a:cubicBezTo>
                  <a:pt x="36875" y="1328495"/>
                  <a:pt x="30380" y="1346274"/>
                  <a:pt x="27296" y="1364776"/>
                </a:cubicBezTo>
                <a:cubicBezTo>
                  <a:pt x="16719" y="1428237"/>
                  <a:pt x="0" y="1555845"/>
                  <a:pt x="0" y="1555845"/>
                </a:cubicBezTo>
                <a:cubicBezTo>
                  <a:pt x="4549" y="1614985"/>
                  <a:pt x="4397" y="1674677"/>
                  <a:pt x="13648" y="1733266"/>
                </a:cubicBezTo>
                <a:cubicBezTo>
                  <a:pt x="18135" y="1761686"/>
                  <a:pt x="31845" y="1787857"/>
                  <a:pt x="40944" y="1815153"/>
                </a:cubicBezTo>
                <a:cubicBezTo>
                  <a:pt x="68975" y="1899243"/>
                  <a:pt x="36917" y="1809505"/>
                  <a:pt x="81887" y="1910687"/>
                </a:cubicBezTo>
                <a:cubicBezTo>
                  <a:pt x="91837" y="1933074"/>
                  <a:pt x="98227" y="1957014"/>
                  <a:pt x="109183" y="1978926"/>
                </a:cubicBezTo>
                <a:cubicBezTo>
                  <a:pt x="116518" y="1993597"/>
                  <a:pt x="124134" y="2009068"/>
                  <a:pt x="136478" y="2019869"/>
                </a:cubicBezTo>
                <a:cubicBezTo>
                  <a:pt x="161166" y="2041471"/>
                  <a:pt x="218365" y="2074460"/>
                  <a:pt x="218365" y="2074460"/>
                </a:cubicBezTo>
                <a:cubicBezTo>
                  <a:pt x="245660" y="2110854"/>
                  <a:pt x="257093" y="2169256"/>
                  <a:pt x="300251" y="2183642"/>
                </a:cubicBezTo>
                <a:cubicBezTo>
                  <a:pt x="313899" y="2188191"/>
                  <a:pt x="327176" y="2194055"/>
                  <a:pt x="341194" y="2197290"/>
                </a:cubicBezTo>
                <a:cubicBezTo>
                  <a:pt x="386399" y="2207722"/>
                  <a:pt x="433659" y="2209914"/>
                  <a:pt x="477672" y="2224585"/>
                </a:cubicBezTo>
                <a:cubicBezTo>
                  <a:pt x="491320" y="2229134"/>
                  <a:pt x="504597" y="2234998"/>
                  <a:pt x="518615" y="2238233"/>
                </a:cubicBezTo>
                <a:cubicBezTo>
                  <a:pt x="627835" y="2263438"/>
                  <a:pt x="649937" y="2264792"/>
                  <a:pt x="750627" y="2279176"/>
                </a:cubicBezTo>
                <a:cubicBezTo>
                  <a:pt x="832514" y="2270078"/>
                  <a:pt x="914884" y="2264600"/>
                  <a:pt x="996287" y="2251881"/>
                </a:cubicBezTo>
                <a:cubicBezTo>
                  <a:pt x="1060642" y="2241826"/>
                  <a:pt x="1124330" y="2227380"/>
                  <a:pt x="1187356" y="2210938"/>
                </a:cubicBezTo>
                <a:cubicBezTo>
                  <a:pt x="1229117" y="2200044"/>
                  <a:pt x="1267028" y="2169994"/>
                  <a:pt x="1310186" y="2169994"/>
                </a:cubicBezTo>
                <a:lnTo>
                  <a:pt x="1419368" y="2169994"/>
                </a:lnTo>
                <a:lnTo>
                  <a:pt x="1419368" y="2169994"/>
                </a:lnTo>
              </a:path>
            </a:pathLst>
          </a:custGeom>
          <a:noFill/>
          <a:ln w="3810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6536727"/>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randombar(horizontal)">
                                      <p:cBhvr>
                                        <p:cTn id="53" dur="500"/>
                                        <p:tgtEl>
                                          <p:spTgt spid="12"/>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randombar(horizontal)">
                                      <p:cBhvr>
                                        <p:cTn id="56" dur="500"/>
                                        <p:tgtEl>
                                          <p:spTgt spid="9"/>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randombar(horizontal)">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p:bldP spid="10" grpId="0"/>
      <p:bldP spid="11"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FE50571-C758-4CAC-B26A-E165F3352076}"/>
              </a:ext>
            </a:extLst>
          </p:cNvPr>
          <p:cNvSpPr>
            <a:spLocks noGrp="1"/>
          </p:cNvSpPr>
          <p:nvPr>
            <p:ph type="sldNum" sz="quarter" idx="4"/>
          </p:nvPr>
        </p:nvSpPr>
        <p:spPr/>
        <p:txBody>
          <a:bodyPr/>
          <a:lstStyle/>
          <a:p>
            <a:fld id="{97FF3420-EE2D-4F5A-A504-90632F25341B}" type="slidenum">
              <a:rPr lang="zh-CN" altLang="en-US" smtClean="0"/>
              <a:t>2</a:t>
            </a:fld>
            <a:endParaRPr lang="zh-CN" altLang="en-US"/>
          </a:p>
        </p:txBody>
      </p:sp>
      <p:sp>
        <p:nvSpPr>
          <p:cNvPr id="3" name="标题 2">
            <a:extLst>
              <a:ext uri="{FF2B5EF4-FFF2-40B4-BE49-F238E27FC236}">
                <a16:creationId xmlns:a16="http://schemas.microsoft.com/office/drawing/2014/main" id="{E6BD2239-B361-489D-95D4-8E5BC9240800}"/>
              </a:ext>
            </a:extLst>
          </p:cNvPr>
          <p:cNvSpPr>
            <a:spLocks noGrp="1"/>
          </p:cNvSpPr>
          <p:nvPr>
            <p:ph type="title"/>
          </p:nvPr>
        </p:nvSpPr>
        <p:spPr>
          <a:xfrm>
            <a:off x="457200" y="7058"/>
            <a:ext cx="8229600" cy="759296"/>
          </a:xfrm>
        </p:spPr>
        <p:txBody>
          <a:bodyPr/>
          <a:lstStyle/>
          <a:p>
            <a:r>
              <a:rPr lang="zh-CN" altLang="en-US" dirty="0"/>
              <a:t>基于情感词典和规则</a:t>
            </a:r>
          </a:p>
        </p:txBody>
      </p:sp>
      <p:sp>
        <p:nvSpPr>
          <p:cNvPr id="5" name="矩形 4">
            <a:extLst>
              <a:ext uri="{FF2B5EF4-FFF2-40B4-BE49-F238E27FC236}">
                <a16:creationId xmlns:a16="http://schemas.microsoft.com/office/drawing/2014/main" id="{FF539D97-F5D1-4229-9F5B-24D09E34C194}"/>
              </a:ext>
            </a:extLst>
          </p:cNvPr>
          <p:cNvSpPr/>
          <p:nvPr/>
        </p:nvSpPr>
        <p:spPr>
          <a:xfrm>
            <a:off x="971600" y="4556415"/>
            <a:ext cx="5976664" cy="1754326"/>
          </a:xfrm>
          <a:prstGeom prst="rect">
            <a:avLst/>
          </a:prstGeom>
        </p:spPr>
        <p:txBody>
          <a:bodyPr wrap="square">
            <a:spAutoFit/>
          </a:bodyPr>
          <a:lstStyle/>
          <a:p>
            <a:r>
              <a:rPr lang="zh-CN" altLang="en-US" dirty="0"/>
              <a:t>步骤：</a:t>
            </a:r>
          </a:p>
          <a:p>
            <a:r>
              <a:rPr lang="en-US" altLang="zh-CN" dirty="0"/>
              <a:t>1 </a:t>
            </a:r>
            <a:r>
              <a:rPr lang="zh-CN" altLang="en-US" dirty="0"/>
              <a:t>分词</a:t>
            </a:r>
          </a:p>
          <a:p>
            <a:r>
              <a:rPr lang="en-US" altLang="zh-CN" dirty="0"/>
              <a:t>2 </a:t>
            </a:r>
            <a:r>
              <a:rPr lang="zh-CN" altLang="en-US" dirty="0"/>
              <a:t>设置情感词典：情感词典一般包括</a:t>
            </a:r>
            <a:r>
              <a:rPr lang="en-US" altLang="zh-CN" dirty="0"/>
              <a:t>5</a:t>
            </a:r>
            <a:r>
              <a:rPr lang="zh-CN" altLang="en-US" dirty="0"/>
              <a:t>个词典，即正面情感词典、负面情感词典、否定词典、程度副词词典和行业情感词典</a:t>
            </a:r>
            <a:endParaRPr lang="en-US" altLang="zh-CN" dirty="0"/>
          </a:p>
          <a:p>
            <a:r>
              <a:rPr lang="en-US" altLang="zh-CN" dirty="0"/>
              <a:t>3 </a:t>
            </a:r>
            <a:r>
              <a:rPr lang="zh-CN" altLang="en-US" dirty="0"/>
              <a:t>基于规则匹配</a:t>
            </a:r>
          </a:p>
        </p:txBody>
      </p:sp>
      <p:pic>
        <p:nvPicPr>
          <p:cNvPr id="7" name="图片 6">
            <a:extLst>
              <a:ext uri="{FF2B5EF4-FFF2-40B4-BE49-F238E27FC236}">
                <a16:creationId xmlns:a16="http://schemas.microsoft.com/office/drawing/2014/main" id="{9F9652DA-55E9-47E6-A69A-D03BB8ED0F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1998" y="1501939"/>
            <a:ext cx="6433152" cy="2873397"/>
          </a:xfrm>
          <a:prstGeom prst="rect">
            <a:avLst/>
          </a:prstGeom>
          <a:ln>
            <a:noFill/>
          </a:ln>
          <a:effectLst>
            <a:glow rad="101600">
              <a:schemeClr val="accent2">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190458461"/>
      </p:ext>
    </p:extLst>
  </p:cSld>
  <p:clrMapOvr>
    <a:masterClrMapping/>
  </p:clrMapOvr>
  <p:transition spd="slow" advClick="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972A19-AFE1-4F9C-A6B5-13D96AD870ED}"/>
              </a:ext>
            </a:extLst>
          </p:cNvPr>
          <p:cNvSpPr>
            <a:spLocks noGrp="1"/>
          </p:cNvSpPr>
          <p:nvPr>
            <p:ph type="sldNum" sz="quarter" idx="4"/>
          </p:nvPr>
        </p:nvSpPr>
        <p:spPr/>
        <p:txBody>
          <a:bodyPr/>
          <a:lstStyle/>
          <a:p>
            <a:fld id="{97FF3420-EE2D-4F5A-A504-90632F25341B}" type="slidenum">
              <a:rPr lang="zh-CN" altLang="en-US" smtClean="0"/>
              <a:t>3</a:t>
            </a:fld>
            <a:endParaRPr lang="zh-CN" altLang="en-US"/>
          </a:p>
        </p:txBody>
      </p:sp>
      <p:sp>
        <p:nvSpPr>
          <p:cNvPr id="3" name="标题 2">
            <a:extLst>
              <a:ext uri="{FF2B5EF4-FFF2-40B4-BE49-F238E27FC236}">
                <a16:creationId xmlns:a16="http://schemas.microsoft.com/office/drawing/2014/main" id="{FB83E8B0-3666-4D61-8488-06E2E49F4A39}"/>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2D1FA484-3960-471E-B02C-7872FA01EDED}"/>
              </a:ext>
            </a:extLst>
          </p:cNvPr>
          <p:cNvSpPr/>
          <p:nvPr/>
        </p:nvSpPr>
        <p:spPr>
          <a:xfrm>
            <a:off x="755576" y="1988840"/>
            <a:ext cx="6120680" cy="646331"/>
          </a:xfrm>
          <a:prstGeom prst="rect">
            <a:avLst/>
          </a:prstGeom>
        </p:spPr>
        <p:txBody>
          <a:bodyPr wrap="square">
            <a:spAutoFit/>
          </a:bodyPr>
          <a:lstStyle/>
          <a:p>
            <a:r>
              <a:rPr lang="zh-CN" altLang="en-US" dirty="0"/>
              <a:t>我赵云的技能冷却时间短，技能伤害高，但装备还不行</a:t>
            </a:r>
            <a:endParaRPr lang="en-US" altLang="zh-CN" dirty="0"/>
          </a:p>
          <a:p>
            <a:endParaRPr lang="en-US" altLang="zh-CN" dirty="0"/>
          </a:p>
        </p:txBody>
      </p:sp>
      <p:sp>
        <p:nvSpPr>
          <p:cNvPr id="6" name="矩形 5">
            <a:extLst>
              <a:ext uri="{FF2B5EF4-FFF2-40B4-BE49-F238E27FC236}">
                <a16:creationId xmlns:a16="http://schemas.microsoft.com/office/drawing/2014/main" id="{AF4C05E7-A067-4C75-A56B-B29404081D39}"/>
              </a:ext>
            </a:extLst>
          </p:cNvPr>
          <p:cNvSpPr/>
          <p:nvPr/>
        </p:nvSpPr>
        <p:spPr>
          <a:xfrm>
            <a:off x="749136" y="2922280"/>
            <a:ext cx="6907408" cy="646331"/>
          </a:xfrm>
          <a:prstGeom prst="rect">
            <a:avLst/>
          </a:prstGeom>
        </p:spPr>
        <p:txBody>
          <a:bodyPr wrap="square">
            <a:spAutoFit/>
          </a:bodyPr>
          <a:lstStyle/>
          <a:p>
            <a:r>
              <a:rPr lang="zh-CN" altLang="en-US" dirty="0"/>
              <a:t>我 赵云 的 技能 冷却时间 短，技能 伤害 高，但 装备 还 不行</a:t>
            </a:r>
            <a:endParaRPr lang="en-US" altLang="zh-CN" dirty="0"/>
          </a:p>
          <a:p>
            <a:endParaRPr lang="en-US" altLang="zh-CN" dirty="0"/>
          </a:p>
        </p:txBody>
      </p:sp>
      <p:sp>
        <p:nvSpPr>
          <p:cNvPr id="7" name="矩形 6">
            <a:extLst>
              <a:ext uri="{FF2B5EF4-FFF2-40B4-BE49-F238E27FC236}">
                <a16:creationId xmlns:a16="http://schemas.microsoft.com/office/drawing/2014/main" id="{DEFF54A8-4374-47B8-BF67-02798C331EBA}"/>
              </a:ext>
            </a:extLst>
          </p:cNvPr>
          <p:cNvSpPr/>
          <p:nvPr/>
        </p:nvSpPr>
        <p:spPr>
          <a:xfrm>
            <a:off x="767048" y="3847328"/>
            <a:ext cx="6907408" cy="646331"/>
          </a:xfrm>
          <a:prstGeom prst="rect">
            <a:avLst/>
          </a:prstGeom>
        </p:spPr>
        <p:txBody>
          <a:bodyPr wrap="square">
            <a:spAutoFit/>
          </a:bodyPr>
          <a:lstStyle/>
          <a:p>
            <a:r>
              <a:rPr lang="zh-CN" altLang="en-US" dirty="0"/>
              <a:t>我 赵云 的 技能 </a:t>
            </a:r>
            <a:r>
              <a:rPr lang="zh-CN" altLang="en-US" dirty="0">
                <a:solidFill>
                  <a:srgbClr val="FF0000"/>
                </a:solidFill>
              </a:rPr>
              <a:t>冷却时间</a:t>
            </a:r>
            <a:r>
              <a:rPr lang="zh-CN" altLang="en-US" dirty="0"/>
              <a:t> </a:t>
            </a:r>
            <a:r>
              <a:rPr lang="zh-CN" altLang="en-US" dirty="0">
                <a:solidFill>
                  <a:srgbClr val="FF0000"/>
                </a:solidFill>
              </a:rPr>
              <a:t>短</a:t>
            </a:r>
            <a:r>
              <a:rPr lang="zh-CN" altLang="en-US" dirty="0"/>
              <a:t>，技能 </a:t>
            </a:r>
            <a:r>
              <a:rPr lang="zh-CN" altLang="en-US" dirty="0">
                <a:solidFill>
                  <a:srgbClr val="FF0000"/>
                </a:solidFill>
              </a:rPr>
              <a:t>伤害 高</a:t>
            </a:r>
            <a:r>
              <a:rPr lang="zh-CN" altLang="en-US" dirty="0"/>
              <a:t>，但 </a:t>
            </a:r>
            <a:r>
              <a:rPr lang="zh-CN" altLang="en-US" dirty="0">
                <a:solidFill>
                  <a:srgbClr val="0070C0"/>
                </a:solidFill>
              </a:rPr>
              <a:t>装备 还 不行</a:t>
            </a:r>
            <a:endParaRPr lang="en-US" altLang="zh-CN" dirty="0">
              <a:solidFill>
                <a:srgbClr val="0070C0"/>
              </a:solidFill>
            </a:endParaRPr>
          </a:p>
          <a:p>
            <a:r>
              <a:rPr lang="en-US" altLang="zh-CN" dirty="0"/>
              <a:t>                                       P=3               P=5                 N=-9</a:t>
            </a:r>
          </a:p>
        </p:txBody>
      </p:sp>
      <p:pic>
        <p:nvPicPr>
          <p:cNvPr id="8" name="图片 7">
            <a:extLst>
              <a:ext uri="{FF2B5EF4-FFF2-40B4-BE49-F238E27FC236}">
                <a16:creationId xmlns:a16="http://schemas.microsoft.com/office/drawing/2014/main" id="{5B6EC900-B6BC-46A3-A992-6D1224BC8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86" y="4756352"/>
            <a:ext cx="2888230" cy="998307"/>
          </a:xfrm>
          <a:prstGeom prst="rect">
            <a:avLst/>
          </a:prstGeom>
        </p:spPr>
      </p:pic>
      <p:sp>
        <p:nvSpPr>
          <p:cNvPr id="9" name="矩形 8">
            <a:extLst>
              <a:ext uri="{FF2B5EF4-FFF2-40B4-BE49-F238E27FC236}">
                <a16:creationId xmlns:a16="http://schemas.microsoft.com/office/drawing/2014/main" id="{AD3EB58D-028F-4565-B07F-649F3BBEB17D}"/>
              </a:ext>
            </a:extLst>
          </p:cNvPr>
          <p:cNvSpPr/>
          <p:nvPr/>
        </p:nvSpPr>
        <p:spPr>
          <a:xfrm>
            <a:off x="4762500" y="5085184"/>
            <a:ext cx="2808312" cy="369332"/>
          </a:xfrm>
          <a:prstGeom prst="rect">
            <a:avLst/>
          </a:prstGeom>
        </p:spPr>
        <p:txBody>
          <a:bodyPr wrap="square">
            <a:spAutoFit/>
          </a:bodyPr>
          <a:lstStyle/>
          <a:p>
            <a:r>
              <a:rPr lang="en-US" altLang="zh-CN" dirty="0"/>
              <a:t>S=3 +5 -9 =-1</a:t>
            </a:r>
          </a:p>
        </p:txBody>
      </p:sp>
      <p:sp>
        <p:nvSpPr>
          <p:cNvPr id="11" name="箭头: 下 10">
            <a:extLst>
              <a:ext uri="{FF2B5EF4-FFF2-40B4-BE49-F238E27FC236}">
                <a16:creationId xmlns:a16="http://schemas.microsoft.com/office/drawing/2014/main" id="{D7296D60-66D3-422F-BB47-0F4627EF716D}"/>
              </a:ext>
            </a:extLst>
          </p:cNvPr>
          <p:cNvSpPr/>
          <p:nvPr/>
        </p:nvSpPr>
        <p:spPr>
          <a:xfrm>
            <a:off x="3599892" y="2411143"/>
            <a:ext cx="216024" cy="46484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2DE8CD2A-FC24-4C74-BDCD-705F4908C4B6}"/>
              </a:ext>
            </a:extLst>
          </p:cNvPr>
          <p:cNvSpPr/>
          <p:nvPr/>
        </p:nvSpPr>
        <p:spPr>
          <a:xfrm>
            <a:off x="3599892" y="3298286"/>
            <a:ext cx="262508" cy="4766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F68DB49F-027A-4194-A462-115DA2C20B96}"/>
              </a:ext>
            </a:extLst>
          </p:cNvPr>
          <p:cNvSpPr/>
          <p:nvPr/>
        </p:nvSpPr>
        <p:spPr>
          <a:xfrm>
            <a:off x="3592276" y="4485267"/>
            <a:ext cx="250116" cy="473232"/>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416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972A19-AFE1-4F9C-A6B5-13D96AD870ED}"/>
              </a:ext>
            </a:extLst>
          </p:cNvPr>
          <p:cNvSpPr>
            <a:spLocks noGrp="1"/>
          </p:cNvSpPr>
          <p:nvPr>
            <p:ph type="sldNum" sz="quarter" idx="4"/>
          </p:nvPr>
        </p:nvSpPr>
        <p:spPr/>
        <p:txBody>
          <a:bodyPr/>
          <a:lstStyle/>
          <a:p>
            <a:fld id="{97FF3420-EE2D-4F5A-A504-90632F25341B}" type="slidenum">
              <a:rPr lang="zh-CN" altLang="en-US" smtClean="0"/>
              <a:t>4</a:t>
            </a:fld>
            <a:endParaRPr lang="zh-CN" altLang="en-US"/>
          </a:p>
        </p:txBody>
      </p:sp>
      <p:sp>
        <p:nvSpPr>
          <p:cNvPr id="3" name="标题 2">
            <a:extLst>
              <a:ext uri="{FF2B5EF4-FFF2-40B4-BE49-F238E27FC236}">
                <a16:creationId xmlns:a16="http://schemas.microsoft.com/office/drawing/2014/main" id="{FB83E8B0-3666-4D61-8488-06E2E49F4A39}"/>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2D1FA484-3960-471E-B02C-7872FA01EDED}"/>
              </a:ext>
            </a:extLst>
          </p:cNvPr>
          <p:cNvSpPr/>
          <p:nvPr/>
        </p:nvSpPr>
        <p:spPr>
          <a:xfrm>
            <a:off x="683568" y="2276872"/>
            <a:ext cx="6120680" cy="2308324"/>
          </a:xfrm>
          <a:prstGeom prst="rect">
            <a:avLst/>
          </a:prstGeom>
        </p:spPr>
        <p:txBody>
          <a:bodyPr wrap="square">
            <a:spAutoFit/>
          </a:bodyPr>
          <a:lstStyle/>
          <a:p>
            <a:r>
              <a:rPr lang="zh-CN" altLang="en-US" dirty="0"/>
              <a:t>优点：不需要标注数据集</a:t>
            </a:r>
          </a:p>
          <a:p>
            <a:endParaRPr lang="en-US" altLang="zh-CN" dirty="0"/>
          </a:p>
          <a:p>
            <a:endParaRPr lang="en-US" altLang="zh-CN" dirty="0"/>
          </a:p>
          <a:p>
            <a:r>
              <a:rPr lang="zh-CN" altLang="en-US" dirty="0"/>
              <a:t>不足：可扩展性差，依赖于构建好的词典的规模和质量</a:t>
            </a:r>
            <a:endParaRPr lang="en-US" altLang="zh-CN" dirty="0"/>
          </a:p>
          <a:p>
            <a:r>
              <a:rPr lang="zh-CN" altLang="en-US" dirty="0"/>
              <a:t>，依赖于规则的优劣，但情感词典的构建十分复杂，费时费力</a:t>
            </a:r>
            <a:endParaRPr lang="en-US" altLang="zh-CN" dirty="0"/>
          </a:p>
          <a:p>
            <a:endParaRPr lang="en-US" altLang="zh-CN" dirty="0"/>
          </a:p>
          <a:p>
            <a:endParaRPr lang="en-US" altLang="zh-CN" dirty="0"/>
          </a:p>
        </p:txBody>
      </p:sp>
      <p:sp>
        <p:nvSpPr>
          <p:cNvPr id="4" name="文本框 3">
            <a:extLst>
              <a:ext uri="{FF2B5EF4-FFF2-40B4-BE49-F238E27FC236}">
                <a16:creationId xmlns:a16="http://schemas.microsoft.com/office/drawing/2014/main" id="{C9348740-6916-404A-8767-3F0C5631DC69}"/>
              </a:ext>
            </a:extLst>
          </p:cNvPr>
          <p:cNvSpPr txBox="1"/>
          <p:nvPr/>
        </p:nvSpPr>
        <p:spPr>
          <a:xfrm>
            <a:off x="1115616" y="5153402"/>
            <a:ext cx="3049860" cy="369332"/>
          </a:xfrm>
          <a:prstGeom prst="rect">
            <a:avLst/>
          </a:prstGeom>
          <a:noFill/>
        </p:spPr>
        <p:txBody>
          <a:bodyPr wrap="square" rtlCol="0">
            <a:spAutoFit/>
          </a:bodyPr>
          <a:lstStyle/>
          <a:p>
            <a:r>
              <a:rPr lang="zh-CN" altLang="en-US" dirty="0"/>
              <a:t>情感词典的自动化构建</a:t>
            </a:r>
          </a:p>
        </p:txBody>
      </p:sp>
      <p:sp>
        <p:nvSpPr>
          <p:cNvPr id="6" name="任意多边形: 形状 5">
            <a:extLst>
              <a:ext uri="{FF2B5EF4-FFF2-40B4-BE49-F238E27FC236}">
                <a16:creationId xmlns:a16="http://schemas.microsoft.com/office/drawing/2014/main" id="{48E34A07-CDA5-438D-849E-AFC142FDDBE8}"/>
              </a:ext>
            </a:extLst>
          </p:cNvPr>
          <p:cNvSpPr/>
          <p:nvPr/>
        </p:nvSpPr>
        <p:spPr>
          <a:xfrm>
            <a:off x="3418929" y="3708400"/>
            <a:ext cx="611204" cy="1540933"/>
          </a:xfrm>
          <a:custGeom>
            <a:avLst/>
            <a:gdLst>
              <a:gd name="connsiteX0" fmla="*/ 577338 w 611204"/>
              <a:gd name="connsiteY0" fmla="*/ 0 h 1540933"/>
              <a:gd name="connsiteX1" fmla="*/ 577338 w 611204"/>
              <a:gd name="connsiteY1" fmla="*/ 0 h 1540933"/>
              <a:gd name="connsiteX2" fmla="*/ 594271 w 611204"/>
              <a:gd name="connsiteY2" fmla="*/ 169333 h 1540933"/>
              <a:gd name="connsiteX3" fmla="*/ 611204 w 611204"/>
              <a:gd name="connsiteY3" fmla="*/ 304800 h 1540933"/>
              <a:gd name="connsiteX4" fmla="*/ 594271 w 611204"/>
              <a:gd name="connsiteY4" fmla="*/ 846667 h 1540933"/>
              <a:gd name="connsiteX5" fmla="*/ 560404 w 611204"/>
              <a:gd name="connsiteY5" fmla="*/ 999067 h 1540933"/>
              <a:gd name="connsiteX6" fmla="*/ 492671 w 611204"/>
              <a:gd name="connsiteY6" fmla="*/ 1100667 h 1540933"/>
              <a:gd name="connsiteX7" fmla="*/ 424938 w 611204"/>
              <a:gd name="connsiteY7" fmla="*/ 1185333 h 1540933"/>
              <a:gd name="connsiteX8" fmla="*/ 408004 w 611204"/>
              <a:gd name="connsiteY8" fmla="*/ 1236133 h 1540933"/>
              <a:gd name="connsiteX9" fmla="*/ 289471 w 611204"/>
              <a:gd name="connsiteY9" fmla="*/ 1354667 h 1540933"/>
              <a:gd name="connsiteX10" fmla="*/ 255604 w 611204"/>
              <a:gd name="connsiteY10" fmla="*/ 1405467 h 1540933"/>
              <a:gd name="connsiteX11" fmla="*/ 204804 w 611204"/>
              <a:gd name="connsiteY11" fmla="*/ 1439333 h 1540933"/>
              <a:gd name="connsiteX12" fmla="*/ 170938 w 611204"/>
              <a:gd name="connsiteY12" fmla="*/ 1490133 h 1540933"/>
              <a:gd name="connsiteX13" fmla="*/ 69338 w 611204"/>
              <a:gd name="connsiteY13" fmla="*/ 1524000 h 1540933"/>
              <a:gd name="connsiteX14" fmla="*/ 35471 w 611204"/>
              <a:gd name="connsiteY14" fmla="*/ 1507067 h 1540933"/>
              <a:gd name="connsiteX15" fmla="*/ 35471 w 611204"/>
              <a:gd name="connsiteY15" fmla="*/ 1540933 h 154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1204" h="1540933">
                <a:moveTo>
                  <a:pt x="577338" y="0"/>
                </a:moveTo>
                <a:lnTo>
                  <a:pt x="577338" y="0"/>
                </a:lnTo>
                <a:cubicBezTo>
                  <a:pt x="582982" y="56444"/>
                  <a:pt x="588007" y="112954"/>
                  <a:pt x="594271" y="169333"/>
                </a:cubicBezTo>
                <a:cubicBezTo>
                  <a:pt x="599296" y="214562"/>
                  <a:pt x="611204" y="259293"/>
                  <a:pt x="611204" y="304800"/>
                </a:cubicBezTo>
                <a:cubicBezTo>
                  <a:pt x="611204" y="485511"/>
                  <a:pt x="604025" y="666220"/>
                  <a:pt x="594271" y="846667"/>
                </a:cubicBezTo>
                <a:cubicBezTo>
                  <a:pt x="593947" y="852662"/>
                  <a:pt x="567198" y="985480"/>
                  <a:pt x="560404" y="999067"/>
                </a:cubicBezTo>
                <a:cubicBezTo>
                  <a:pt x="542201" y="1035473"/>
                  <a:pt x="492671" y="1100667"/>
                  <a:pt x="492671" y="1100667"/>
                </a:cubicBezTo>
                <a:cubicBezTo>
                  <a:pt x="450110" y="1228352"/>
                  <a:pt x="512472" y="1075917"/>
                  <a:pt x="424938" y="1185333"/>
                </a:cubicBezTo>
                <a:cubicBezTo>
                  <a:pt x="413787" y="1199271"/>
                  <a:pt x="419154" y="1222195"/>
                  <a:pt x="408004" y="1236133"/>
                </a:cubicBezTo>
                <a:cubicBezTo>
                  <a:pt x="373098" y="1279766"/>
                  <a:pt x="320466" y="1308174"/>
                  <a:pt x="289471" y="1354667"/>
                </a:cubicBezTo>
                <a:cubicBezTo>
                  <a:pt x="278182" y="1371600"/>
                  <a:pt x="269995" y="1391076"/>
                  <a:pt x="255604" y="1405467"/>
                </a:cubicBezTo>
                <a:cubicBezTo>
                  <a:pt x="241213" y="1419857"/>
                  <a:pt x="221737" y="1428044"/>
                  <a:pt x="204804" y="1439333"/>
                </a:cubicBezTo>
                <a:cubicBezTo>
                  <a:pt x="193515" y="1456266"/>
                  <a:pt x="188196" y="1479347"/>
                  <a:pt x="170938" y="1490133"/>
                </a:cubicBezTo>
                <a:cubicBezTo>
                  <a:pt x="140666" y="1509053"/>
                  <a:pt x="69338" y="1524000"/>
                  <a:pt x="69338" y="1524000"/>
                </a:cubicBezTo>
                <a:cubicBezTo>
                  <a:pt x="-9348" y="1504329"/>
                  <a:pt x="-21669" y="1507067"/>
                  <a:pt x="35471" y="1507067"/>
                </a:cubicBezTo>
                <a:lnTo>
                  <a:pt x="35471" y="1540933"/>
                </a:ln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52158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03A7D7-AA46-471E-863A-C308CBE873FD}"/>
              </a:ext>
            </a:extLst>
          </p:cNvPr>
          <p:cNvSpPr>
            <a:spLocks noGrp="1"/>
          </p:cNvSpPr>
          <p:nvPr>
            <p:ph type="sldNum" sz="quarter" idx="4"/>
          </p:nvPr>
        </p:nvSpPr>
        <p:spPr/>
        <p:txBody>
          <a:bodyPr/>
          <a:lstStyle/>
          <a:p>
            <a:fld id="{97FF3420-EE2D-4F5A-A504-90632F25341B}" type="slidenum">
              <a:rPr lang="zh-CN" altLang="en-US" smtClean="0"/>
              <a:t>5</a:t>
            </a:fld>
            <a:endParaRPr lang="zh-CN" altLang="en-US"/>
          </a:p>
        </p:txBody>
      </p:sp>
      <p:sp>
        <p:nvSpPr>
          <p:cNvPr id="3" name="标题 2">
            <a:extLst>
              <a:ext uri="{FF2B5EF4-FFF2-40B4-BE49-F238E27FC236}">
                <a16:creationId xmlns:a16="http://schemas.microsoft.com/office/drawing/2014/main" id="{270D55E3-37B2-4EB2-9A3E-B3ACB75AB6B9}"/>
              </a:ext>
            </a:extLst>
          </p:cNvPr>
          <p:cNvSpPr>
            <a:spLocks noGrp="1"/>
          </p:cNvSpPr>
          <p:nvPr>
            <p:ph type="title"/>
          </p:nvPr>
        </p:nvSpPr>
        <p:spPr>
          <a:xfrm>
            <a:off x="467544" y="19637"/>
            <a:ext cx="8229600" cy="831304"/>
          </a:xfrm>
        </p:spPr>
        <p:txBody>
          <a:bodyPr>
            <a:normAutofit/>
          </a:bodyPr>
          <a:lstStyle/>
          <a:p>
            <a:pPr algn="l"/>
            <a:r>
              <a:rPr lang="zh-CN" altLang="en-US" sz="3200" dirty="0"/>
              <a:t>情感词典的自动化构建</a:t>
            </a:r>
          </a:p>
        </p:txBody>
      </p:sp>
      <p:sp>
        <p:nvSpPr>
          <p:cNvPr id="5" name="矩形 4">
            <a:extLst>
              <a:ext uri="{FF2B5EF4-FFF2-40B4-BE49-F238E27FC236}">
                <a16:creationId xmlns:a16="http://schemas.microsoft.com/office/drawing/2014/main" id="{81466AD1-2F8F-4621-930C-684CFC1DD1AF}"/>
              </a:ext>
            </a:extLst>
          </p:cNvPr>
          <p:cNvSpPr/>
          <p:nvPr/>
        </p:nvSpPr>
        <p:spPr>
          <a:xfrm>
            <a:off x="3419872" y="1772816"/>
            <a:ext cx="4572000" cy="874407"/>
          </a:xfrm>
          <a:prstGeom prst="rect">
            <a:avLst/>
          </a:prstGeom>
        </p:spPr>
        <p:txBody>
          <a:bodyPr>
            <a:spAutoFit/>
          </a:bodyPr>
          <a:lstStyle/>
          <a:p>
            <a:pPr>
              <a:lnSpc>
                <a:spcPct val="150000"/>
              </a:lnSpc>
            </a:pPr>
            <a:r>
              <a:rPr lang="zh-CN" altLang="en-US" dirty="0"/>
              <a:t>给定少量情感词，通过语义词典来判断词语相似度达到扩展词典的目的</a:t>
            </a:r>
          </a:p>
        </p:txBody>
      </p:sp>
      <p:sp>
        <p:nvSpPr>
          <p:cNvPr id="6" name="矩形 5">
            <a:extLst>
              <a:ext uri="{FF2B5EF4-FFF2-40B4-BE49-F238E27FC236}">
                <a16:creationId xmlns:a16="http://schemas.microsoft.com/office/drawing/2014/main" id="{16913F3F-EEAF-4F88-AFCD-8B10AC607529}"/>
              </a:ext>
            </a:extLst>
          </p:cNvPr>
          <p:cNvSpPr/>
          <p:nvPr/>
        </p:nvSpPr>
        <p:spPr>
          <a:xfrm>
            <a:off x="827584" y="1772816"/>
            <a:ext cx="2088232" cy="874407"/>
          </a:xfrm>
          <a:prstGeom prst="rect">
            <a:avLst/>
          </a:prstGeom>
        </p:spPr>
        <p:txBody>
          <a:bodyPr wrap="square">
            <a:spAutoFit/>
          </a:bodyPr>
          <a:lstStyle/>
          <a:p>
            <a:pPr>
              <a:lnSpc>
                <a:spcPct val="150000"/>
              </a:lnSpc>
            </a:pPr>
            <a:r>
              <a:rPr lang="zh-CN" altLang="en-US" b="1" dirty="0"/>
              <a:t>基于语义词典的方法</a:t>
            </a:r>
          </a:p>
        </p:txBody>
      </p:sp>
      <p:sp>
        <p:nvSpPr>
          <p:cNvPr id="8" name="矩形 7">
            <a:extLst>
              <a:ext uri="{FF2B5EF4-FFF2-40B4-BE49-F238E27FC236}">
                <a16:creationId xmlns:a16="http://schemas.microsoft.com/office/drawing/2014/main" id="{A484FFF9-1F66-4CDA-B252-14B1C91C39D4}"/>
              </a:ext>
            </a:extLst>
          </p:cNvPr>
          <p:cNvSpPr/>
          <p:nvPr/>
        </p:nvSpPr>
        <p:spPr>
          <a:xfrm>
            <a:off x="827584" y="3527142"/>
            <a:ext cx="2088232" cy="458908"/>
          </a:xfrm>
          <a:prstGeom prst="rect">
            <a:avLst/>
          </a:prstGeom>
        </p:spPr>
        <p:txBody>
          <a:bodyPr wrap="square">
            <a:spAutoFit/>
          </a:bodyPr>
          <a:lstStyle/>
          <a:p>
            <a:pPr>
              <a:lnSpc>
                <a:spcPct val="150000"/>
              </a:lnSpc>
            </a:pPr>
            <a:r>
              <a:rPr lang="zh-CN" altLang="en-US" b="1" dirty="0"/>
              <a:t>基于语料库的方法</a:t>
            </a:r>
          </a:p>
        </p:txBody>
      </p:sp>
      <p:sp>
        <p:nvSpPr>
          <p:cNvPr id="9" name="矩形 8">
            <a:extLst>
              <a:ext uri="{FF2B5EF4-FFF2-40B4-BE49-F238E27FC236}">
                <a16:creationId xmlns:a16="http://schemas.microsoft.com/office/drawing/2014/main" id="{038D471B-B346-41F0-960A-D24D15A37FFE}"/>
              </a:ext>
            </a:extLst>
          </p:cNvPr>
          <p:cNvSpPr/>
          <p:nvPr/>
        </p:nvSpPr>
        <p:spPr>
          <a:xfrm>
            <a:off x="3419872" y="3527142"/>
            <a:ext cx="4572000" cy="1289905"/>
          </a:xfrm>
          <a:prstGeom prst="rect">
            <a:avLst/>
          </a:prstGeom>
        </p:spPr>
        <p:txBody>
          <a:bodyPr>
            <a:spAutoFit/>
          </a:bodyPr>
          <a:lstStyle/>
          <a:p>
            <a:pPr>
              <a:lnSpc>
                <a:spcPct val="150000"/>
              </a:lnSpc>
            </a:pPr>
            <a:r>
              <a:rPr lang="en-US" altLang="zh-CN" dirty="0"/>
              <a:t>1 </a:t>
            </a:r>
            <a:r>
              <a:rPr lang="zh-CN" altLang="en-US" dirty="0"/>
              <a:t>通过计算词语间的共现信息计算不同词语之间的相似度</a:t>
            </a:r>
          </a:p>
          <a:p>
            <a:pPr>
              <a:lnSpc>
                <a:spcPct val="150000"/>
              </a:lnSpc>
            </a:pPr>
            <a:r>
              <a:rPr lang="en-US" altLang="zh-CN" dirty="0"/>
              <a:t>2 </a:t>
            </a:r>
            <a:r>
              <a:rPr lang="zh-CN" altLang="en-US" dirty="0"/>
              <a:t>利用词语相似度计算词语语义倾向</a:t>
            </a:r>
          </a:p>
        </p:txBody>
      </p:sp>
    </p:spTree>
    <p:extLst>
      <p:ext uri="{BB962C8B-B14F-4D97-AF65-F5344CB8AC3E}">
        <p14:creationId xmlns:p14="http://schemas.microsoft.com/office/powerpoint/2010/main" val="28418835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203A7D7-AA46-471E-863A-C308CBE873FD}"/>
              </a:ext>
            </a:extLst>
          </p:cNvPr>
          <p:cNvSpPr>
            <a:spLocks noGrp="1"/>
          </p:cNvSpPr>
          <p:nvPr>
            <p:ph type="sldNum" sz="quarter" idx="4"/>
          </p:nvPr>
        </p:nvSpPr>
        <p:spPr/>
        <p:txBody>
          <a:bodyPr/>
          <a:lstStyle/>
          <a:p>
            <a:fld id="{97FF3420-EE2D-4F5A-A504-90632F25341B}" type="slidenum">
              <a:rPr lang="zh-CN" altLang="en-US" smtClean="0"/>
              <a:t>6</a:t>
            </a:fld>
            <a:endParaRPr lang="zh-CN" altLang="en-US"/>
          </a:p>
        </p:txBody>
      </p:sp>
      <p:sp>
        <p:nvSpPr>
          <p:cNvPr id="3" name="标题 2">
            <a:extLst>
              <a:ext uri="{FF2B5EF4-FFF2-40B4-BE49-F238E27FC236}">
                <a16:creationId xmlns:a16="http://schemas.microsoft.com/office/drawing/2014/main" id="{270D55E3-37B2-4EB2-9A3E-B3ACB75AB6B9}"/>
              </a:ext>
            </a:extLst>
          </p:cNvPr>
          <p:cNvSpPr>
            <a:spLocks noGrp="1"/>
          </p:cNvSpPr>
          <p:nvPr>
            <p:ph type="title"/>
          </p:nvPr>
        </p:nvSpPr>
        <p:spPr>
          <a:xfrm>
            <a:off x="553467" y="6979"/>
            <a:ext cx="8229600" cy="687288"/>
          </a:xfrm>
        </p:spPr>
        <p:txBody>
          <a:bodyPr/>
          <a:lstStyle/>
          <a:p>
            <a:r>
              <a:rPr lang="zh-CN" altLang="en-US" dirty="0"/>
              <a:t>特征工程</a:t>
            </a:r>
            <a:r>
              <a:rPr lang="en-US" altLang="zh-CN" dirty="0"/>
              <a:t>+</a:t>
            </a:r>
            <a:r>
              <a:rPr lang="zh-CN" altLang="en-US" dirty="0"/>
              <a:t>机器学习</a:t>
            </a:r>
          </a:p>
        </p:txBody>
      </p:sp>
      <p:sp>
        <p:nvSpPr>
          <p:cNvPr id="5" name="矩形 4">
            <a:extLst>
              <a:ext uri="{FF2B5EF4-FFF2-40B4-BE49-F238E27FC236}">
                <a16:creationId xmlns:a16="http://schemas.microsoft.com/office/drawing/2014/main" id="{81466AD1-2F8F-4621-930C-684CFC1DD1AF}"/>
              </a:ext>
            </a:extLst>
          </p:cNvPr>
          <p:cNvSpPr/>
          <p:nvPr/>
        </p:nvSpPr>
        <p:spPr>
          <a:xfrm>
            <a:off x="899592" y="4437112"/>
            <a:ext cx="5904656" cy="923330"/>
          </a:xfrm>
          <a:prstGeom prst="rect">
            <a:avLst/>
          </a:prstGeom>
        </p:spPr>
        <p:txBody>
          <a:bodyPr wrap="square">
            <a:spAutoFit/>
          </a:bodyPr>
          <a:lstStyle/>
          <a:p>
            <a:r>
              <a:rPr lang="en-US" altLang="zh-CN" dirty="0"/>
              <a:t>1 </a:t>
            </a:r>
            <a:r>
              <a:rPr lang="zh-CN" altLang="en-US" dirty="0"/>
              <a:t>特征提取</a:t>
            </a:r>
            <a:endParaRPr lang="en-US" altLang="zh-CN" dirty="0"/>
          </a:p>
          <a:p>
            <a:r>
              <a:rPr lang="en-US" altLang="zh-CN" dirty="0"/>
              <a:t>2 </a:t>
            </a:r>
            <a:r>
              <a:rPr lang="zh-CN" altLang="en-US" dirty="0"/>
              <a:t>模型训练：基于文本的标注类别和提取好的特征向量，即可以使用机器学习算法进行训练。</a:t>
            </a:r>
          </a:p>
        </p:txBody>
      </p:sp>
      <p:pic>
        <p:nvPicPr>
          <p:cNvPr id="4" name="图片 3">
            <a:extLst>
              <a:ext uri="{FF2B5EF4-FFF2-40B4-BE49-F238E27FC236}">
                <a16:creationId xmlns:a16="http://schemas.microsoft.com/office/drawing/2014/main" id="{99C92463-7AD5-4F06-AB30-F0329C30199D}"/>
              </a:ext>
            </a:extLst>
          </p:cNvPr>
          <p:cNvPicPr>
            <a:picLocks noChangeAspect="1"/>
          </p:cNvPicPr>
          <p:nvPr/>
        </p:nvPicPr>
        <p:blipFill>
          <a:blip r:embed="rId3"/>
          <a:stretch>
            <a:fillRect/>
          </a:stretch>
        </p:blipFill>
        <p:spPr>
          <a:xfrm>
            <a:off x="711831" y="1268760"/>
            <a:ext cx="8038444" cy="2304256"/>
          </a:xfrm>
          <a:prstGeom prst="rect">
            <a:avLst/>
          </a:prstGeom>
        </p:spPr>
      </p:pic>
      <p:pic>
        <p:nvPicPr>
          <p:cNvPr id="8" name="图片 7">
            <a:extLst>
              <a:ext uri="{FF2B5EF4-FFF2-40B4-BE49-F238E27FC236}">
                <a16:creationId xmlns:a16="http://schemas.microsoft.com/office/drawing/2014/main" id="{973DD919-21BD-496A-BBDE-F77B8671C7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275" y="3861048"/>
            <a:ext cx="7017101" cy="2182534"/>
          </a:xfrm>
          <a:prstGeom prst="rect">
            <a:avLst/>
          </a:prstGeom>
        </p:spPr>
      </p:pic>
    </p:spTree>
    <p:extLst>
      <p:ext uri="{BB962C8B-B14F-4D97-AF65-F5344CB8AC3E}">
        <p14:creationId xmlns:p14="http://schemas.microsoft.com/office/powerpoint/2010/main" val="251296497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80">
                                          <p:stCondLst>
                                            <p:cond delay="0"/>
                                          </p:stCondLst>
                                        </p:cTn>
                                        <p:tgtEl>
                                          <p:spTgt spid="8"/>
                                        </p:tgtEl>
                                      </p:cBhvr>
                                    </p:animEffect>
                                    <p:anim calcmode="lin" valueType="num">
                                      <p:cBhvr>
                                        <p:cTn id="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gtEl>
                                      </p:cBhvr>
                                      <p:to x="100000" y="60000"/>
                                    </p:animScale>
                                    <p:animScale>
                                      <p:cBhvr>
                                        <p:cTn id="22" dur="166" decel="50000">
                                          <p:stCondLst>
                                            <p:cond delay="676"/>
                                          </p:stCondLst>
                                        </p:cTn>
                                        <p:tgtEl>
                                          <p:spTgt spid="8"/>
                                        </p:tgtEl>
                                      </p:cBhvr>
                                      <p:to x="100000" y="100000"/>
                                    </p:animScale>
                                    <p:animScale>
                                      <p:cBhvr>
                                        <p:cTn id="23" dur="26">
                                          <p:stCondLst>
                                            <p:cond delay="1312"/>
                                          </p:stCondLst>
                                        </p:cTn>
                                        <p:tgtEl>
                                          <p:spTgt spid="8"/>
                                        </p:tgtEl>
                                      </p:cBhvr>
                                      <p:to x="100000" y="80000"/>
                                    </p:animScale>
                                    <p:animScale>
                                      <p:cBhvr>
                                        <p:cTn id="24" dur="166" decel="50000">
                                          <p:stCondLst>
                                            <p:cond delay="1338"/>
                                          </p:stCondLst>
                                        </p:cTn>
                                        <p:tgtEl>
                                          <p:spTgt spid="8"/>
                                        </p:tgtEl>
                                      </p:cBhvr>
                                      <p:to x="100000" y="100000"/>
                                    </p:animScale>
                                    <p:animScale>
                                      <p:cBhvr>
                                        <p:cTn id="25" dur="26">
                                          <p:stCondLst>
                                            <p:cond delay="1642"/>
                                          </p:stCondLst>
                                        </p:cTn>
                                        <p:tgtEl>
                                          <p:spTgt spid="8"/>
                                        </p:tgtEl>
                                      </p:cBhvr>
                                      <p:to x="100000" y="90000"/>
                                    </p:animScale>
                                    <p:animScale>
                                      <p:cBhvr>
                                        <p:cTn id="26" dur="166" decel="50000">
                                          <p:stCondLst>
                                            <p:cond delay="1668"/>
                                          </p:stCondLst>
                                        </p:cTn>
                                        <p:tgtEl>
                                          <p:spTgt spid="8"/>
                                        </p:tgtEl>
                                      </p:cBhvr>
                                      <p:to x="100000" y="100000"/>
                                    </p:animScale>
                                    <p:animScale>
                                      <p:cBhvr>
                                        <p:cTn id="27" dur="26">
                                          <p:stCondLst>
                                            <p:cond delay="1808"/>
                                          </p:stCondLst>
                                        </p:cTn>
                                        <p:tgtEl>
                                          <p:spTgt spid="8"/>
                                        </p:tgtEl>
                                      </p:cBhvr>
                                      <p:to x="100000" y="95000"/>
                                    </p:animScale>
                                    <p:animScale>
                                      <p:cBhvr>
                                        <p:cTn id="28"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B434F1D-0DA1-4D23-A888-06609A631A9F}"/>
              </a:ext>
            </a:extLst>
          </p:cNvPr>
          <p:cNvSpPr>
            <a:spLocks noGrp="1"/>
          </p:cNvSpPr>
          <p:nvPr>
            <p:ph type="sldNum" sz="quarter" idx="4"/>
          </p:nvPr>
        </p:nvSpPr>
        <p:spPr/>
        <p:txBody>
          <a:bodyPr/>
          <a:lstStyle/>
          <a:p>
            <a:fld id="{97FF3420-EE2D-4F5A-A504-90632F25341B}" type="slidenum">
              <a:rPr lang="zh-CN" altLang="en-US" smtClean="0"/>
              <a:t>7</a:t>
            </a:fld>
            <a:endParaRPr lang="zh-CN" altLang="en-US"/>
          </a:p>
        </p:txBody>
      </p:sp>
      <p:sp>
        <p:nvSpPr>
          <p:cNvPr id="3" name="标题 2">
            <a:extLst>
              <a:ext uri="{FF2B5EF4-FFF2-40B4-BE49-F238E27FC236}">
                <a16:creationId xmlns:a16="http://schemas.microsoft.com/office/drawing/2014/main" id="{B003FCC4-B09D-4AAF-9D14-2C56C7185764}"/>
              </a:ext>
            </a:extLst>
          </p:cNvPr>
          <p:cNvSpPr>
            <a:spLocks noGrp="1"/>
          </p:cNvSpPr>
          <p:nvPr>
            <p:ph type="title"/>
          </p:nvPr>
        </p:nvSpPr>
        <p:spPr/>
        <p:txBody>
          <a:bodyPr/>
          <a:lstStyle/>
          <a:p>
            <a:endParaRPr lang="zh-CN" altLang="en-US" dirty="0"/>
          </a:p>
        </p:txBody>
      </p:sp>
      <p:sp>
        <p:nvSpPr>
          <p:cNvPr id="5" name="矩形 4">
            <a:extLst>
              <a:ext uri="{FF2B5EF4-FFF2-40B4-BE49-F238E27FC236}">
                <a16:creationId xmlns:a16="http://schemas.microsoft.com/office/drawing/2014/main" id="{3055F162-6EF7-4F24-9682-214912F1D688}"/>
              </a:ext>
            </a:extLst>
          </p:cNvPr>
          <p:cNvSpPr/>
          <p:nvPr/>
        </p:nvSpPr>
        <p:spPr>
          <a:xfrm>
            <a:off x="827584" y="2430411"/>
            <a:ext cx="5826424" cy="1754326"/>
          </a:xfrm>
          <a:prstGeom prst="rect">
            <a:avLst/>
          </a:prstGeom>
        </p:spPr>
        <p:txBody>
          <a:bodyPr wrap="square">
            <a:spAutoFit/>
          </a:bodyPr>
          <a:lstStyle/>
          <a:p>
            <a:r>
              <a:rPr lang="zh-CN" altLang="en-US" dirty="0"/>
              <a:t>优点：相比较于基于规则的方法，只需要准备好标注数据，设计好特征提取方法，模型可以自动从数据中学习出一个复杂的高维分类模型实现情感分析</a:t>
            </a:r>
          </a:p>
          <a:p>
            <a:endParaRPr lang="zh-CN" altLang="en-US" dirty="0"/>
          </a:p>
          <a:p>
            <a:r>
              <a:rPr lang="zh-CN" altLang="en-US" dirty="0"/>
              <a:t>缺点：其效果主要取决于特征工程，即提取的特征是否能足够很好的区别正面和负面情感。</a:t>
            </a:r>
          </a:p>
        </p:txBody>
      </p:sp>
      <p:sp>
        <p:nvSpPr>
          <p:cNvPr id="6" name="矩形 5">
            <a:extLst>
              <a:ext uri="{FF2B5EF4-FFF2-40B4-BE49-F238E27FC236}">
                <a16:creationId xmlns:a16="http://schemas.microsoft.com/office/drawing/2014/main" id="{A43B97D8-33A0-4D6F-B35A-DF9E59271C30}"/>
              </a:ext>
            </a:extLst>
          </p:cNvPr>
          <p:cNvSpPr/>
          <p:nvPr/>
        </p:nvSpPr>
        <p:spPr>
          <a:xfrm>
            <a:off x="899592" y="4832543"/>
            <a:ext cx="6776120" cy="1200329"/>
          </a:xfrm>
          <a:prstGeom prst="rect">
            <a:avLst/>
          </a:prstGeom>
        </p:spPr>
        <p:txBody>
          <a:bodyPr wrap="square">
            <a:spAutoFit/>
          </a:bodyPr>
          <a:lstStyle/>
          <a:p>
            <a:r>
              <a:rPr lang="zh-CN" altLang="en-US" b="1" dirty="0"/>
              <a:t>特征工程结合依赖情感词典和规则方法，但不是直接判定文本的情感倾向，而是将规则命中的结果作为一维或者多维特征，以一种更为“柔性”的方法融合到情感分析中，以扩充我们的词袋模型</a:t>
            </a:r>
          </a:p>
        </p:txBody>
      </p:sp>
      <p:pic>
        <p:nvPicPr>
          <p:cNvPr id="7" name="图片 6">
            <a:extLst>
              <a:ext uri="{FF2B5EF4-FFF2-40B4-BE49-F238E27FC236}">
                <a16:creationId xmlns:a16="http://schemas.microsoft.com/office/drawing/2014/main" id="{C4FEC914-C20E-40F2-9D7A-58DE19EA3E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898" y="1524000"/>
            <a:ext cx="5813855" cy="3248610"/>
          </a:xfrm>
          <a:prstGeom prst="rect">
            <a:avLst/>
          </a:prstGeom>
        </p:spPr>
      </p:pic>
    </p:spTree>
    <p:extLst>
      <p:ext uri="{BB962C8B-B14F-4D97-AF65-F5344CB8AC3E}">
        <p14:creationId xmlns:p14="http://schemas.microsoft.com/office/powerpoint/2010/main" val="3721444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rush"/>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FFE4AC-A1BF-4358-90B3-22F2D2E0218B}"/>
              </a:ext>
            </a:extLst>
          </p:cNvPr>
          <p:cNvSpPr>
            <a:spLocks noGrp="1"/>
          </p:cNvSpPr>
          <p:nvPr>
            <p:ph type="sldNum" sz="quarter" idx="4"/>
          </p:nvPr>
        </p:nvSpPr>
        <p:spPr/>
        <p:txBody>
          <a:bodyPr/>
          <a:lstStyle/>
          <a:p>
            <a:fld id="{97FF3420-EE2D-4F5A-A504-90632F25341B}" type="slidenum">
              <a:rPr lang="zh-CN" altLang="en-US" smtClean="0"/>
              <a:t>8</a:t>
            </a:fld>
            <a:endParaRPr lang="zh-CN" altLang="en-US"/>
          </a:p>
        </p:txBody>
      </p:sp>
      <p:sp>
        <p:nvSpPr>
          <p:cNvPr id="3" name="标题 2">
            <a:extLst>
              <a:ext uri="{FF2B5EF4-FFF2-40B4-BE49-F238E27FC236}">
                <a16:creationId xmlns:a16="http://schemas.microsoft.com/office/drawing/2014/main" id="{E08425AE-EC12-4135-A3AB-3DE139CF1C71}"/>
              </a:ext>
            </a:extLst>
          </p:cNvPr>
          <p:cNvSpPr>
            <a:spLocks noGrp="1"/>
          </p:cNvSpPr>
          <p:nvPr>
            <p:ph type="title"/>
          </p:nvPr>
        </p:nvSpPr>
        <p:spPr>
          <a:xfrm>
            <a:off x="457200" y="0"/>
            <a:ext cx="8229600" cy="759296"/>
          </a:xfrm>
        </p:spPr>
        <p:txBody>
          <a:bodyPr/>
          <a:lstStyle/>
          <a:p>
            <a:r>
              <a:rPr lang="zh-CN" altLang="en-US" dirty="0"/>
              <a:t>基于神经网络</a:t>
            </a:r>
          </a:p>
        </p:txBody>
      </p:sp>
      <p:sp>
        <p:nvSpPr>
          <p:cNvPr id="5" name="矩形 4">
            <a:extLst>
              <a:ext uri="{FF2B5EF4-FFF2-40B4-BE49-F238E27FC236}">
                <a16:creationId xmlns:a16="http://schemas.microsoft.com/office/drawing/2014/main" id="{F88B07E6-3320-4765-BCDB-1E19B5D63209}"/>
              </a:ext>
            </a:extLst>
          </p:cNvPr>
          <p:cNvSpPr/>
          <p:nvPr/>
        </p:nvSpPr>
        <p:spPr>
          <a:xfrm>
            <a:off x="611560" y="5282256"/>
            <a:ext cx="4572000" cy="646331"/>
          </a:xfrm>
          <a:prstGeom prst="rect">
            <a:avLst/>
          </a:prstGeom>
        </p:spPr>
        <p:txBody>
          <a:bodyPr>
            <a:spAutoFit/>
          </a:bodyPr>
          <a:lstStyle/>
          <a:p>
            <a:r>
              <a:rPr lang="en-US" altLang="zh-CN" dirty="0"/>
              <a:t>1 </a:t>
            </a:r>
            <a:r>
              <a:rPr lang="zh-CN" altLang="en-US" dirty="0"/>
              <a:t>词语转成词向量（</a:t>
            </a:r>
            <a:r>
              <a:rPr lang="en-US" altLang="zh-CN" dirty="0"/>
              <a:t> word2vec</a:t>
            </a:r>
            <a:r>
              <a:rPr lang="zh-CN" altLang="en-US" dirty="0"/>
              <a:t>算法）</a:t>
            </a:r>
            <a:endParaRPr lang="en-US" altLang="zh-CN" dirty="0"/>
          </a:p>
          <a:p>
            <a:r>
              <a:rPr lang="en-US" altLang="zh-CN" dirty="0"/>
              <a:t>2 </a:t>
            </a:r>
            <a:r>
              <a:rPr lang="zh-CN" altLang="en-US" dirty="0"/>
              <a:t>利用深度学习框架进行训练（</a:t>
            </a:r>
            <a:r>
              <a:rPr lang="en-US" altLang="zh-CN" dirty="0"/>
              <a:t> LSTM </a:t>
            </a:r>
            <a:r>
              <a:rPr lang="zh-CN" altLang="en-US" dirty="0"/>
              <a:t>）</a:t>
            </a:r>
          </a:p>
        </p:txBody>
      </p:sp>
      <p:pic>
        <p:nvPicPr>
          <p:cNvPr id="7" name="图片 6">
            <a:extLst>
              <a:ext uri="{FF2B5EF4-FFF2-40B4-BE49-F238E27FC236}">
                <a16:creationId xmlns:a16="http://schemas.microsoft.com/office/drawing/2014/main" id="{DD153D39-AB12-4B15-91F5-618BCC006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63451"/>
            <a:ext cx="8064896" cy="3456383"/>
          </a:xfrm>
          <a:prstGeom prst="rect">
            <a:avLst/>
          </a:prstGeom>
        </p:spPr>
      </p:pic>
    </p:spTree>
    <p:extLst>
      <p:ext uri="{BB962C8B-B14F-4D97-AF65-F5344CB8AC3E}">
        <p14:creationId xmlns:p14="http://schemas.microsoft.com/office/powerpoint/2010/main" val="1589526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BB76D23-B6F4-4B8E-BED9-9C40C03A957B}"/>
              </a:ext>
            </a:extLst>
          </p:cNvPr>
          <p:cNvPicPr>
            <a:picLocks noChangeAspect="1"/>
          </p:cNvPicPr>
          <p:nvPr/>
        </p:nvPicPr>
        <p:blipFill>
          <a:blip r:embed="rId3"/>
          <a:stretch>
            <a:fillRect/>
          </a:stretch>
        </p:blipFill>
        <p:spPr>
          <a:xfrm>
            <a:off x="467544" y="980728"/>
            <a:ext cx="8178799" cy="4559679"/>
          </a:xfrm>
          <a:prstGeom prst="rect">
            <a:avLst/>
          </a:prstGeom>
        </p:spPr>
      </p:pic>
      <p:sp>
        <p:nvSpPr>
          <p:cNvPr id="2" name="灯片编号占位符 1">
            <a:extLst>
              <a:ext uri="{FF2B5EF4-FFF2-40B4-BE49-F238E27FC236}">
                <a16:creationId xmlns:a16="http://schemas.microsoft.com/office/drawing/2014/main" id="{22BFE74A-7792-46F2-938F-C2877ABFC4A9}"/>
              </a:ext>
            </a:extLst>
          </p:cNvPr>
          <p:cNvSpPr>
            <a:spLocks noGrp="1"/>
          </p:cNvSpPr>
          <p:nvPr>
            <p:ph type="sldNum" sz="quarter" idx="4"/>
          </p:nvPr>
        </p:nvSpPr>
        <p:spPr>
          <a:xfrm>
            <a:off x="6457950" y="6356350"/>
            <a:ext cx="2057400" cy="365125"/>
          </a:xfrm>
        </p:spPr>
        <p:txBody>
          <a:bodyPr vert="horz" lIns="91440" tIns="45720" rIns="91440" bIns="45720" rtlCol="0" anchor="ctr">
            <a:normAutofit/>
          </a:bodyPr>
          <a:lstStyle/>
          <a:p>
            <a:pPr algn="r">
              <a:spcAft>
                <a:spcPts val="600"/>
              </a:spcAft>
            </a:pPr>
            <a:fld id="{97FF3420-EE2D-4F5A-A504-90632F25341B}" type="slidenum">
              <a:rPr lang="en-US" altLang="zh-CN" sz="1200" smtClean="0">
                <a:solidFill>
                  <a:schemeClr val="tx1">
                    <a:tint val="75000"/>
                  </a:schemeClr>
                </a:solidFill>
                <a:latin typeface="+mn-lt"/>
                <a:cs typeface="+mn-cs"/>
              </a:rPr>
              <a:pPr algn="r">
                <a:spcAft>
                  <a:spcPts val="600"/>
                </a:spcAft>
              </a:pPr>
              <a:t>9</a:t>
            </a:fld>
            <a:endParaRPr lang="en-US" altLang="zh-CN" sz="1200">
              <a:solidFill>
                <a:schemeClr val="tx1">
                  <a:tint val="75000"/>
                </a:schemeClr>
              </a:solidFill>
              <a:latin typeface="+mn-lt"/>
              <a:cs typeface="+mn-cs"/>
            </a:endParaRPr>
          </a:p>
        </p:txBody>
      </p:sp>
      <p:sp>
        <p:nvSpPr>
          <p:cNvPr id="4" name="文本框 3">
            <a:extLst>
              <a:ext uri="{FF2B5EF4-FFF2-40B4-BE49-F238E27FC236}">
                <a16:creationId xmlns:a16="http://schemas.microsoft.com/office/drawing/2014/main" id="{2ADE8DDB-4B86-4E58-8467-1A5BA6316DC9}"/>
              </a:ext>
            </a:extLst>
          </p:cNvPr>
          <p:cNvSpPr txBox="1"/>
          <p:nvPr/>
        </p:nvSpPr>
        <p:spPr>
          <a:xfrm>
            <a:off x="467544" y="5661248"/>
            <a:ext cx="8178799" cy="369332"/>
          </a:xfrm>
          <a:prstGeom prst="rect">
            <a:avLst/>
          </a:prstGeom>
          <a:noFill/>
        </p:spPr>
        <p:txBody>
          <a:bodyPr wrap="square" rtlCol="0">
            <a:spAutoFit/>
          </a:bodyPr>
          <a:lstStyle/>
          <a:p>
            <a:r>
              <a:rPr lang="en-US" altLang="zh-CN" dirty="0"/>
              <a:t>《 Effective LSTMs for Target-Dependent Sentiment Classification 》</a:t>
            </a:r>
            <a:endParaRPr lang="zh-CN" altLang="en-US" dirty="0"/>
          </a:p>
        </p:txBody>
      </p:sp>
    </p:spTree>
    <p:extLst>
      <p:ext uri="{BB962C8B-B14F-4D97-AF65-F5344CB8AC3E}">
        <p14:creationId xmlns:p14="http://schemas.microsoft.com/office/powerpoint/2010/main" val="236718541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2.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3.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ags/tag4.xml><?xml version="1.0" encoding="utf-8"?>
<p:tagLst xmlns:a="http://schemas.openxmlformats.org/drawingml/2006/main" xmlns:r="http://schemas.openxmlformats.org/officeDocument/2006/relationships"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3月12日二级机构人事工作会 - 副本">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1841</Words>
  <Application>Microsoft Office PowerPoint</Application>
  <PresentationFormat>全屏显示(4:3)</PresentationFormat>
  <Paragraphs>154</Paragraphs>
  <Slides>14</Slides>
  <Notes>14</Notes>
  <HiddenSlides>3</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14</vt:i4>
      </vt:variant>
    </vt:vector>
  </HeadingPairs>
  <TitlesOfParts>
    <vt:vector size="30" baseType="lpstr">
      <vt:lpstr>Gill Sans Light</vt:lpstr>
      <vt:lpstr>Glegoo</vt:lpstr>
      <vt:lpstr>Lato Light</vt:lpstr>
      <vt:lpstr>Microsoft YaHei Light</vt:lpstr>
      <vt:lpstr>Mission Gothic Regular</vt:lpstr>
      <vt:lpstr>MS PGothic</vt:lpstr>
      <vt:lpstr>Open Sans</vt:lpstr>
      <vt:lpstr>等线</vt:lpstr>
      <vt:lpstr>楷体</vt:lpstr>
      <vt:lpstr>宋体</vt:lpstr>
      <vt:lpstr>微软雅黑</vt:lpstr>
      <vt:lpstr>Arial</vt:lpstr>
      <vt:lpstr>Calibri</vt:lpstr>
      <vt:lpstr>Dubai Medium</vt:lpstr>
      <vt:lpstr>3月12日二级机构人事工作会 - 副本</vt:lpstr>
      <vt:lpstr>自定义设计方案</vt:lpstr>
      <vt:lpstr>研究方法</vt:lpstr>
      <vt:lpstr>基于情感词典和规则</vt:lpstr>
      <vt:lpstr>PowerPoint 演示文稿</vt:lpstr>
      <vt:lpstr>PowerPoint 演示文稿</vt:lpstr>
      <vt:lpstr>情感词典的自动化构建</vt:lpstr>
      <vt:lpstr>特征工程+机器学习</vt:lpstr>
      <vt:lpstr>PowerPoint 演示文稿</vt:lpstr>
      <vt:lpstr>基于神经网络</vt:lpstr>
      <vt:lpstr>PowerPoint 演示文稿</vt:lpstr>
      <vt:lpstr>PowerPoint 演示文稿</vt:lpstr>
      <vt:lpstr>PowerPoint 演示文稿</vt:lpstr>
      <vt:lpstr>情感分析主任务</vt:lpstr>
      <vt:lpstr>句子级情感分析</vt:lpstr>
      <vt:lpstr>细粒度情感分析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alims</dc:creator>
  <cp:lastModifiedBy>wang anping</cp:lastModifiedBy>
  <cp:revision>40</cp:revision>
  <dcterms:created xsi:type="dcterms:W3CDTF">2018-10-10T12:10:59Z</dcterms:created>
  <dcterms:modified xsi:type="dcterms:W3CDTF">2018-11-04T09:13:00Z</dcterms:modified>
</cp:coreProperties>
</file>