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692" y="-4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作业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：参数估计与优化</a:t>
            </a:r>
            <a:endParaRPr lang="zh-CN" altLang="en-US" dirty="0"/>
          </a:p>
        </p:txBody>
      </p:sp>
      <p:pic>
        <p:nvPicPr>
          <p:cNvPr id="2050" name="Picture 2" descr="https://gss0.bdstatic.com/-4o3dSag_xI4khGkpoWK1HF6hhy/baike/s%3D112/sign=9f3dca3fc4fc1e17f9bf88307891f67c/63d0f703918fa0ecd46e19242d9759ee3d6ddb6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2132856"/>
            <a:ext cx="1944216" cy="590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altLang="zh-CN" dirty="0" smtClean="0"/>
              <a:t>Suppose random variable</a:t>
            </a:r>
            <a:r>
              <a:rPr lang="en-US" altLang="zh-CN" i="1" dirty="0" smtClean="0"/>
              <a:t> x </a:t>
            </a:r>
            <a:r>
              <a:rPr lang="en-US" altLang="zh-CN" dirty="0"/>
              <a:t>obeys Laplace distribution </a:t>
            </a:r>
            <a:r>
              <a:rPr lang="en-US" altLang="zh-CN" dirty="0" smtClean="0"/>
              <a:t>, with pdf defined as</a:t>
            </a:r>
          </a:p>
          <a:p>
            <a:r>
              <a:rPr lang="en-US" altLang="zh-CN" dirty="0"/>
              <a:t>Assume that we have a number of examples 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={</a:t>
            </a:r>
            <a:r>
              <a:rPr lang="en-US" altLang="zh-CN" i="1" dirty="0" smtClean="0"/>
              <a:t>x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>x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, …, </a:t>
            </a:r>
            <a:r>
              <a:rPr lang="en-US" altLang="zh-CN" i="1" dirty="0" err="1" smtClean="0"/>
              <a:t>x</a:t>
            </a:r>
            <a:r>
              <a:rPr lang="en-US" altLang="zh-CN" i="1" baseline="-25000" dirty="0" err="1" smtClean="0"/>
              <a:t>N</a:t>
            </a:r>
            <a:r>
              <a:rPr lang="en-US" altLang="zh-CN" dirty="0" smtClean="0"/>
              <a:t>} </a:t>
            </a:r>
            <a:r>
              <a:rPr lang="en-US" altLang="zh-CN" dirty="0"/>
              <a:t>drawn independently from the distribution, where the scale </a:t>
            </a:r>
            <a:r>
              <a:rPr lang="en-US" altLang="zh-CN" dirty="0" smtClean="0"/>
              <a:t>parameter </a:t>
            </a:r>
            <a:r>
              <a:rPr lang="el-GR" altLang="zh-CN" i="1" dirty="0" smtClean="0">
                <a:ea typeface="宋体"/>
              </a:rPr>
              <a:t>λ</a:t>
            </a:r>
            <a:r>
              <a:rPr lang="en-US" altLang="zh-CN" dirty="0" smtClean="0"/>
              <a:t> </a:t>
            </a:r>
            <a:r>
              <a:rPr lang="en-US" altLang="zh-CN" dirty="0"/>
              <a:t>is known, </a:t>
            </a:r>
            <a:r>
              <a:rPr lang="en-US" altLang="zh-CN" dirty="0" smtClean="0"/>
              <a:t>what </a:t>
            </a:r>
            <a:r>
              <a:rPr lang="en-US" altLang="zh-CN" dirty="0"/>
              <a:t>is the Maximum Likelihood estimate of the location parameter </a:t>
            </a:r>
            <a:r>
              <a:rPr lang="el-GR" altLang="zh-CN" i="1" dirty="0" smtClean="0">
                <a:ea typeface="宋体"/>
              </a:rPr>
              <a:t>μ</a:t>
            </a:r>
            <a:r>
              <a:rPr lang="en-US" altLang="zh-CN" dirty="0" smtClean="0"/>
              <a:t>?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9143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作业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：基于</a:t>
            </a:r>
            <a:r>
              <a:rPr lang="en-US" altLang="zh-CN" dirty="0" smtClean="0"/>
              <a:t>EM</a:t>
            </a:r>
            <a:r>
              <a:rPr lang="zh-CN" altLang="en-US" dirty="0" smtClean="0"/>
              <a:t>的</a:t>
            </a:r>
            <a:r>
              <a:rPr lang="en-US" altLang="zh-CN" dirty="0" smtClean="0"/>
              <a:t>GMM</a:t>
            </a:r>
            <a:r>
              <a:rPr lang="zh-CN" altLang="en-US" dirty="0" smtClean="0"/>
              <a:t>参数估计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Gaussian </a:t>
            </a:r>
            <a:r>
              <a:rPr lang="en-US" altLang="zh-CN" dirty="0"/>
              <a:t>Mixture </a:t>
            </a:r>
            <a:r>
              <a:rPr lang="en-US" altLang="zh-CN" dirty="0" smtClean="0"/>
              <a:t>Models (GMM)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parameters of GMM </a:t>
            </a:r>
          </a:p>
          <a:p>
            <a:endParaRPr lang="en-US" altLang="zh-CN" dirty="0"/>
          </a:p>
          <a:p>
            <a:r>
              <a:rPr lang="en-US" altLang="zh-CN" dirty="0"/>
              <a:t>Assume that we have a number of examples </a:t>
            </a:r>
            <a:r>
              <a:rPr lang="en-US" altLang="zh-CN" i="1" dirty="0"/>
              <a:t>X</a:t>
            </a:r>
            <a:r>
              <a:rPr lang="en-US" altLang="zh-CN" dirty="0"/>
              <a:t>={</a:t>
            </a:r>
            <a:r>
              <a:rPr lang="en-US" altLang="zh-CN" i="1" dirty="0"/>
              <a:t>x</a:t>
            </a:r>
            <a:r>
              <a:rPr lang="en-US" altLang="zh-CN" baseline="-25000" dirty="0"/>
              <a:t>1</a:t>
            </a:r>
            <a:r>
              <a:rPr lang="en-US" altLang="zh-CN" dirty="0"/>
              <a:t>, </a:t>
            </a:r>
            <a:r>
              <a:rPr lang="en-US" altLang="zh-CN" i="1" dirty="0"/>
              <a:t>x</a:t>
            </a:r>
            <a:r>
              <a:rPr lang="en-US" altLang="zh-CN" baseline="-25000" dirty="0"/>
              <a:t>2</a:t>
            </a:r>
            <a:r>
              <a:rPr lang="en-US" altLang="zh-CN" dirty="0"/>
              <a:t>, …, </a:t>
            </a:r>
            <a:r>
              <a:rPr lang="en-US" altLang="zh-CN" i="1" dirty="0" err="1"/>
              <a:t>x</a:t>
            </a:r>
            <a:r>
              <a:rPr lang="en-US" altLang="zh-CN" i="1" baseline="-25000" dirty="0" err="1"/>
              <a:t>N</a:t>
            </a:r>
            <a:r>
              <a:rPr lang="en-US" altLang="zh-CN" dirty="0"/>
              <a:t>} drawn independently from the GMM</a:t>
            </a:r>
            <a:r>
              <a:rPr lang="en-US" altLang="zh-CN" dirty="0" smtClean="0"/>
              <a:t>, use EM algorithm to estimate the parameters of GMM.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060848"/>
            <a:ext cx="3359071" cy="1077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389" y="3690618"/>
            <a:ext cx="4583906" cy="535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3029" y="2786334"/>
            <a:ext cx="1873307" cy="49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1278" y="2060848"/>
            <a:ext cx="3512722" cy="681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4368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 </a:t>
            </a:r>
            <a:r>
              <a:rPr lang="en-US" altLang="zh-CN" dirty="0"/>
              <a:t>the large sample limit (N→∞</a:t>
            </a:r>
            <a:r>
              <a:rPr lang="en-US" altLang="zh-CN" smtClean="0"/>
              <a:t>), prove </a:t>
            </a:r>
            <a:r>
              <a:rPr lang="en-US" altLang="zh-CN" dirty="0" smtClean="0"/>
              <a:t>that the error </a:t>
            </a:r>
            <a:r>
              <a:rPr lang="en-US" altLang="zh-CN" dirty="0"/>
              <a:t>of 1‐NN </a:t>
            </a:r>
            <a:r>
              <a:rPr lang="en-US" altLang="zh-CN" dirty="0" smtClean="0"/>
              <a:t>classification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924944"/>
            <a:ext cx="6467475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7797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r>
              <a:rPr lang="en-US" altLang="zh-CN" dirty="0" smtClean="0"/>
              <a:t>4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44824"/>
            <a:ext cx="9144000" cy="364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104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131</Words>
  <Application>Microsoft Office PowerPoint</Application>
  <PresentationFormat>全屏显示(4:3)</PresentationFormat>
  <Paragraphs>14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作业1：参数估计与优化</vt:lpstr>
      <vt:lpstr>作业2：基于EM的GMM参数估计</vt:lpstr>
      <vt:lpstr>作业3</vt:lpstr>
      <vt:lpstr>作业4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pp. 54: 10,12</dc:title>
  <dc:creator>ajon</dc:creator>
  <cp:lastModifiedBy>ajon</cp:lastModifiedBy>
  <cp:revision>43</cp:revision>
  <dcterms:created xsi:type="dcterms:W3CDTF">2017-09-27T00:04:06Z</dcterms:created>
  <dcterms:modified xsi:type="dcterms:W3CDTF">2018-10-26T02:16:39Z</dcterms:modified>
</cp:coreProperties>
</file>