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4552D-3D5F-467F-A387-74FC116EB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019B3D-0917-49B6-84F3-5C3A1EE02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8ECD2-4348-4207-989F-EA986E98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2535-EED7-47E5-9E62-588DA30CC5DB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ED253-AA1E-4348-848B-32D478ED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8F1DC-629F-48D1-8A30-C6EC52C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38D8-AFD9-43BE-8739-01DBB0876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904A6-4865-4A54-83FD-5CCE64D8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FE294F-70B9-41B6-B442-3609D7422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EF3A46-48EE-49D4-8FF1-8EE9D84E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2535-EED7-47E5-9E62-588DA30CC5DB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199A0-39FD-469E-954B-3065756B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1D114-B847-471B-A0BE-AFC47359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38D8-AFD9-43BE-8739-01DBB0876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156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59E25F-7BB3-4172-AFC8-8979F911C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44AD33-95B5-4638-B250-6B0F1A32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822A9-D79E-4F78-B958-C568DBDB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2535-EED7-47E5-9E62-588DA30CC5DB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CF322-317E-47EF-9ED1-A5D2F8BE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D2E010-D8E4-4C81-8B44-143079E3B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38D8-AFD9-43BE-8739-01DBB0876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63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509B6-C7EC-4CED-A2F9-8BB9C0DF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131B86-EDF1-4BC2-B9AA-0D4FE9F53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9AEF8-5919-4624-8BF7-83B1DAE00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2535-EED7-47E5-9E62-588DA30CC5DB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1EEEC-FEB9-4120-849C-8A03DA20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553DE-D54C-4A4C-A59B-F55B3091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38D8-AFD9-43BE-8739-01DBB0876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3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5D1F9-BAB5-428D-8067-39E76F92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11C0E5-37FA-43C0-A9A1-050BBD198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530E4D-BD27-4661-ADE9-5D38D9FE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2535-EED7-47E5-9E62-588DA30CC5DB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22E33-EA3A-4389-AF50-94E5D642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BD1DB-74E0-453A-83AE-FC1643C3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38D8-AFD9-43BE-8739-01DBB0876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2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C187C-FC73-4844-9865-7EECF773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AF597-711C-429D-B081-BF5AD89FE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1338FA-2CD0-4B91-AFED-6AD4D192A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9FDF84-6DF6-40A4-80B5-FDF23947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2535-EED7-47E5-9E62-588DA30CC5DB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6730C4-D7C2-4F8A-B6FF-8FA34566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71F44-1CFC-4B4C-B178-091BC2AC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38D8-AFD9-43BE-8739-01DBB0876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75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CA0BC-2F02-43F9-B84C-F4C1495C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B2930-AD7C-4431-9BA0-CA064F6B7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E8E090-057B-41C1-A80D-D0DBF7127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ACC71C-693F-42BC-9410-3CE800456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48262B-F843-42C7-B750-77C0CD84B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BC3410-1BC8-48B6-8539-1FC2C70F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2535-EED7-47E5-9E62-588DA30CC5DB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5B8514-CAAD-4F9B-B604-3A1060A6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3EDEBF-0C58-4624-A4CF-81ED3AF7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38D8-AFD9-43BE-8739-01DBB0876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9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B7D32-A0BA-4CF5-B611-0D9CD7FF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16B0E1-E9DD-4647-ADBF-239B02FB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2535-EED7-47E5-9E62-588DA30CC5DB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7CD23A-37D1-43D5-97C7-0F0BE869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ECFE02-B096-48F1-AECA-333C8B00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38D8-AFD9-43BE-8739-01DBB0876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5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29E141-D020-452F-A517-78E8F753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2535-EED7-47E5-9E62-588DA30CC5DB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A18D28-F94D-4DA4-A7BE-8D0B4B82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71B8BE-233F-488A-BBB6-BD53C3C3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38D8-AFD9-43BE-8739-01DBB0876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11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E7AD7-F6A0-48DD-B7C2-5F138FD6F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80379-F723-4F77-9D63-B69567C2F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84F651-197B-43FE-9702-3AB50EA44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68D435-1755-4B48-908D-21DA4167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2535-EED7-47E5-9E62-588DA30CC5DB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5B7307-2439-468A-929D-587DDCE8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46CEA-43C2-4FF0-ADED-611BF318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38D8-AFD9-43BE-8739-01DBB0876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5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9D12F-A7BC-4FE9-A34A-7381BF8B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A30400-E729-4946-A378-B1188A71C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9C49ED-2BC8-4CE9-80C8-B85F258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283D9A-C869-4026-9509-D7AD2D6C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2535-EED7-47E5-9E62-588DA30CC5DB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DCE37B-EF46-4EDF-B1AE-AB8493CA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212001-6375-49A3-9986-9115F4D0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E38D8-AFD9-43BE-8739-01DBB0876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14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E342C6-C67B-4270-96CE-50F1E72D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964125-5B0F-4AFA-B49B-3DCBD65E2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039FA-2409-421B-B87E-BDDAF8E92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2535-EED7-47E5-9E62-588DA30CC5DB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9E9FA-3595-47CE-B2AC-F929970F8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9E8E2-84B2-4795-822D-62B74596A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E38D8-AFD9-43BE-8739-01DBB0876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5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8CC27-55F2-49E5-A9D6-55571A13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291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Chinese academic journals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D5FFDC-C592-4151-AF8C-379A5B212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642" y="1484416"/>
            <a:ext cx="10748158" cy="51301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novel approach for semantic event extraction 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sports webcast text</a:t>
            </a:r>
            <a:endParaRPr lang="zh-CN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Event Extraction </a:t>
            </a:r>
            <a:r>
              <a:rPr lang="en-US" altLang="zh-CN" sz="24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via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Dynamic Multi-Pooling Convolutional Neural Networks</a:t>
            </a:r>
            <a:endParaRPr lang="zh-CN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Research on Event Extraction of Chinese News </a:t>
            </a:r>
            <a:r>
              <a:rPr lang="en-US" altLang="zh-CN" sz="24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Based on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Subjects Elements</a:t>
            </a:r>
            <a:endParaRPr lang="zh-CN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Event Relations Extraction </a:t>
            </a:r>
            <a:r>
              <a:rPr lang="en-US" altLang="zh-CN" sz="24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Based on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Event Co-occurrence Network</a:t>
            </a:r>
            <a:endParaRPr lang="zh-CN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Literature-Based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Scientific Research Event Model</a:t>
            </a:r>
            <a:endParaRPr lang="zh-CN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Shot and Scoring Events Identification 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Basketball Videos</a:t>
            </a:r>
            <a:endParaRPr lang="zh-CN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Willing Events Identification Method</a:t>
            </a:r>
            <a:endParaRPr lang="zh-CN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Identification 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Chinese event argument</a:t>
            </a:r>
            <a:endParaRPr lang="zh-CN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Biomedical event extraction </a:t>
            </a:r>
            <a:r>
              <a:rPr lang="en-US" altLang="zh-CN" sz="24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based on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distributed representation and deep learning</a:t>
            </a:r>
            <a:endParaRPr lang="zh-CN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ANN-based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Multi-Classifier for Identification 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Perimeter Events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37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D1290-0077-4CE1-8BAE-8CAD3505B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rgbClr val="1E4E79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International academic journals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2EB4DC-AFD7-4D49-BDE7-8F51FF552A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14956"/>
            <a:ext cx="9826793" cy="5572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di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538135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An Event Extraction System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via Neural Networks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di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538135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Chinese Event Extraction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Using Deep Neural Network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with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Word Embedding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di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Diamonds in the Rough: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538135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Event Extraction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from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Imperfect Microblog Data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di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538135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Event Extraction and Temporal Ordering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towards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Narrative Model Generation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di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Graph-based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538135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Event Extraction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from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Twitter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di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538135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TIMEX3 and Event Extraction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Using Recurrent Neural Networks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di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CATENA: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538135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Causal and Temporal relation extraction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from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Natural language texts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di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538135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Causal Relation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of Queries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from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Temporal Logs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di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538135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Extracting causal relations on HIV drug resistance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from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literature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di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538135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An Overview of Event Extraction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from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Text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40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2556B-69EE-42F6-A9EC-0C98CE0D4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996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Features and Structure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50532-2F2A-4D93-AC16-92C7BEFA2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200" dirty="0">
                <a:highlight>
                  <a:srgbClr val="FFFF00"/>
                </a:highlight>
              </a:rPr>
              <a:t>Features:</a:t>
            </a:r>
            <a:endParaRPr lang="zh-CN" altLang="zh-CN" sz="3200" dirty="0">
              <a:highlight>
                <a:srgbClr val="FFFF00"/>
              </a:highlight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When a scholar publish out a new working method</a:t>
            </a:r>
            <a:r>
              <a:rPr lang="zh-CN" altLang="zh-CN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title will use “a /an , system/method “</a:t>
            </a:r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usually use the words like  ” from ,toward ,for“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to indicate where you do</a:t>
            </a:r>
            <a:endParaRPr lang="zh-CN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use “using ,via” to indicate how you do</a:t>
            </a:r>
          </a:p>
          <a:p>
            <a:endParaRPr lang="zh-CN" altLang="zh-CN" dirty="0"/>
          </a:p>
          <a:p>
            <a:pPr marL="0" indent="0">
              <a:buNone/>
            </a:pPr>
            <a:r>
              <a:rPr lang="en-US" altLang="zh-CN" sz="3200" dirty="0">
                <a:highlight>
                  <a:srgbClr val="FFFF00"/>
                </a:highlight>
              </a:rPr>
              <a:t>Structure:</a:t>
            </a:r>
            <a:endParaRPr lang="zh-CN" altLang="zh-CN" sz="3200" dirty="0">
              <a:highlight>
                <a:srgbClr val="FFFF00"/>
              </a:highlight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What you do </a:t>
            </a:r>
            <a:r>
              <a:rPr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+ Where you do </a:t>
            </a:r>
            <a:r>
              <a:rPr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+How you do </a:t>
            </a:r>
            <a:r>
              <a:rPr lang="zh-CN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09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241</Words>
  <Application>Microsoft Office PowerPoint</Application>
  <PresentationFormat>宽屏</PresentationFormat>
  <Paragraphs>30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Calibri</vt:lpstr>
      <vt:lpstr>Wingdings</vt:lpstr>
      <vt:lpstr>Office 主题​​</vt:lpstr>
      <vt:lpstr>Chinese academic journals</vt:lpstr>
      <vt:lpstr>International academic journals</vt:lpstr>
      <vt:lpstr>Features and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academic journals</dc:title>
  <dc:creator>wang anping</dc:creator>
  <cp:lastModifiedBy>wang anping</cp:lastModifiedBy>
  <cp:revision>4</cp:revision>
  <dcterms:created xsi:type="dcterms:W3CDTF">2018-09-26T11:51:46Z</dcterms:created>
  <dcterms:modified xsi:type="dcterms:W3CDTF">2018-09-26T12:15:22Z</dcterms:modified>
</cp:coreProperties>
</file>